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5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heme/themeOverride6.xml" ContentType="application/vnd.openxmlformats-officedocument.themeOverride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ppt/tags/tag34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5" r:id="rId3"/>
    <p:sldId id="258" r:id="rId4"/>
    <p:sldId id="1705" r:id="rId5"/>
    <p:sldId id="1718" r:id="rId6"/>
    <p:sldId id="1716" r:id="rId7"/>
    <p:sldId id="1706" r:id="rId8"/>
    <p:sldId id="1708" r:id="rId9"/>
    <p:sldId id="1710" r:id="rId10"/>
    <p:sldId id="262" r:id="rId11"/>
    <p:sldId id="1715" r:id="rId12"/>
    <p:sldId id="1717" r:id="rId13"/>
    <p:sldId id="1726" r:id="rId14"/>
    <p:sldId id="1711" r:id="rId15"/>
    <p:sldId id="1712" r:id="rId16"/>
    <p:sldId id="1714" r:id="rId17"/>
    <p:sldId id="263" r:id="rId18"/>
    <p:sldId id="1713" r:id="rId19"/>
    <p:sldId id="1709" r:id="rId20"/>
    <p:sldId id="1707" r:id="rId21"/>
    <p:sldId id="1704" r:id="rId22"/>
    <p:sldId id="1720" r:id="rId23"/>
    <p:sldId id="1719" r:id="rId24"/>
    <p:sldId id="264" r:id="rId25"/>
    <p:sldId id="1727" r:id="rId26"/>
    <p:sldId id="1724" r:id="rId27"/>
    <p:sldId id="1725" r:id="rId28"/>
    <p:sldId id="1722" r:id="rId29"/>
    <p:sldId id="1721" r:id="rId30"/>
    <p:sldId id="1723" r:id="rId31"/>
    <p:sldId id="1728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29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4A4A"/>
    <a:srgbClr val="F68A00"/>
    <a:srgbClr val="FEF3D2"/>
    <a:srgbClr val="EAECE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32" autoAdjust="0"/>
    <p:restoredTop sz="93603" autoAdjust="0"/>
  </p:normalViewPr>
  <p:slideViewPr>
    <p:cSldViewPr snapToGrid="0">
      <p:cViewPr varScale="1">
        <p:scale>
          <a:sx n="74" d="100"/>
          <a:sy n="74" d="100"/>
        </p:scale>
        <p:origin x="432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2018/9/20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0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17508BC-0914-4EC0-9E3E-C5874B4832D1}"/>
              </a:ext>
            </a:extLst>
          </p:cNvPr>
          <p:cNvSpPr/>
          <p:nvPr userDrawn="1"/>
        </p:nvSpPr>
        <p:spPr>
          <a:xfrm flipH="1">
            <a:off x="774700" y="4518934"/>
            <a:ext cx="10388600" cy="2339066"/>
          </a:xfrm>
          <a:prstGeom prst="rect">
            <a:avLst/>
          </a:prstGeom>
          <a:blipFill>
            <a:blip r:embed="rId2"/>
            <a:srcRect/>
            <a:stretch>
              <a:fillRect t="7669" b="-195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3900488" y="1170895"/>
            <a:ext cx="4391025" cy="3760788"/>
            <a:chOff x="3911601" y="985838"/>
            <a:chExt cx="4391025" cy="3760788"/>
          </a:xfrm>
          <a:solidFill>
            <a:schemeClr val="bg2">
              <a:lumMod val="90000"/>
            </a:schemeClr>
          </a:soli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3911601" y="3432176"/>
              <a:ext cx="4391025" cy="1314450"/>
            </a:xfrm>
            <a:custGeom>
              <a:avLst/>
              <a:gdLst>
                <a:gd name="T0" fmla="*/ 2743 w 2766"/>
                <a:gd name="T1" fmla="*/ 84 h 828"/>
                <a:gd name="T2" fmla="*/ 2743 w 2766"/>
                <a:gd name="T3" fmla="*/ 805 h 828"/>
                <a:gd name="T4" fmla="*/ 24 w 2766"/>
                <a:gd name="T5" fmla="*/ 805 h 828"/>
                <a:gd name="T6" fmla="*/ 24 w 2766"/>
                <a:gd name="T7" fmla="*/ 15 h 828"/>
                <a:gd name="T8" fmla="*/ 0 w 2766"/>
                <a:gd name="T9" fmla="*/ 0 h 828"/>
                <a:gd name="T10" fmla="*/ 0 w 2766"/>
                <a:gd name="T11" fmla="*/ 828 h 828"/>
                <a:gd name="T12" fmla="*/ 2766 w 2766"/>
                <a:gd name="T13" fmla="*/ 828 h 828"/>
                <a:gd name="T14" fmla="*/ 2766 w 2766"/>
                <a:gd name="T15" fmla="*/ 94 h 828"/>
                <a:gd name="T16" fmla="*/ 2743 w 2766"/>
                <a:gd name="T17" fmla="*/ 84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6" h="828">
                  <a:moveTo>
                    <a:pt x="2743" y="84"/>
                  </a:moveTo>
                  <a:lnTo>
                    <a:pt x="2743" y="805"/>
                  </a:lnTo>
                  <a:lnTo>
                    <a:pt x="24" y="805"/>
                  </a:lnTo>
                  <a:lnTo>
                    <a:pt x="24" y="15"/>
                  </a:lnTo>
                  <a:lnTo>
                    <a:pt x="0" y="0"/>
                  </a:lnTo>
                  <a:lnTo>
                    <a:pt x="0" y="828"/>
                  </a:lnTo>
                  <a:lnTo>
                    <a:pt x="2766" y="828"/>
                  </a:lnTo>
                  <a:lnTo>
                    <a:pt x="2766" y="94"/>
                  </a:lnTo>
                  <a:lnTo>
                    <a:pt x="2743" y="8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 userDrawn="1"/>
          </p:nvSpPr>
          <p:spPr bwMode="auto">
            <a:xfrm>
              <a:off x="3911601" y="985838"/>
              <a:ext cx="3635375" cy="766763"/>
            </a:xfrm>
            <a:custGeom>
              <a:avLst/>
              <a:gdLst>
                <a:gd name="T0" fmla="*/ 2282 w 2290"/>
                <a:gd name="T1" fmla="*/ 0 h 483"/>
                <a:gd name="T2" fmla="*/ 0 w 2290"/>
                <a:gd name="T3" fmla="*/ 0 h 483"/>
                <a:gd name="T4" fmla="*/ 0 w 2290"/>
                <a:gd name="T5" fmla="*/ 483 h 483"/>
                <a:gd name="T6" fmla="*/ 24 w 2290"/>
                <a:gd name="T7" fmla="*/ 454 h 483"/>
                <a:gd name="T8" fmla="*/ 24 w 2290"/>
                <a:gd name="T9" fmla="*/ 24 h 483"/>
                <a:gd name="T10" fmla="*/ 2290 w 2290"/>
                <a:gd name="T11" fmla="*/ 24 h 483"/>
                <a:gd name="T12" fmla="*/ 2282 w 2290"/>
                <a:gd name="T13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0" h="483">
                  <a:moveTo>
                    <a:pt x="2282" y="0"/>
                  </a:moveTo>
                  <a:lnTo>
                    <a:pt x="0" y="0"/>
                  </a:lnTo>
                  <a:lnTo>
                    <a:pt x="0" y="483"/>
                  </a:lnTo>
                  <a:lnTo>
                    <a:pt x="24" y="454"/>
                  </a:lnTo>
                  <a:lnTo>
                    <a:pt x="24" y="24"/>
                  </a:lnTo>
                  <a:lnTo>
                    <a:pt x="2290" y="24"/>
                  </a:lnTo>
                  <a:lnTo>
                    <a:pt x="2282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 userDrawn="1"/>
          </p:nvSpPr>
          <p:spPr bwMode="auto">
            <a:xfrm>
              <a:off x="8266113" y="1139826"/>
              <a:ext cx="36513" cy="714375"/>
            </a:xfrm>
            <a:custGeom>
              <a:avLst/>
              <a:gdLst>
                <a:gd name="T0" fmla="*/ 0 w 23"/>
                <a:gd name="T1" fmla="*/ 10 h 450"/>
                <a:gd name="T2" fmla="*/ 0 w 23"/>
                <a:gd name="T3" fmla="*/ 450 h 450"/>
                <a:gd name="T4" fmla="*/ 23 w 23"/>
                <a:gd name="T5" fmla="*/ 448 h 450"/>
                <a:gd name="T6" fmla="*/ 23 w 23"/>
                <a:gd name="T7" fmla="*/ 0 h 450"/>
                <a:gd name="T8" fmla="*/ 0 w 23"/>
                <a:gd name="T9" fmla="*/ 1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50">
                  <a:moveTo>
                    <a:pt x="0" y="10"/>
                  </a:moveTo>
                  <a:lnTo>
                    <a:pt x="0" y="450"/>
                  </a:lnTo>
                  <a:lnTo>
                    <a:pt x="23" y="448"/>
                  </a:lnTo>
                  <a:lnTo>
                    <a:pt x="23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Rectangle 17"/>
          <p:cNvSpPr>
            <a:spLocks noChangeArrowheads="1"/>
          </p:cNvSpPr>
          <p:nvPr userDrawn="1"/>
        </p:nvSpPr>
        <p:spPr bwMode="auto">
          <a:xfrm>
            <a:off x="4899025" y="1518955"/>
            <a:ext cx="2393950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Plain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3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PERSONAL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accent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0540" name="组合 10539"/>
          <p:cNvGrpSpPr/>
          <p:nvPr userDrawn="1"/>
        </p:nvGrpSpPr>
        <p:grpSpPr>
          <a:xfrm>
            <a:off x="3511551" y="1845583"/>
            <a:ext cx="5170487" cy="2035175"/>
            <a:chOff x="3511551" y="1660526"/>
            <a:chExt cx="5170487" cy="2035175"/>
          </a:xfrm>
        </p:grpSpPr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3511551" y="1660526"/>
              <a:ext cx="1136650" cy="1776413"/>
            </a:xfrm>
            <a:custGeom>
              <a:avLst/>
              <a:gdLst>
                <a:gd name="T0" fmla="*/ 136 w 605"/>
                <a:gd name="T1" fmla="*/ 506 h 944"/>
                <a:gd name="T2" fmla="*/ 164 w 605"/>
                <a:gd name="T3" fmla="*/ 576 h 944"/>
                <a:gd name="T4" fmla="*/ 117 w 605"/>
                <a:gd name="T5" fmla="*/ 666 h 944"/>
                <a:gd name="T6" fmla="*/ 120 w 605"/>
                <a:gd name="T7" fmla="*/ 681 h 944"/>
                <a:gd name="T8" fmla="*/ 92 w 605"/>
                <a:gd name="T9" fmla="*/ 728 h 944"/>
                <a:gd name="T10" fmla="*/ 79 w 605"/>
                <a:gd name="T11" fmla="*/ 789 h 944"/>
                <a:gd name="T12" fmla="*/ 47 w 605"/>
                <a:gd name="T13" fmla="*/ 816 h 944"/>
                <a:gd name="T14" fmla="*/ 38 w 605"/>
                <a:gd name="T15" fmla="*/ 729 h 944"/>
                <a:gd name="T16" fmla="*/ 108 w 605"/>
                <a:gd name="T17" fmla="*/ 528 h 944"/>
                <a:gd name="T18" fmla="*/ 5 w 605"/>
                <a:gd name="T19" fmla="*/ 549 h 944"/>
                <a:gd name="T20" fmla="*/ 12 w 605"/>
                <a:gd name="T21" fmla="*/ 521 h 944"/>
                <a:gd name="T22" fmla="*/ 323 w 605"/>
                <a:gd name="T23" fmla="*/ 96 h 944"/>
                <a:gd name="T24" fmla="*/ 353 w 605"/>
                <a:gd name="T25" fmla="*/ 180 h 944"/>
                <a:gd name="T26" fmla="*/ 391 w 605"/>
                <a:gd name="T27" fmla="*/ 234 h 944"/>
                <a:gd name="T28" fmla="*/ 460 w 605"/>
                <a:gd name="T29" fmla="*/ 265 h 944"/>
                <a:gd name="T30" fmla="*/ 449 w 605"/>
                <a:gd name="T31" fmla="*/ 324 h 944"/>
                <a:gd name="T32" fmla="*/ 372 w 605"/>
                <a:gd name="T33" fmla="*/ 360 h 944"/>
                <a:gd name="T34" fmla="*/ 338 w 605"/>
                <a:gd name="T35" fmla="*/ 618 h 944"/>
                <a:gd name="T36" fmla="*/ 342 w 605"/>
                <a:gd name="T37" fmla="*/ 916 h 944"/>
                <a:gd name="T38" fmla="*/ 275 w 605"/>
                <a:gd name="T39" fmla="*/ 917 h 944"/>
                <a:gd name="T40" fmla="*/ 208 w 605"/>
                <a:gd name="T41" fmla="*/ 835 h 944"/>
                <a:gd name="T42" fmla="*/ 160 w 605"/>
                <a:gd name="T43" fmla="*/ 760 h 944"/>
                <a:gd name="T44" fmla="*/ 161 w 605"/>
                <a:gd name="T45" fmla="*/ 746 h 944"/>
                <a:gd name="T46" fmla="*/ 214 w 605"/>
                <a:gd name="T47" fmla="*/ 779 h 944"/>
                <a:gd name="T48" fmla="*/ 254 w 605"/>
                <a:gd name="T49" fmla="*/ 792 h 944"/>
                <a:gd name="T50" fmla="*/ 268 w 605"/>
                <a:gd name="T51" fmla="*/ 490 h 944"/>
                <a:gd name="T52" fmla="*/ 187 w 605"/>
                <a:gd name="T53" fmla="*/ 425 h 944"/>
                <a:gd name="T54" fmla="*/ 71 w 605"/>
                <a:gd name="T55" fmla="*/ 345 h 944"/>
                <a:gd name="T56" fmla="*/ 117 w 605"/>
                <a:gd name="T57" fmla="*/ 309 h 944"/>
                <a:gd name="T58" fmla="*/ 228 w 605"/>
                <a:gd name="T59" fmla="*/ 314 h 944"/>
                <a:gd name="T60" fmla="*/ 284 w 605"/>
                <a:gd name="T61" fmla="*/ 196 h 944"/>
                <a:gd name="T62" fmla="*/ 467 w 605"/>
                <a:gd name="T63" fmla="*/ 394 h 944"/>
                <a:gd name="T64" fmla="*/ 541 w 605"/>
                <a:gd name="T65" fmla="*/ 434 h 944"/>
                <a:gd name="T66" fmla="*/ 516 w 605"/>
                <a:gd name="T67" fmla="*/ 534 h 944"/>
                <a:gd name="T68" fmla="*/ 520 w 605"/>
                <a:gd name="T69" fmla="*/ 651 h 944"/>
                <a:gd name="T70" fmla="*/ 605 w 605"/>
                <a:gd name="T71" fmla="*/ 763 h 944"/>
                <a:gd name="T72" fmla="*/ 567 w 605"/>
                <a:gd name="T73" fmla="*/ 858 h 944"/>
                <a:gd name="T74" fmla="*/ 488 w 605"/>
                <a:gd name="T75" fmla="*/ 871 h 944"/>
                <a:gd name="T76" fmla="*/ 422 w 605"/>
                <a:gd name="T77" fmla="*/ 864 h 944"/>
                <a:gd name="T78" fmla="*/ 457 w 605"/>
                <a:gd name="T79" fmla="*/ 834 h 944"/>
                <a:gd name="T80" fmla="*/ 495 w 605"/>
                <a:gd name="T81" fmla="*/ 777 h 944"/>
                <a:gd name="T82" fmla="*/ 491 w 605"/>
                <a:gd name="T83" fmla="*/ 690 h 944"/>
                <a:gd name="T84" fmla="*/ 419 w 605"/>
                <a:gd name="T85" fmla="*/ 606 h 944"/>
                <a:gd name="T86" fmla="*/ 472 w 605"/>
                <a:gd name="T87" fmla="*/ 419 h 944"/>
                <a:gd name="T88" fmla="*/ 441 w 605"/>
                <a:gd name="T89" fmla="*/ 411 h 944"/>
                <a:gd name="T90" fmla="*/ 485 w 605"/>
                <a:gd name="T91" fmla="*/ 5 h 944"/>
                <a:gd name="T92" fmla="*/ 604 w 605"/>
                <a:gd name="T93" fmla="*/ 70 h 944"/>
                <a:gd name="T94" fmla="*/ 512 w 605"/>
                <a:gd name="T95" fmla="*/ 52 h 944"/>
                <a:gd name="T96" fmla="*/ 477 w 605"/>
                <a:gd name="T97" fmla="*/ 15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5" h="944">
                  <a:moveTo>
                    <a:pt x="43" y="501"/>
                  </a:moveTo>
                  <a:cubicBezTo>
                    <a:pt x="57" y="497"/>
                    <a:pt x="74" y="495"/>
                    <a:pt x="95" y="496"/>
                  </a:cubicBezTo>
                  <a:cubicBezTo>
                    <a:pt x="117" y="497"/>
                    <a:pt x="130" y="500"/>
                    <a:pt x="136" y="506"/>
                  </a:cubicBezTo>
                  <a:cubicBezTo>
                    <a:pt x="140" y="510"/>
                    <a:pt x="144" y="513"/>
                    <a:pt x="148" y="513"/>
                  </a:cubicBezTo>
                  <a:cubicBezTo>
                    <a:pt x="151" y="513"/>
                    <a:pt x="155" y="518"/>
                    <a:pt x="160" y="530"/>
                  </a:cubicBezTo>
                  <a:cubicBezTo>
                    <a:pt x="164" y="540"/>
                    <a:pt x="165" y="555"/>
                    <a:pt x="164" y="576"/>
                  </a:cubicBezTo>
                  <a:cubicBezTo>
                    <a:pt x="163" y="597"/>
                    <a:pt x="160" y="607"/>
                    <a:pt x="155" y="607"/>
                  </a:cubicBezTo>
                  <a:cubicBezTo>
                    <a:pt x="151" y="607"/>
                    <a:pt x="148" y="610"/>
                    <a:pt x="145" y="617"/>
                  </a:cubicBezTo>
                  <a:cubicBezTo>
                    <a:pt x="131" y="645"/>
                    <a:pt x="121" y="661"/>
                    <a:pt x="117" y="666"/>
                  </a:cubicBezTo>
                  <a:cubicBezTo>
                    <a:pt x="116" y="667"/>
                    <a:pt x="113" y="672"/>
                    <a:pt x="109" y="679"/>
                  </a:cubicBezTo>
                  <a:cubicBezTo>
                    <a:pt x="104" y="687"/>
                    <a:pt x="104" y="690"/>
                    <a:pt x="108" y="690"/>
                  </a:cubicBezTo>
                  <a:cubicBezTo>
                    <a:pt x="111" y="690"/>
                    <a:pt x="115" y="687"/>
                    <a:pt x="120" y="681"/>
                  </a:cubicBezTo>
                  <a:cubicBezTo>
                    <a:pt x="141" y="664"/>
                    <a:pt x="146" y="661"/>
                    <a:pt x="138" y="673"/>
                  </a:cubicBezTo>
                  <a:cubicBezTo>
                    <a:pt x="132" y="680"/>
                    <a:pt x="121" y="692"/>
                    <a:pt x="105" y="711"/>
                  </a:cubicBezTo>
                  <a:cubicBezTo>
                    <a:pt x="97" y="720"/>
                    <a:pt x="93" y="726"/>
                    <a:pt x="92" y="728"/>
                  </a:cubicBezTo>
                  <a:cubicBezTo>
                    <a:pt x="92" y="731"/>
                    <a:pt x="91" y="735"/>
                    <a:pt x="90" y="742"/>
                  </a:cubicBezTo>
                  <a:cubicBezTo>
                    <a:pt x="89" y="748"/>
                    <a:pt x="87" y="755"/>
                    <a:pt x="86" y="761"/>
                  </a:cubicBezTo>
                  <a:cubicBezTo>
                    <a:pt x="84" y="768"/>
                    <a:pt x="82" y="777"/>
                    <a:pt x="79" y="789"/>
                  </a:cubicBezTo>
                  <a:cubicBezTo>
                    <a:pt x="75" y="800"/>
                    <a:pt x="74" y="807"/>
                    <a:pt x="74" y="808"/>
                  </a:cubicBezTo>
                  <a:cubicBezTo>
                    <a:pt x="74" y="811"/>
                    <a:pt x="72" y="814"/>
                    <a:pt x="66" y="816"/>
                  </a:cubicBezTo>
                  <a:cubicBezTo>
                    <a:pt x="59" y="817"/>
                    <a:pt x="53" y="818"/>
                    <a:pt x="47" y="816"/>
                  </a:cubicBezTo>
                  <a:cubicBezTo>
                    <a:pt x="39" y="814"/>
                    <a:pt x="32" y="805"/>
                    <a:pt x="27" y="789"/>
                  </a:cubicBezTo>
                  <a:cubicBezTo>
                    <a:pt x="22" y="773"/>
                    <a:pt x="19" y="762"/>
                    <a:pt x="20" y="756"/>
                  </a:cubicBezTo>
                  <a:cubicBezTo>
                    <a:pt x="21" y="751"/>
                    <a:pt x="27" y="742"/>
                    <a:pt x="38" y="729"/>
                  </a:cubicBezTo>
                  <a:cubicBezTo>
                    <a:pt x="48" y="717"/>
                    <a:pt x="56" y="706"/>
                    <a:pt x="62" y="694"/>
                  </a:cubicBezTo>
                  <a:cubicBezTo>
                    <a:pt x="69" y="683"/>
                    <a:pt x="78" y="662"/>
                    <a:pt x="91" y="632"/>
                  </a:cubicBezTo>
                  <a:cubicBezTo>
                    <a:pt x="112" y="582"/>
                    <a:pt x="118" y="547"/>
                    <a:pt x="108" y="528"/>
                  </a:cubicBezTo>
                  <a:cubicBezTo>
                    <a:pt x="105" y="522"/>
                    <a:pt x="102" y="519"/>
                    <a:pt x="98" y="519"/>
                  </a:cubicBezTo>
                  <a:cubicBezTo>
                    <a:pt x="94" y="518"/>
                    <a:pt x="85" y="518"/>
                    <a:pt x="71" y="520"/>
                  </a:cubicBezTo>
                  <a:cubicBezTo>
                    <a:pt x="33" y="523"/>
                    <a:pt x="11" y="533"/>
                    <a:pt x="5" y="54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48"/>
                    <a:pt x="0" y="548"/>
                    <a:pt x="0" y="548"/>
                  </a:cubicBezTo>
                  <a:cubicBezTo>
                    <a:pt x="0" y="539"/>
                    <a:pt x="4" y="530"/>
                    <a:pt x="12" y="521"/>
                  </a:cubicBezTo>
                  <a:cubicBezTo>
                    <a:pt x="20" y="512"/>
                    <a:pt x="30" y="506"/>
                    <a:pt x="43" y="501"/>
                  </a:cubicBezTo>
                  <a:close/>
                  <a:moveTo>
                    <a:pt x="303" y="102"/>
                  </a:moveTo>
                  <a:cubicBezTo>
                    <a:pt x="308" y="97"/>
                    <a:pt x="315" y="95"/>
                    <a:pt x="323" y="96"/>
                  </a:cubicBezTo>
                  <a:cubicBezTo>
                    <a:pt x="329" y="97"/>
                    <a:pt x="333" y="99"/>
                    <a:pt x="335" y="102"/>
                  </a:cubicBezTo>
                  <a:cubicBezTo>
                    <a:pt x="337" y="106"/>
                    <a:pt x="340" y="113"/>
                    <a:pt x="344" y="125"/>
                  </a:cubicBezTo>
                  <a:cubicBezTo>
                    <a:pt x="348" y="142"/>
                    <a:pt x="351" y="161"/>
                    <a:pt x="353" y="180"/>
                  </a:cubicBezTo>
                  <a:cubicBezTo>
                    <a:pt x="354" y="192"/>
                    <a:pt x="355" y="200"/>
                    <a:pt x="356" y="204"/>
                  </a:cubicBezTo>
                  <a:cubicBezTo>
                    <a:pt x="358" y="208"/>
                    <a:pt x="362" y="212"/>
                    <a:pt x="368" y="215"/>
                  </a:cubicBezTo>
                  <a:cubicBezTo>
                    <a:pt x="376" y="220"/>
                    <a:pt x="384" y="226"/>
                    <a:pt x="391" y="234"/>
                  </a:cubicBezTo>
                  <a:cubicBezTo>
                    <a:pt x="399" y="243"/>
                    <a:pt x="407" y="248"/>
                    <a:pt x="416" y="250"/>
                  </a:cubicBezTo>
                  <a:cubicBezTo>
                    <a:pt x="425" y="253"/>
                    <a:pt x="432" y="255"/>
                    <a:pt x="435" y="257"/>
                  </a:cubicBezTo>
                  <a:cubicBezTo>
                    <a:pt x="438" y="260"/>
                    <a:pt x="447" y="262"/>
                    <a:pt x="460" y="265"/>
                  </a:cubicBezTo>
                  <a:cubicBezTo>
                    <a:pt x="481" y="268"/>
                    <a:pt x="494" y="276"/>
                    <a:pt x="499" y="289"/>
                  </a:cubicBezTo>
                  <a:cubicBezTo>
                    <a:pt x="502" y="297"/>
                    <a:pt x="499" y="302"/>
                    <a:pt x="491" y="307"/>
                  </a:cubicBezTo>
                  <a:cubicBezTo>
                    <a:pt x="486" y="309"/>
                    <a:pt x="472" y="315"/>
                    <a:pt x="449" y="324"/>
                  </a:cubicBezTo>
                  <a:cubicBezTo>
                    <a:pt x="426" y="333"/>
                    <a:pt x="414" y="340"/>
                    <a:pt x="411" y="345"/>
                  </a:cubicBezTo>
                  <a:cubicBezTo>
                    <a:pt x="409" y="349"/>
                    <a:pt x="405" y="351"/>
                    <a:pt x="401" y="351"/>
                  </a:cubicBezTo>
                  <a:cubicBezTo>
                    <a:pt x="397" y="351"/>
                    <a:pt x="387" y="354"/>
                    <a:pt x="372" y="360"/>
                  </a:cubicBezTo>
                  <a:cubicBezTo>
                    <a:pt x="362" y="365"/>
                    <a:pt x="356" y="369"/>
                    <a:pt x="353" y="373"/>
                  </a:cubicBezTo>
                  <a:cubicBezTo>
                    <a:pt x="350" y="377"/>
                    <a:pt x="347" y="385"/>
                    <a:pt x="345" y="399"/>
                  </a:cubicBezTo>
                  <a:cubicBezTo>
                    <a:pt x="341" y="418"/>
                    <a:pt x="338" y="491"/>
                    <a:pt x="338" y="618"/>
                  </a:cubicBezTo>
                  <a:cubicBezTo>
                    <a:pt x="338" y="745"/>
                    <a:pt x="340" y="813"/>
                    <a:pt x="344" y="824"/>
                  </a:cubicBezTo>
                  <a:cubicBezTo>
                    <a:pt x="346" y="830"/>
                    <a:pt x="347" y="843"/>
                    <a:pt x="346" y="862"/>
                  </a:cubicBezTo>
                  <a:cubicBezTo>
                    <a:pt x="346" y="881"/>
                    <a:pt x="344" y="899"/>
                    <a:pt x="342" y="916"/>
                  </a:cubicBezTo>
                  <a:cubicBezTo>
                    <a:pt x="340" y="930"/>
                    <a:pt x="335" y="938"/>
                    <a:pt x="326" y="941"/>
                  </a:cubicBezTo>
                  <a:cubicBezTo>
                    <a:pt x="318" y="944"/>
                    <a:pt x="311" y="944"/>
                    <a:pt x="305" y="942"/>
                  </a:cubicBezTo>
                  <a:cubicBezTo>
                    <a:pt x="299" y="939"/>
                    <a:pt x="289" y="931"/>
                    <a:pt x="275" y="917"/>
                  </a:cubicBezTo>
                  <a:cubicBezTo>
                    <a:pt x="260" y="903"/>
                    <a:pt x="250" y="892"/>
                    <a:pt x="244" y="882"/>
                  </a:cubicBezTo>
                  <a:cubicBezTo>
                    <a:pt x="237" y="871"/>
                    <a:pt x="232" y="863"/>
                    <a:pt x="228" y="860"/>
                  </a:cubicBezTo>
                  <a:cubicBezTo>
                    <a:pt x="224" y="856"/>
                    <a:pt x="217" y="848"/>
                    <a:pt x="208" y="835"/>
                  </a:cubicBezTo>
                  <a:cubicBezTo>
                    <a:pt x="198" y="822"/>
                    <a:pt x="192" y="814"/>
                    <a:pt x="189" y="812"/>
                  </a:cubicBezTo>
                  <a:cubicBezTo>
                    <a:pt x="187" y="810"/>
                    <a:pt x="186" y="807"/>
                    <a:pt x="188" y="804"/>
                  </a:cubicBezTo>
                  <a:cubicBezTo>
                    <a:pt x="190" y="801"/>
                    <a:pt x="181" y="786"/>
                    <a:pt x="160" y="760"/>
                  </a:cubicBezTo>
                  <a:cubicBezTo>
                    <a:pt x="135" y="729"/>
                    <a:pt x="123" y="714"/>
                    <a:pt x="125" y="714"/>
                  </a:cubicBezTo>
                  <a:cubicBezTo>
                    <a:pt x="127" y="714"/>
                    <a:pt x="132" y="717"/>
                    <a:pt x="140" y="725"/>
                  </a:cubicBezTo>
                  <a:cubicBezTo>
                    <a:pt x="152" y="736"/>
                    <a:pt x="160" y="743"/>
                    <a:pt x="161" y="746"/>
                  </a:cubicBezTo>
                  <a:cubicBezTo>
                    <a:pt x="162" y="748"/>
                    <a:pt x="165" y="749"/>
                    <a:pt x="168" y="749"/>
                  </a:cubicBezTo>
                  <a:cubicBezTo>
                    <a:pt x="171" y="749"/>
                    <a:pt x="178" y="754"/>
                    <a:pt x="191" y="764"/>
                  </a:cubicBezTo>
                  <a:cubicBezTo>
                    <a:pt x="203" y="774"/>
                    <a:pt x="211" y="779"/>
                    <a:pt x="214" y="779"/>
                  </a:cubicBezTo>
                  <a:cubicBezTo>
                    <a:pt x="217" y="779"/>
                    <a:pt x="222" y="782"/>
                    <a:pt x="228" y="788"/>
                  </a:cubicBezTo>
                  <a:cubicBezTo>
                    <a:pt x="234" y="795"/>
                    <a:pt x="240" y="798"/>
                    <a:pt x="246" y="798"/>
                  </a:cubicBezTo>
                  <a:cubicBezTo>
                    <a:pt x="250" y="798"/>
                    <a:pt x="253" y="796"/>
                    <a:pt x="254" y="792"/>
                  </a:cubicBezTo>
                  <a:cubicBezTo>
                    <a:pt x="255" y="788"/>
                    <a:pt x="256" y="777"/>
                    <a:pt x="256" y="760"/>
                  </a:cubicBezTo>
                  <a:cubicBezTo>
                    <a:pt x="256" y="735"/>
                    <a:pt x="257" y="718"/>
                    <a:pt x="258" y="710"/>
                  </a:cubicBezTo>
                  <a:cubicBezTo>
                    <a:pt x="260" y="686"/>
                    <a:pt x="263" y="613"/>
                    <a:pt x="268" y="490"/>
                  </a:cubicBezTo>
                  <a:cubicBezTo>
                    <a:pt x="270" y="411"/>
                    <a:pt x="270" y="411"/>
                    <a:pt x="270" y="411"/>
                  </a:cubicBezTo>
                  <a:cubicBezTo>
                    <a:pt x="244" y="418"/>
                    <a:pt x="244" y="418"/>
                    <a:pt x="244" y="418"/>
                  </a:cubicBezTo>
                  <a:cubicBezTo>
                    <a:pt x="226" y="423"/>
                    <a:pt x="207" y="425"/>
                    <a:pt x="187" y="425"/>
                  </a:cubicBezTo>
                  <a:cubicBezTo>
                    <a:pt x="168" y="425"/>
                    <a:pt x="153" y="423"/>
                    <a:pt x="144" y="418"/>
                  </a:cubicBezTo>
                  <a:cubicBezTo>
                    <a:pt x="136" y="414"/>
                    <a:pt x="123" y="403"/>
                    <a:pt x="105" y="385"/>
                  </a:cubicBezTo>
                  <a:cubicBezTo>
                    <a:pt x="86" y="366"/>
                    <a:pt x="75" y="353"/>
                    <a:pt x="71" y="345"/>
                  </a:cubicBezTo>
                  <a:cubicBezTo>
                    <a:pt x="65" y="334"/>
                    <a:pt x="66" y="322"/>
                    <a:pt x="74" y="311"/>
                  </a:cubicBezTo>
                  <a:cubicBezTo>
                    <a:pt x="82" y="300"/>
                    <a:pt x="92" y="296"/>
                    <a:pt x="105" y="299"/>
                  </a:cubicBezTo>
                  <a:cubicBezTo>
                    <a:pt x="114" y="301"/>
                    <a:pt x="118" y="304"/>
                    <a:pt x="117" y="309"/>
                  </a:cubicBezTo>
                  <a:cubicBezTo>
                    <a:pt x="117" y="311"/>
                    <a:pt x="116" y="312"/>
                    <a:pt x="112" y="312"/>
                  </a:cubicBezTo>
                  <a:cubicBezTo>
                    <a:pt x="104" y="312"/>
                    <a:pt x="106" y="318"/>
                    <a:pt x="118" y="331"/>
                  </a:cubicBezTo>
                  <a:cubicBezTo>
                    <a:pt x="134" y="348"/>
                    <a:pt x="170" y="342"/>
                    <a:pt x="228" y="314"/>
                  </a:cubicBezTo>
                  <a:cubicBezTo>
                    <a:pt x="258" y="298"/>
                    <a:pt x="273" y="290"/>
                    <a:pt x="274" y="289"/>
                  </a:cubicBezTo>
                  <a:cubicBezTo>
                    <a:pt x="275" y="289"/>
                    <a:pt x="277" y="277"/>
                    <a:pt x="278" y="254"/>
                  </a:cubicBezTo>
                  <a:cubicBezTo>
                    <a:pt x="280" y="232"/>
                    <a:pt x="282" y="212"/>
                    <a:pt x="284" y="196"/>
                  </a:cubicBezTo>
                  <a:cubicBezTo>
                    <a:pt x="287" y="180"/>
                    <a:pt x="288" y="164"/>
                    <a:pt x="288" y="149"/>
                  </a:cubicBezTo>
                  <a:cubicBezTo>
                    <a:pt x="287" y="129"/>
                    <a:pt x="292" y="113"/>
                    <a:pt x="303" y="102"/>
                  </a:cubicBezTo>
                  <a:close/>
                  <a:moveTo>
                    <a:pt x="467" y="394"/>
                  </a:moveTo>
                  <a:cubicBezTo>
                    <a:pt x="478" y="392"/>
                    <a:pt x="490" y="392"/>
                    <a:pt x="502" y="395"/>
                  </a:cubicBezTo>
                  <a:cubicBezTo>
                    <a:pt x="513" y="398"/>
                    <a:pt x="522" y="402"/>
                    <a:pt x="526" y="407"/>
                  </a:cubicBezTo>
                  <a:cubicBezTo>
                    <a:pt x="532" y="414"/>
                    <a:pt x="537" y="423"/>
                    <a:pt x="541" y="434"/>
                  </a:cubicBezTo>
                  <a:cubicBezTo>
                    <a:pt x="547" y="453"/>
                    <a:pt x="542" y="476"/>
                    <a:pt x="527" y="503"/>
                  </a:cubicBezTo>
                  <a:cubicBezTo>
                    <a:pt x="523" y="512"/>
                    <a:pt x="520" y="519"/>
                    <a:pt x="520" y="524"/>
                  </a:cubicBezTo>
                  <a:cubicBezTo>
                    <a:pt x="520" y="529"/>
                    <a:pt x="519" y="533"/>
                    <a:pt x="516" y="534"/>
                  </a:cubicBezTo>
                  <a:cubicBezTo>
                    <a:pt x="514" y="535"/>
                    <a:pt x="510" y="545"/>
                    <a:pt x="502" y="565"/>
                  </a:cubicBezTo>
                  <a:cubicBezTo>
                    <a:pt x="495" y="586"/>
                    <a:pt x="490" y="601"/>
                    <a:pt x="488" y="612"/>
                  </a:cubicBezTo>
                  <a:cubicBezTo>
                    <a:pt x="484" y="630"/>
                    <a:pt x="495" y="643"/>
                    <a:pt x="520" y="651"/>
                  </a:cubicBezTo>
                  <a:cubicBezTo>
                    <a:pt x="533" y="654"/>
                    <a:pt x="546" y="663"/>
                    <a:pt x="561" y="676"/>
                  </a:cubicBezTo>
                  <a:cubicBezTo>
                    <a:pt x="577" y="690"/>
                    <a:pt x="588" y="702"/>
                    <a:pt x="594" y="715"/>
                  </a:cubicBezTo>
                  <a:cubicBezTo>
                    <a:pt x="601" y="728"/>
                    <a:pt x="605" y="744"/>
                    <a:pt x="605" y="763"/>
                  </a:cubicBezTo>
                  <a:cubicBezTo>
                    <a:pt x="605" y="781"/>
                    <a:pt x="603" y="799"/>
                    <a:pt x="599" y="816"/>
                  </a:cubicBezTo>
                  <a:cubicBezTo>
                    <a:pt x="594" y="834"/>
                    <a:pt x="590" y="843"/>
                    <a:pt x="586" y="843"/>
                  </a:cubicBezTo>
                  <a:cubicBezTo>
                    <a:pt x="582" y="843"/>
                    <a:pt x="576" y="848"/>
                    <a:pt x="567" y="858"/>
                  </a:cubicBezTo>
                  <a:cubicBezTo>
                    <a:pt x="557" y="868"/>
                    <a:pt x="551" y="872"/>
                    <a:pt x="547" y="870"/>
                  </a:cubicBezTo>
                  <a:cubicBezTo>
                    <a:pt x="543" y="869"/>
                    <a:pt x="533" y="869"/>
                    <a:pt x="517" y="872"/>
                  </a:cubicBezTo>
                  <a:cubicBezTo>
                    <a:pt x="502" y="875"/>
                    <a:pt x="492" y="874"/>
                    <a:pt x="488" y="871"/>
                  </a:cubicBezTo>
                  <a:cubicBezTo>
                    <a:pt x="484" y="868"/>
                    <a:pt x="474" y="866"/>
                    <a:pt x="458" y="867"/>
                  </a:cubicBezTo>
                  <a:cubicBezTo>
                    <a:pt x="443" y="868"/>
                    <a:pt x="433" y="869"/>
                    <a:pt x="428" y="868"/>
                  </a:cubicBezTo>
                  <a:cubicBezTo>
                    <a:pt x="425" y="868"/>
                    <a:pt x="423" y="867"/>
                    <a:pt x="422" y="864"/>
                  </a:cubicBezTo>
                  <a:cubicBezTo>
                    <a:pt x="421" y="861"/>
                    <a:pt x="422" y="859"/>
                    <a:pt x="423" y="856"/>
                  </a:cubicBezTo>
                  <a:cubicBezTo>
                    <a:pt x="425" y="854"/>
                    <a:pt x="427" y="853"/>
                    <a:pt x="430" y="853"/>
                  </a:cubicBezTo>
                  <a:cubicBezTo>
                    <a:pt x="435" y="853"/>
                    <a:pt x="444" y="846"/>
                    <a:pt x="457" y="834"/>
                  </a:cubicBezTo>
                  <a:cubicBezTo>
                    <a:pt x="470" y="821"/>
                    <a:pt x="477" y="813"/>
                    <a:pt x="477" y="809"/>
                  </a:cubicBezTo>
                  <a:cubicBezTo>
                    <a:pt x="477" y="805"/>
                    <a:pt x="478" y="803"/>
                    <a:pt x="481" y="803"/>
                  </a:cubicBezTo>
                  <a:cubicBezTo>
                    <a:pt x="483" y="803"/>
                    <a:pt x="488" y="794"/>
                    <a:pt x="495" y="777"/>
                  </a:cubicBezTo>
                  <a:cubicBezTo>
                    <a:pt x="502" y="760"/>
                    <a:pt x="505" y="747"/>
                    <a:pt x="506" y="739"/>
                  </a:cubicBezTo>
                  <a:cubicBezTo>
                    <a:pt x="507" y="721"/>
                    <a:pt x="507" y="710"/>
                    <a:pt x="505" y="703"/>
                  </a:cubicBezTo>
                  <a:cubicBezTo>
                    <a:pt x="503" y="697"/>
                    <a:pt x="498" y="693"/>
                    <a:pt x="491" y="690"/>
                  </a:cubicBezTo>
                  <a:cubicBezTo>
                    <a:pt x="483" y="686"/>
                    <a:pt x="476" y="682"/>
                    <a:pt x="472" y="679"/>
                  </a:cubicBezTo>
                  <a:cubicBezTo>
                    <a:pt x="467" y="675"/>
                    <a:pt x="459" y="666"/>
                    <a:pt x="447" y="652"/>
                  </a:cubicBezTo>
                  <a:cubicBezTo>
                    <a:pt x="436" y="639"/>
                    <a:pt x="427" y="623"/>
                    <a:pt x="419" y="606"/>
                  </a:cubicBezTo>
                  <a:cubicBezTo>
                    <a:pt x="412" y="588"/>
                    <a:pt x="408" y="573"/>
                    <a:pt x="408" y="560"/>
                  </a:cubicBezTo>
                  <a:cubicBezTo>
                    <a:pt x="408" y="543"/>
                    <a:pt x="423" y="510"/>
                    <a:pt x="452" y="461"/>
                  </a:cubicBezTo>
                  <a:cubicBezTo>
                    <a:pt x="465" y="440"/>
                    <a:pt x="472" y="426"/>
                    <a:pt x="472" y="419"/>
                  </a:cubicBezTo>
                  <a:cubicBezTo>
                    <a:pt x="472" y="414"/>
                    <a:pt x="471" y="412"/>
                    <a:pt x="469" y="411"/>
                  </a:cubicBezTo>
                  <a:cubicBezTo>
                    <a:pt x="467" y="410"/>
                    <a:pt x="462" y="410"/>
                    <a:pt x="454" y="411"/>
                  </a:cubicBezTo>
                  <a:cubicBezTo>
                    <a:pt x="446" y="412"/>
                    <a:pt x="442" y="412"/>
                    <a:pt x="441" y="411"/>
                  </a:cubicBezTo>
                  <a:cubicBezTo>
                    <a:pt x="440" y="410"/>
                    <a:pt x="442" y="407"/>
                    <a:pt x="445" y="404"/>
                  </a:cubicBezTo>
                  <a:cubicBezTo>
                    <a:pt x="451" y="399"/>
                    <a:pt x="458" y="395"/>
                    <a:pt x="467" y="394"/>
                  </a:cubicBezTo>
                  <a:close/>
                  <a:moveTo>
                    <a:pt x="485" y="5"/>
                  </a:moveTo>
                  <a:cubicBezTo>
                    <a:pt x="506" y="0"/>
                    <a:pt x="528" y="3"/>
                    <a:pt x="553" y="13"/>
                  </a:cubicBezTo>
                  <a:cubicBezTo>
                    <a:pt x="577" y="23"/>
                    <a:pt x="593" y="36"/>
                    <a:pt x="600" y="53"/>
                  </a:cubicBezTo>
                  <a:cubicBezTo>
                    <a:pt x="603" y="62"/>
                    <a:pt x="604" y="67"/>
                    <a:pt x="604" y="70"/>
                  </a:cubicBezTo>
                  <a:cubicBezTo>
                    <a:pt x="604" y="73"/>
                    <a:pt x="602" y="76"/>
                    <a:pt x="598" y="79"/>
                  </a:cubicBezTo>
                  <a:cubicBezTo>
                    <a:pt x="588" y="86"/>
                    <a:pt x="575" y="87"/>
                    <a:pt x="559" y="82"/>
                  </a:cubicBezTo>
                  <a:cubicBezTo>
                    <a:pt x="544" y="77"/>
                    <a:pt x="528" y="67"/>
                    <a:pt x="512" y="52"/>
                  </a:cubicBezTo>
                  <a:cubicBezTo>
                    <a:pt x="501" y="42"/>
                    <a:pt x="493" y="37"/>
                    <a:pt x="488" y="37"/>
                  </a:cubicBezTo>
                  <a:cubicBezTo>
                    <a:pt x="484" y="38"/>
                    <a:pt x="481" y="36"/>
                    <a:pt x="479" y="31"/>
                  </a:cubicBezTo>
                  <a:cubicBezTo>
                    <a:pt x="477" y="26"/>
                    <a:pt x="476" y="20"/>
                    <a:pt x="477" y="15"/>
                  </a:cubicBezTo>
                  <a:cubicBezTo>
                    <a:pt x="478" y="9"/>
                    <a:pt x="481" y="6"/>
                    <a:pt x="485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 noEditPoints="1"/>
            </p:cNvSpPr>
            <p:nvPr userDrawn="1"/>
          </p:nvSpPr>
          <p:spPr bwMode="auto">
            <a:xfrm>
              <a:off x="4676776" y="1993901"/>
              <a:ext cx="1616075" cy="1631950"/>
            </a:xfrm>
            <a:custGeom>
              <a:avLst/>
              <a:gdLst>
                <a:gd name="T0" fmla="*/ 326 w 860"/>
                <a:gd name="T1" fmla="*/ 6 h 868"/>
                <a:gd name="T2" fmla="*/ 434 w 860"/>
                <a:gd name="T3" fmla="*/ 87 h 868"/>
                <a:gd name="T4" fmla="*/ 341 w 860"/>
                <a:gd name="T5" fmla="*/ 87 h 868"/>
                <a:gd name="T6" fmla="*/ 310 w 860"/>
                <a:gd name="T7" fmla="*/ 116 h 868"/>
                <a:gd name="T8" fmla="*/ 420 w 860"/>
                <a:gd name="T9" fmla="*/ 244 h 868"/>
                <a:gd name="T10" fmla="*/ 513 w 860"/>
                <a:gd name="T11" fmla="*/ 120 h 868"/>
                <a:gd name="T12" fmla="*/ 567 w 860"/>
                <a:gd name="T13" fmla="*/ 173 h 868"/>
                <a:gd name="T14" fmla="*/ 546 w 860"/>
                <a:gd name="T15" fmla="*/ 208 h 868"/>
                <a:gd name="T16" fmla="*/ 631 w 860"/>
                <a:gd name="T17" fmla="*/ 186 h 868"/>
                <a:gd name="T18" fmla="*/ 809 w 860"/>
                <a:gd name="T19" fmla="*/ 205 h 868"/>
                <a:gd name="T20" fmla="*/ 731 w 860"/>
                <a:gd name="T21" fmla="*/ 281 h 868"/>
                <a:gd name="T22" fmla="*/ 656 w 860"/>
                <a:gd name="T23" fmla="*/ 362 h 868"/>
                <a:gd name="T24" fmla="*/ 629 w 860"/>
                <a:gd name="T25" fmla="*/ 424 h 868"/>
                <a:gd name="T26" fmla="*/ 477 w 860"/>
                <a:gd name="T27" fmla="*/ 614 h 868"/>
                <a:gd name="T28" fmla="*/ 374 w 860"/>
                <a:gd name="T29" fmla="*/ 671 h 868"/>
                <a:gd name="T30" fmla="*/ 441 w 860"/>
                <a:gd name="T31" fmla="*/ 545 h 868"/>
                <a:gd name="T32" fmla="*/ 451 w 860"/>
                <a:gd name="T33" fmla="*/ 434 h 868"/>
                <a:gd name="T34" fmla="*/ 436 w 860"/>
                <a:gd name="T35" fmla="*/ 276 h 868"/>
                <a:gd name="T36" fmla="*/ 368 w 860"/>
                <a:gd name="T37" fmla="*/ 345 h 868"/>
                <a:gd name="T38" fmla="*/ 318 w 860"/>
                <a:gd name="T39" fmla="*/ 434 h 868"/>
                <a:gd name="T40" fmla="*/ 289 w 860"/>
                <a:gd name="T41" fmla="*/ 868 h 868"/>
                <a:gd name="T42" fmla="*/ 200 w 860"/>
                <a:gd name="T43" fmla="*/ 719 h 868"/>
                <a:gd name="T44" fmla="*/ 236 w 860"/>
                <a:gd name="T45" fmla="*/ 477 h 868"/>
                <a:gd name="T46" fmla="*/ 4 w 860"/>
                <a:gd name="T47" fmla="*/ 607 h 868"/>
                <a:gd name="T48" fmla="*/ 48 w 860"/>
                <a:gd name="T49" fmla="*/ 513 h 868"/>
                <a:gd name="T50" fmla="*/ 74 w 860"/>
                <a:gd name="T51" fmla="*/ 459 h 868"/>
                <a:gd name="T52" fmla="*/ 69 w 860"/>
                <a:gd name="T53" fmla="*/ 325 h 868"/>
                <a:gd name="T54" fmla="*/ 141 w 860"/>
                <a:gd name="T55" fmla="*/ 156 h 868"/>
                <a:gd name="T56" fmla="*/ 12 w 860"/>
                <a:gd name="T57" fmla="*/ 112 h 868"/>
                <a:gd name="T58" fmla="*/ 95 w 860"/>
                <a:gd name="T59" fmla="*/ 99 h 868"/>
                <a:gd name="T60" fmla="*/ 250 w 860"/>
                <a:gd name="T61" fmla="*/ 36 h 868"/>
                <a:gd name="T62" fmla="*/ 142 w 860"/>
                <a:gd name="T63" fmla="*/ 377 h 868"/>
                <a:gd name="T64" fmla="*/ 127 w 860"/>
                <a:gd name="T65" fmla="*/ 458 h 868"/>
                <a:gd name="T66" fmla="*/ 118 w 860"/>
                <a:gd name="T67" fmla="*/ 490 h 868"/>
                <a:gd name="T68" fmla="*/ 229 w 860"/>
                <a:gd name="T69" fmla="*/ 418 h 868"/>
                <a:gd name="T70" fmla="*/ 224 w 860"/>
                <a:gd name="T71" fmla="*/ 391 h 868"/>
                <a:gd name="T72" fmla="*/ 194 w 860"/>
                <a:gd name="T73" fmla="*/ 385 h 868"/>
                <a:gd name="T74" fmla="*/ 173 w 860"/>
                <a:gd name="T75" fmla="*/ 286 h 868"/>
                <a:gd name="T76" fmla="*/ 196 w 860"/>
                <a:gd name="T77" fmla="*/ 309 h 868"/>
                <a:gd name="T78" fmla="*/ 224 w 860"/>
                <a:gd name="T79" fmla="*/ 315 h 868"/>
                <a:gd name="T80" fmla="*/ 247 w 860"/>
                <a:gd name="T81" fmla="*/ 319 h 868"/>
                <a:gd name="T82" fmla="*/ 245 w 860"/>
                <a:gd name="T83" fmla="*/ 156 h 868"/>
                <a:gd name="T84" fmla="*/ 231 w 860"/>
                <a:gd name="T85" fmla="*/ 225 h 868"/>
                <a:gd name="T86" fmla="*/ 663 w 860"/>
                <a:gd name="T87" fmla="*/ 202 h 868"/>
                <a:gd name="T88" fmla="*/ 526 w 860"/>
                <a:gd name="T89" fmla="*/ 324 h 868"/>
                <a:gd name="T90" fmla="*/ 618 w 860"/>
                <a:gd name="T91" fmla="*/ 306 h 868"/>
                <a:gd name="T92" fmla="*/ 547 w 860"/>
                <a:gd name="T93" fmla="*/ 458 h 868"/>
                <a:gd name="T94" fmla="*/ 682 w 860"/>
                <a:gd name="T95" fmla="*/ 540 h 868"/>
                <a:gd name="T96" fmla="*/ 770 w 860"/>
                <a:gd name="T97" fmla="*/ 571 h 868"/>
                <a:gd name="T98" fmla="*/ 849 w 860"/>
                <a:gd name="T99" fmla="*/ 708 h 868"/>
                <a:gd name="T100" fmla="*/ 768 w 860"/>
                <a:gd name="T101" fmla="*/ 672 h 868"/>
                <a:gd name="T102" fmla="*/ 743 w 860"/>
                <a:gd name="T103" fmla="*/ 648 h 868"/>
                <a:gd name="T104" fmla="*/ 682 w 860"/>
                <a:gd name="T105" fmla="*/ 54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0" h="868">
                  <a:moveTo>
                    <a:pt x="277" y="21"/>
                  </a:moveTo>
                  <a:cubicBezTo>
                    <a:pt x="281" y="21"/>
                    <a:pt x="286" y="18"/>
                    <a:pt x="294" y="10"/>
                  </a:cubicBezTo>
                  <a:cubicBezTo>
                    <a:pt x="303" y="2"/>
                    <a:pt x="308" y="0"/>
                    <a:pt x="311" y="2"/>
                  </a:cubicBezTo>
                  <a:cubicBezTo>
                    <a:pt x="314" y="5"/>
                    <a:pt x="319" y="6"/>
                    <a:pt x="326" y="6"/>
                  </a:cubicBezTo>
                  <a:cubicBezTo>
                    <a:pt x="333" y="6"/>
                    <a:pt x="352" y="11"/>
                    <a:pt x="384" y="21"/>
                  </a:cubicBezTo>
                  <a:cubicBezTo>
                    <a:pt x="409" y="30"/>
                    <a:pt x="424" y="36"/>
                    <a:pt x="429" y="41"/>
                  </a:cubicBezTo>
                  <a:cubicBezTo>
                    <a:pt x="434" y="46"/>
                    <a:pt x="437" y="57"/>
                    <a:pt x="437" y="73"/>
                  </a:cubicBezTo>
                  <a:cubicBezTo>
                    <a:pt x="437" y="81"/>
                    <a:pt x="436" y="85"/>
                    <a:pt x="434" y="87"/>
                  </a:cubicBezTo>
                  <a:cubicBezTo>
                    <a:pt x="431" y="89"/>
                    <a:pt x="425" y="90"/>
                    <a:pt x="414" y="91"/>
                  </a:cubicBezTo>
                  <a:cubicBezTo>
                    <a:pt x="400" y="92"/>
                    <a:pt x="393" y="92"/>
                    <a:pt x="393" y="90"/>
                  </a:cubicBezTo>
                  <a:cubicBezTo>
                    <a:pt x="393" y="86"/>
                    <a:pt x="387" y="84"/>
                    <a:pt x="376" y="84"/>
                  </a:cubicBezTo>
                  <a:cubicBezTo>
                    <a:pt x="364" y="84"/>
                    <a:pt x="352" y="85"/>
                    <a:pt x="341" y="87"/>
                  </a:cubicBezTo>
                  <a:cubicBezTo>
                    <a:pt x="329" y="90"/>
                    <a:pt x="322" y="94"/>
                    <a:pt x="321" y="98"/>
                  </a:cubicBezTo>
                  <a:cubicBezTo>
                    <a:pt x="319" y="102"/>
                    <a:pt x="315" y="105"/>
                    <a:pt x="311" y="105"/>
                  </a:cubicBezTo>
                  <a:cubicBezTo>
                    <a:pt x="308" y="105"/>
                    <a:pt x="306" y="105"/>
                    <a:pt x="306" y="107"/>
                  </a:cubicBezTo>
                  <a:cubicBezTo>
                    <a:pt x="306" y="108"/>
                    <a:pt x="307" y="111"/>
                    <a:pt x="310" y="116"/>
                  </a:cubicBezTo>
                  <a:cubicBezTo>
                    <a:pt x="314" y="125"/>
                    <a:pt x="317" y="187"/>
                    <a:pt x="319" y="303"/>
                  </a:cubicBezTo>
                  <a:cubicBezTo>
                    <a:pt x="319" y="346"/>
                    <a:pt x="319" y="346"/>
                    <a:pt x="319" y="346"/>
                  </a:cubicBezTo>
                  <a:cubicBezTo>
                    <a:pt x="353" y="314"/>
                    <a:pt x="353" y="314"/>
                    <a:pt x="353" y="314"/>
                  </a:cubicBezTo>
                  <a:cubicBezTo>
                    <a:pt x="373" y="296"/>
                    <a:pt x="395" y="272"/>
                    <a:pt x="420" y="244"/>
                  </a:cubicBezTo>
                  <a:cubicBezTo>
                    <a:pt x="445" y="215"/>
                    <a:pt x="459" y="197"/>
                    <a:pt x="462" y="189"/>
                  </a:cubicBezTo>
                  <a:cubicBezTo>
                    <a:pt x="465" y="182"/>
                    <a:pt x="470" y="169"/>
                    <a:pt x="478" y="152"/>
                  </a:cubicBezTo>
                  <a:cubicBezTo>
                    <a:pt x="484" y="141"/>
                    <a:pt x="489" y="133"/>
                    <a:pt x="493" y="130"/>
                  </a:cubicBezTo>
                  <a:cubicBezTo>
                    <a:pt x="497" y="126"/>
                    <a:pt x="503" y="123"/>
                    <a:pt x="513" y="120"/>
                  </a:cubicBezTo>
                  <a:cubicBezTo>
                    <a:pt x="527" y="116"/>
                    <a:pt x="539" y="116"/>
                    <a:pt x="548" y="121"/>
                  </a:cubicBezTo>
                  <a:cubicBezTo>
                    <a:pt x="560" y="127"/>
                    <a:pt x="567" y="133"/>
                    <a:pt x="570" y="138"/>
                  </a:cubicBezTo>
                  <a:cubicBezTo>
                    <a:pt x="573" y="143"/>
                    <a:pt x="573" y="149"/>
                    <a:pt x="570" y="157"/>
                  </a:cubicBezTo>
                  <a:cubicBezTo>
                    <a:pt x="566" y="165"/>
                    <a:pt x="565" y="170"/>
                    <a:pt x="567" y="173"/>
                  </a:cubicBezTo>
                  <a:cubicBezTo>
                    <a:pt x="569" y="176"/>
                    <a:pt x="567" y="180"/>
                    <a:pt x="562" y="183"/>
                  </a:cubicBezTo>
                  <a:cubicBezTo>
                    <a:pt x="557" y="187"/>
                    <a:pt x="555" y="190"/>
                    <a:pt x="557" y="193"/>
                  </a:cubicBezTo>
                  <a:cubicBezTo>
                    <a:pt x="559" y="196"/>
                    <a:pt x="557" y="198"/>
                    <a:pt x="552" y="199"/>
                  </a:cubicBezTo>
                  <a:cubicBezTo>
                    <a:pt x="550" y="201"/>
                    <a:pt x="548" y="204"/>
                    <a:pt x="546" y="208"/>
                  </a:cubicBezTo>
                  <a:cubicBezTo>
                    <a:pt x="544" y="213"/>
                    <a:pt x="543" y="217"/>
                    <a:pt x="542" y="221"/>
                  </a:cubicBezTo>
                  <a:cubicBezTo>
                    <a:pt x="541" y="225"/>
                    <a:pt x="542" y="227"/>
                    <a:pt x="543" y="228"/>
                  </a:cubicBezTo>
                  <a:cubicBezTo>
                    <a:pt x="545" y="228"/>
                    <a:pt x="556" y="222"/>
                    <a:pt x="578" y="211"/>
                  </a:cubicBezTo>
                  <a:cubicBezTo>
                    <a:pt x="600" y="200"/>
                    <a:pt x="618" y="191"/>
                    <a:pt x="631" y="186"/>
                  </a:cubicBezTo>
                  <a:cubicBezTo>
                    <a:pt x="644" y="181"/>
                    <a:pt x="656" y="175"/>
                    <a:pt x="665" y="171"/>
                  </a:cubicBezTo>
                  <a:cubicBezTo>
                    <a:pt x="691" y="159"/>
                    <a:pt x="717" y="151"/>
                    <a:pt x="743" y="148"/>
                  </a:cubicBezTo>
                  <a:cubicBezTo>
                    <a:pt x="769" y="146"/>
                    <a:pt x="786" y="148"/>
                    <a:pt x="795" y="156"/>
                  </a:cubicBezTo>
                  <a:cubicBezTo>
                    <a:pt x="810" y="170"/>
                    <a:pt x="815" y="186"/>
                    <a:pt x="809" y="205"/>
                  </a:cubicBezTo>
                  <a:cubicBezTo>
                    <a:pt x="807" y="213"/>
                    <a:pt x="801" y="223"/>
                    <a:pt x="790" y="235"/>
                  </a:cubicBezTo>
                  <a:cubicBezTo>
                    <a:pt x="780" y="248"/>
                    <a:pt x="772" y="254"/>
                    <a:pt x="768" y="255"/>
                  </a:cubicBezTo>
                  <a:cubicBezTo>
                    <a:pt x="763" y="256"/>
                    <a:pt x="757" y="260"/>
                    <a:pt x="748" y="269"/>
                  </a:cubicBezTo>
                  <a:cubicBezTo>
                    <a:pt x="739" y="277"/>
                    <a:pt x="734" y="281"/>
                    <a:pt x="731" y="281"/>
                  </a:cubicBezTo>
                  <a:cubicBezTo>
                    <a:pt x="729" y="281"/>
                    <a:pt x="715" y="292"/>
                    <a:pt x="688" y="312"/>
                  </a:cubicBezTo>
                  <a:cubicBezTo>
                    <a:pt x="662" y="333"/>
                    <a:pt x="646" y="346"/>
                    <a:pt x="640" y="352"/>
                  </a:cubicBezTo>
                  <a:cubicBezTo>
                    <a:pt x="636" y="356"/>
                    <a:pt x="638" y="358"/>
                    <a:pt x="646" y="360"/>
                  </a:cubicBezTo>
                  <a:cubicBezTo>
                    <a:pt x="648" y="360"/>
                    <a:pt x="652" y="361"/>
                    <a:pt x="656" y="362"/>
                  </a:cubicBezTo>
                  <a:cubicBezTo>
                    <a:pt x="671" y="364"/>
                    <a:pt x="685" y="368"/>
                    <a:pt x="695" y="375"/>
                  </a:cubicBezTo>
                  <a:cubicBezTo>
                    <a:pt x="714" y="386"/>
                    <a:pt x="711" y="396"/>
                    <a:pt x="687" y="405"/>
                  </a:cubicBezTo>
                  <a:cubicBezTo>
                    <a:pt x="681" y="407"/>
                    <a:pt x="674" y="409"/>
                    <a:pt x="665" y="411"/>
                  </a:cubicBezTo>
                  <a:cubicBezTo>
                    <a:pt x="647" y="416"/>
                    <a:pt x="635" y="420"/>
                    <a:pt x="629" y="424"/>
                  </a:cubicBezTo>
                  <a:cubicBezTo>
                    <a:pt x="623" y="428"/>
                    <a:pt x="612" y="437"/>
                    <a:pt x="598" y="452"/>
                  </a:cubicBezTo>
                  <a:cubicBezTo>
                    <a:pt x="582" y="470"/>
                    <a:pt x="564" y="492"/>
                    <a:pt x="544" y="516"/>
                  </a:cubicBezTo>
                  <a:cubicBezTo>
                    <a:pt x="524" y="540"/>
                    <a:pt x="512" y="556"/>
                    <a:pt x="508" y="564"/>
                  </a:cubicBezTo>
                  <a:cubicBezTo>
                    <a:pt x="493" y="592"/>
                    <a:pt x="483" y="609"/>
                    <a:pt x="477" y="614"/>
                  </a:cubicBezTo>
                  <a:cubicBezTo>
                    <a:pt x="473" y="618"/>
                    <a:pt x="467" y="629"/>
                    <a:pt x="459" y="645"/>
                  </a:cubicBezTo>
                  <a:cubicBezTo>
                    <a:pt x="451" y="662"/>
                    <a:pt x="447" y="672"/>
                    <a:pt x="447" y="676"/>
                  </a:cubicBezTo>
                  <a:cubicBezTo>
                    <a:pt x="447" y="680"/>
                    <a:pt x="442" y="687"/>
                    <a:pt x="433" y="698"/>
                  </a:cubicBezTo>
                  <a:cubicBezTo>
                    <a:pt x="408" y="725"/>
                    <a:pt x="389" y="717"/>
                    <a:pt x="374" y="671"/>
                  </a:cubicBezTo>
                  <a:cubicBezTo>
                    <a:pt x="361" y="635"/>
                    <a:pt x="360" y="610"/>
                    <a:pt x="373" y="596"/>
                  </a:cubicBezTo>
                  <a:cubicBezTo>
                    <a:pt x="379" y="589"/>
                    <a:pt x="385" y="586"/>
                    <a:pt x="388" y="586"/>
                  </a:cubicBezTo>
                  <a:cubicBezTo>
                    <a:pt x="392" y="586"/>
                    <a:pt x="397" y="583"/>
                    <a:pt x="402" y="578"/>
                  </a:cubicBezTo>
                  <a:cubicBezTo>
                    <a:pt x="407" y="573"/>
                    <a:pt x="420" y="562"/>
                    <a:pt x="441" y="545"/>
                  </a:cubicBezTo>
                  <a:cubicBezTo>
                    <a:pt x="480" y="514"/>
                    <a:pt x="500" y="496"/>
                    <a:pt x="500" y="493"/>
                  </a:cubicBezTo>
                  <a:cubicBezTo>
                    <a:pt x="500" y="491"/>
                    <a:pt x="498" y="490"/>
                    <a:pt x="496" y="489"/>
                  </a:cubicBezTo>
                  <a:cubicBezTo>
                    <a:pt x="491" y="485"/>
                    <a:pt x="487" y="484"/>
                    <a:pt x="485" y="485"/>
                  </a:cubicBezTo>
                  <a:cubicBezTo>
                    <a:pt x="481" y="488"/>
                    <a:pt x="470" y="471"/>
                    <a:pt x="451" y="434"/>
                  </a:cubicBezTo>
                  <a:cubicBezTo>
                    <a:pt x="441" y="416"/>
                    <a:pt x="434" y="405"/>
                    <a:pt x="429" y="400"/>
                  </a:cubicBezTo>
                  <a:cubicBezTo>
                    <a:pt x="415" y="384"/>
                    <a:pt x="413" y="365"/>
                    <a:pt x="421" y="342"/>
                  </a:cubicBezTo>
                  <a:cubicBezTo>
                    <a:pt x="428" y="328"/>
                    <a:pt x="433" y="313"/>
                    <a:pt x="435" y="297"/>
                  </a:cubicBezTo>
                  <a:cubicBezTo>
                    <a:pt x="436" y="286"/>
                    <a:pt x="436" y="279"/>
                    <a:pt x="436" y="276"/>
                  </a:cubicBezTo>
                  <a:cubicBezTo>
                    <a:pt x="436" y="273"/>
                    <a:pt x="434" y="271"/>
                    <a:pt x="430" y="271"/>
                  </a:cubicBezTo>
                  <a:cubicBezTo>
                    <a:pt x="425" y="271"/>
                    <a:pt x="422" y="273"/>
                    <a:pt x="422" y="276"/>
                  </a:cubicBezTo>
                  <a:cubicBezTo>
                    <a:pt x="422" y="280"/>
                    <a:pt x="413" y="291"/>
                    <a:pt x="395" y="311"/>
                  </a:cubicBezTo>
                  <a:cubicBezTo>
                    <a:pt x="377" y="331"/>
                    <a:pt x="368" y="342"/>
                    <a:pt x="368" y="345"/>
                  </a:cubicBezTo>
                  <a:cubicBezTo>
                    <a:pt x="368" y="347"/>
                    <a:pt x="363" y="351"/>
                    <a:pt x="355" y="355"/>
                  </a:cubicBezTo>
                  <a:cubicBezTo>
                    <a:pt x="347" y="359"/>
                    <a:pt x="343" y="364"/>
                    <a:pt x="343" y="368"/>
                  </a:cubicBezTo>
                  <a:cubicBezTo>
                    <a:pt x="343" y="372"/>
                    <a:pt x="340" y="376"/>
                    <a:pt x="333" y="382"/>
                  </a:cubicBezTo>
                  <a:cubicBezTo>
                    <a:pt x="325" y="387"/>
                    <a:pt x="320" y="405"/>
                    <a:pt x="318" y="434"/>
                  </a:cubicBezTo>
                  <a:cubicBezTo>
                    <a:pt x="317" y="463"/>
                    <a:pt x="315" y="534"/>
                    <a:pt x="315" y="647"/>
                  </a:cubicBezTo>
                  <a:cubicBezTo>
                    <a:pt x="315" y="771"/>
                    <a:pt x="315" y="837"/>
                    <a:pt x="314" y="845"/>
                  </a:cubicBezTo>
                  <a:cubicBezTo>
                    <a:pt x="314" y="852"/>
                    <a:pt x="310" y="858"/>
                    <a:pt x="303" y="863"/>
                  </a:cubicBezTo>
                  <a:cubicBezTo>
                    <a:pt x="296" y="867"/>
                    <a:pt x="292" y="868"/>
                    <a:pt x="289" y="868"/>
                  </a:cubicBezTo>
                  <a:cubicBezTo>
                    <a:pt x="287" y="867"/>
                    <a:pt x="281" y="865"/>
                    <a:pt x="273" y="860"/>
                  </a:cubicBezTo>
                  <a:cubicBezTo>
                    <a:pt x="257" y="849"/>
                    <a:pt x="240" y="828"/>
                    <a:pt x="223" y="798"/>
                  </a:cubicBezTo>
                  <a:cubicBezTo>
                    <a:pt x="206" y="767"/>
                    <a:pt x="197" y="743"/>
                    <a:pt x="198" y="727"/>
                  </a:cubicBezTo>
                  <a:cubicBezTo>
                    <a:pt x="198" y="722"/>
                    <a:pt x="199" y="719"/>
                    <a:pt x="200" y="719"/>
                  </a:cubicBezTo>
                  <a:cubicBezTo>
                    <a:pt x="202" y="719"/>
                    <a:pt x="207" y="723"/>
                    <a:pt x="214" y="731"/>
                  </a:cubicBezTo>
                  <a:cubicBezTo>
                    <a:pt x="222" y="739"/>
                    <a:pt x="227" y="743"/>
                    <a:pt x="227" y="742"/>
                  </a:cubicBezTo>
                  <a:cubicBezTo>
                    <a:pt x="230" y="740"/>
                    <a:pt x="234" y="672"/>
                    <a:pt x="239" y="538"/>
                  </a:cubicBezTo>
                  <a:cubicBezTo>
                    <a:pt x="240" y="498"/>
                    <a:pt x="239" y="477"/>
                    <a:pt x="236" y="477"/>
                  </a:cubicBezTo>
                  <a:cubicBezTo>
                    <a:pt x="232" y="477"/>
                    <a:pt x="229" y="480"/>
                    <a:pt x="227" y="486"/>
                  </a:cubicBezTo>
                  <a:cubicBezTo>
                    <a:pt x="225" y="492"/>
                    <a:pt x="205" y="513"/>
                    <a:pt x="169" y="549"/>
                  </a:cubicBezTo>
                  <a:cubicBezTo>
                    <a:pt x="100" y="617"/>
                    <a:pt x="53" y="645"/>
                    <a:pt x="30" y="634"/>
                  </a:cubicBezTo>
                  <a:cubicBezTo>
                    <a:pt x="17" y="627"/>
                    <a:pt x="8" y="618"/>
                    <a:pt x="4" y="607"/>
                  </a:cubicBezTo>
                  <a:cubicBezTo>
                    <a:pt x="0" y="596"/>
                    <a:pt x="0" y="579"/>
                    <a:pt x="3" y="557"/>
                  </a:cubicBezTo>
                  <a:cubicBezTo>
                    <a:pt x="5" y="544"/>
                    <a:pt x="8" y="535"/>
                    <a:pt x="11" y="529"/>
                  </a:cubicBezTo>
                  <a:cubicBezTo>
                    <a:pt x="14" y="524"/>
                    <a:pt x="18" y="522"/>
                    <a:pt x="23" y="524"/>
                  </a:cubicBezTo>
                  <a:cubicBezTo>
                    <a:pt x="28" y="526"/>
                    <a:pt x="36" y="523"/>
                    <a:pt x="48" y="513"/>
                  </a:cubicBezTo>
                  <a:cubicBezTo>
                    <a:pt x="60" y="504"/>
                    <a:pt x="71" y="496"/>
                    <a:pt x="82" y="490"/>
                  </a:cubicBezTo>
                  <a:cubicBezTo>
                    <a:pt x="98" y="480"/>
                    <a:pt x="103" y="475"/>
                    <a:pt x="95" y="473"/>
                  </a:cubicBezTo>
                  <a:cubicBezTo>
                    <a:pt x="95" y="473"/>
                    <a:pt x="94" y="472"/>
                    <a:pt x="92" y="472"/>
                  </a:cubicBezTo>
                  <a:cubicBezTo>
                    <a:pt x="87" y="472"/>
                    <a:pt x="81" y="468"/>
                    <a:pt x="74" y="459"/>
                  </a:cubicBezTo>
                  <a:cubicBezTo>
                    <a:pt x="67" y="450"/>
                    <a:pt x="61" y="439"/>
                    <a:pt x="55" y="426"/>
                  </a:cubicBezTo>
                  <a:cubicBezTo>
                    <a:pt x="48" y="409"/>
                    <a:pt x="45" y="397"/>
                    <a:pt x="45" y="388"/>
                  </a:cubicBezTo>
                  <a:cubicBezTo>
                    <a:pt x="45" y="379"/>
                    <a:pt x="48" y="368"/>
                    <a:pt x="56" y="353"/>
                  </a:cubicBezTo>
                  <a:cubicBezTo>
                    <a:pt x="65" y="337"/>
                    <a:pt x="69" y="328"/>
                    <a:pt x="69" y="325"/>
                  </a:cubicBezTo>
                  <a:cubicBezTo>
                    <a:pt x="69" y="322"/>
                    <a:pt x="74" y="311"/>
                    <a:pt x="84" y="290"/>
                  </a:cubicBezTo>
                  <a:cubicBezTo>
                    <a:pt x="94" y="269"/>
                    <a:pt x="98" y="257"/>
                    <a:pt x="98" y="254"/>
                  </a:cubicBezTo>
                  <a:cubicBezTo>
                    <a:pt x="98" y="251"/>
                    <a:pt x="106" y="235"/>
                    <a:pt x="121" y="204"/>
                  </a:cubicBezTo>
                  <a:cubicBezTo>
                    <a:pt x="137" y="174"/>
                    <a:pt x="143" y="158"/>
                    <a:pt x="141" y="156"/>
                  </a:cubicBezTo>
                  <a:cubicBezTo>
                    <a:pt x="139" y="153"/>
                    <a:pt x="130" y="154"/>
                    <a:pt x="113" y="159"/>
                  </a:cubicBezTo>
                  <a:cubicBezTo>
                    <a:pt x="96" y="163"/>
                    <a:pt x="79" y="164"/>
                    <a:pt x="61" y="162"/>
                  </a:cubicBezTo>
                  <a:cubicBezTo>
                    <a:pt x="43" y="160"/>
                    <a:pt x="29" y="155"/>
                    <a:pt x="19" y="148"/>
                  </a:cubicBezTo>
                  <a:cubicBezTo>
                    <a:pt x="4" y="138"/>
                    <a:pt x="1" y="126"/>
                    <a:pt x="12" y="112"/>
                  </a:cubicBezTo>
                  <a:cubicBezTo>
                    <a:pt x="15" y="108"/>
                    <a:pt x="18" y="106"/>
                    <a:pt x="20" y="105"/>
                  </a:cubicBezTo>
                  <a:cubicBezTo>
                    <a:pt x="23" y="105"/>
                    <a:pt x="28" y="106"/>
                    <a:pt x="36" y="109"/>
                  </a:cubicBezTo>
                  <a:cubicBezTo>
                    <a:pt x="44" y="112"/>
                    <a:pt x="54" y="112"/>
                    <a:pt x="68" y="110"/>
                  </a:cubicBezTo>
                  <a:cubicBezTo>
                    <a:pt x="81" y="108"/>
                    <a:pt x="90" y="104"/>
                    <a:pt x="95" y="99"/>
                  </a:cubicBezTo>
                  <a:cubicBezTo>
                    <a:pt x="98" y="96"/>
                    <a:pt x="103" y="95"/>
                    <a:pt x="109" y="95"/>
                  </a:cubicBezTo>
                  <a:cubicBezTo>
                    <a:pt x="115" y="95"/>
                    <a:pt x="128" y="90"/>
                    <a:pt x="148" y="80"/>
                  </a:cubicBezTo>
                  <a:cubicBezTo>
                    <a:pt x="169" y="71"/>
                    <a:pt x="187" y="64"/>
                    <a:pt x="204" y="59"/>
                  </a:cubicBezTo>
                  <a:cubicBezTo>
                    <a:pt x="220" y="53"/>
                    <a:pt x="236" y="46"/>
                    <a:pt x="250" y="36"/>
                  </a:cubicBezTo>
                  <a:cubicBezTo>
                    <a:pt x="265" y="26"/>
                    <a:pt x="274" y="21"/>
                    <a:pt x="277" y="21"/>
                  </a:cubicBezTo>
                  <a:close/>
                  <a:moveTo>
                    <a:pt x="185" y="386"/>
                  </a:moveTo>
                  <a:cubicBezTo>
                    <a:pt x="174" y="388"/>
                    <a:pt x="164" y="386"/>
                    <a:pt x="155" y="379"/>
                  </a:cubicBezTo>
                  <a:cubicBezTo>
                    <a:pt x="147" y="373"/>
                    <a:pt x="142" y="372"/>
                    <a:pt x="142" y="377"/>
                  </a:cubicBezTo>
                  <a:cubicBezTo>
                    <a:pt x="142" y="382"/>
                    <a:pt x="140" y="386"/>
                    <a:pt x="136" y="390"/>
                  </a:cubicBezTo>
                  <a:cubicBezTo>
                    <a:pt x="133" y="393"/>
                    <a:pt x="128" y="407"/>
                    <a:pt x="122" y="430"/>
                  </a:cubicBezTo>
                  <a:cubicBezTo>
                    <a:pt x="116" y="453"/>
                    <a:pt x="113" y="465"/>
                    <a:pt x="115" y="467"/>
                  </a:cubicBezTo>
                  <a:cubicBezTo>
                    <a:pt x="115" y="468"/>
                    <a:pt x="119" y="465"/>
                    <a:pt x="127" y="458"/>
                  </a:cubicBezTo>
                  <a:cubicBezTo>
                    <a:pt x="134" y="450"/>
                    <a:pt x="139" y="448"/>
                    <a:pt x="141" y="450"/>
                  </a:cubicBezTo>
                  <a:cubicBezTo>
                    <a:pt x="143" y="453"/>
                    <a:pt x="142" y="456"/>
                    <a:pt x="137" y="460"/>
                  </a:cubicBezTo>
                  <a:cubicBezTo>
                    <a:pt x="133" y="463"/>
                    <a:pt x="129" y="468"/>
                    <a:pt x="124" y="475"/>
                  </a:cubicBezTo>
                  <a:cubicBezTo>
                    <a:pt x="120" y="482"/>
                    <a:pt x="118" y="487"/>
                    <a:pt x="118" y="490"/>
                  </a:cubicBezTo>
                  <a:cubicBezTo>
                    <a:pt x="118" y="495"/>
                    <a:pt x="130" y="489"/>
                    <a:pt x="154" y="472"/>
                  </a:cubicBezTo>
                  <a:cubicBezTo>
                    <a:pt x="167" y="463"/>
                    <a:pt x="175" y="458"/>
                    <a:pt x="178" y="458"/>
                  </a:cubicBezTo>
                  <a:cubicBezTo>
                    <a:pt x="180" y="458"/>
                    <a:pt x="185" y="455"/>
                    <a:pt x="191" y="450"/>
                  </a:cubicBezTo>
                  <a:cubicBezTo>
                    <a:pt x="200" y="441"/>
                    <a:pt x="213" y="431"/>
                    <a:pt x="229" y="418"/>
                  </a:cubicBezTo>
                  <a:cubicBezTo>
                    <a:pt x="240" y="411"/>
                    <a:pt x="246" y="403"/>
                    <a:pt x="246" y="395"/>
                  </a:cubicBezTo>
                  <a:cubicBezTo>
                    <a:pt x="246" y="390"/>
                    <a:pt x="245" y="388"/>
                    <a:pt x="244" y="387"/>
                  </a:cubicBezTo>
                  <a:cubicBezTo>
                    <a:pt x="242" y="386"/>
                    <a:pt x="240" y="387"/>
                    <a:pt x="237" y="389"/>
                  </a:cubicBezTo>
                  <a:cubicBezTo>
                    <a:pt x="230" y="392"/>
                    <a:pt x="226" y="393"/>
                    <a:pt x="224" y="391"/>
                  </a:cubicBezTo>
                  <a:cubicBezTo>
                    <a:pt x="221" y="389"/>
                    <a:pt x="211" y="395"/>
                    <a:pt x="191" y="410"/>
                  </a:cubicBezTo>
                  <a:cubicBezTo>
                    <a:pt x="171" y="427"/>
                    <a:pt x="161" y="433"/>
                    <a:pt x="162" y="430"/>
                  </a:cubicBezTo>
                  <a:cubicBezTo>
                    <a:pt x="163" y="427"/>
                    <a:pt x="170" y="420"/>
                    <a:pt x="182" y="410"/>
                  </a:cubicBezTo>
                  <a:cubicBezTo>
                    <a:pt x="201" y="393"/>
                    <a:pt x="205" y="385"/>
                    <a:pt x="194" y="385"/>
                  </a:cubicBezTo>
                  <a:cubicBezTo>
                    <a:pt x="192" y="385"/>
                    <a:pt x="189" y="385"/>
                    <a:pt x="185" y="386"/>
                  </a:cubicBezTo>
                  <a:close/>
                  <a:moveTo>
                    <a:pt x="204" y="292"/>
                  </a:moveTo>
                  <a:cubicBezTo>
                    <a:pt x="201" y="289"/>
                    <a:pt x="195" y="286"/>
                    <a:pt x="186" y="284"/>
                  </a:cubicBezTo>
                  <a:cubicBezTo>
                    <a:pt x="180" y="283"/>
                    <a:pt x="175" y="284"/>
                    <a:pt x="173" y="286"/>
                  </a:cubicBezTo>
                  <a:cubicBezTo>
                    <a:pt x="171" y="288"/>
                    <a:pt x="167" y="295"/>
                    <a:pt x="162" y="307"/>
                  </a:cubicBezTo>
                  <a:cubicBezTo>
                    <a:pt x="156" y="324"/>
                    <a:pt x="153" y="333"/>
                    <a:pt x="154" y="334"/>
                  </a:cubicBezTo>
                  <a:cubicBezTo>
                    <a:pt x="156" y="336"/>
                    <a:pt x="161" y="334"/>
                    <a:pt x="172" y="328"/>
                  </a:cubicBezTo>
                  <a:cubicBezTo>
                    <a:pt x="182" y="322"/>
                    <a:pt x="190" y="316"/>
                    <a:pt x="196" y="309"/>
                  </a:cubicBezTo>
                  <a:cubicBezTo>
                    <a:pt x="204" y="301"/>
                    <a:pt x="207" y="295"/>
                    <a:pt x="204" y="292"/>
                  </a:cubicBezTo>
                  <a:close/>
                  <a:moveTo>
                    <a:pt x="247" y="319"/>
                  </a:moveTo>
                  <a:cubicBezTo>
                    <a:pt x="249" y="307"/>
                    <a:pt x="249" y="301"/>
                    <a:pt x="245" y="301"/>
                  </a:cubicBezTo>
                  <a:cubicBezTo>
                    <a:pt x="241" y="300"/>
                    <a:pt x="234" y="305"/>
                    <a:pt x="224" y="315"/>
                  </a:cubicBezTo>
                  <a:cubicBezTo>
                    <a:pt x="210" y="329"/>
                    <a:pt x="210" y="329"/>
                    <a:pt x="210" y="329"/>
                  </a:cubicBezTo>
                  <a:cubicBezTo>
                    <a:pt x="225" y="335"/>
                    <a:pt x="225" y="335"/>
                    <a:pt x="225" y="335"/>
                  </a:cubicBezTo>
                  <a:cubicBezTo>
                    <a:pt x="236" y="339"/>
                    <a:pt x="241" y="341"/>
                    <a:pt x="242" y="340"/>
                  </a:cubicBezTo>
                  <a:cubicBezTo>
                    <a:pt x="243" y="339"/>
                    <a:pt x="245" y="332"/>
                    <a:pt x="247" y="319"/>
                  </a:cubicBezTo>
                  <a:close/>
                  <a:moveTo>
                    <a:pt x="255" y="219"/>
                  </a:moveTo>
                  <a:cubicBezTo>
                    <a:pt x="257" y="217"/>
                    <a:pt x="258" y="204"/>
                    <a:pt x="259" y="178"/>
                  </a:cubicBezTo>
                  <a:cubicBezTo>
                    <a:pt x="260" y="152"/>
                    <a:pt x="260" y="139"/>
                    <a:pt x="259" y="139"/>
                  </a:cubicBezTo>
                  <a:cubicBezTo>
                    <a:pt x="258" y="139"/>
                    <a:pt x="253" y="145"/>
                    <a:pt x="245" y="156"/>
                  </a:cubicBezTo>
                  <a:cubicBezTo>
                    <a:pt x="236" y="166"/>
                    <a:pt x="228" y="178"/>
                    <a:pt x="221" y="191"/>
                  </a:cubicBezTo>
                  <a:cubicBezTo>
                    <a:pt x="215" y="204"/>
                    <a:pt x="211" y="213"/>
                    <a:pt x="211" y="219"/>
                  </a:cubicBezTo>
                  <a:cubicBezTo>
                    <a:pt x="211" y="224"/>
                    <a:pt x="212" y="226"/>
                    <a:pt x="215" y="227"/>
                  </a:cubicBezTo>
                  <a:cubicBezTo>
                    <a:pt x="217" y="227"/>
                    <a:pt x="223" y="227"/>
                    <a:pt x="231" y="225"/>
                  </a:cubicBezTo>
                  <a:cubicBezTo>
                    <a:pt x="246" y="223"/>
                    <a:pt x="254" y="221"/>
                    <a:pt x="255" y="219"/>
                  </a:cubicBezTo>
                  <a:close/>
                  <a:moveTo>
                    <a:pt x="748" y="187"/>
                  </a:moveTo>
                  <a:cubicBezTo>
                    <a:pt x="754" y="178"/>
                    <a:pt x="757" y="172"/>
                    <a:pt x="755" y="172"/>
                  </a:cubicBezTo>
                  <a:cubicBezTo>
                    <a:pt x="750" y="168"/>
                    <a:pt x="719" y="178"/>
                    <a:pt x="663" y="202"/>
                  </a:cubicBezTo>
                  <a:cubicBezTo>
                    <a:pt x="608" y="227"/>
                    <a:pt x="573" y="245"/>
                    <a:pt x="559" y="257"/>
                  </a:cubicBezTo>
                  <a:cubicBezTo>
                    <a:pt x="551" y="264"/>
                    <a:pt x="545" y="269"/>
                    <a:pt x="541" y="271"/>
                  </a:cubicBezTo>
                  <a:cubicBezTo>
                    <a:pt x="536" y="274"/>
                    <a:pt x="533" y="282"/>
                    <a:pt x="530" y="295"/>
                  </a:cubicBezTo>
                  <a:cubicBezTo>
                    <a:pt x="528" y="302"/>
                    <a:pt x="527" y="312"/>
                    <a:pt x="526" y="324"/>
                  </a:cubicBezTo>
                  <a:cubicBezTo>
                    <a:pt x="525" y="336"/>
                    <a:pt x="525" y="347"/>
                    <a:pt x="526" y="356"/>
                  </a:cubicBezTo>
                  <a:cubicBezTo>
                    <a:pt x="527" y="365"/>
                    <a:pt x="528" y="370"/>
                    <a:pt x="529" y="370"/>
                  </a:cubicBezTo>
                  <a:cubicBezTo>
                    <a:pt x="531" y="370"/>
                    <a:pt x="544" y="361"/>
                    <a:pt x="567" y="345"/>
                  </a:cubicBezTo>
                  <a:cubicBezTo>
                    <a:pt x="590" y="328"/>
                    <a:pt x="607" y="315"/>
                    <a:pt x="618" y="306"/>
                  </a:cubicBezTo>
                  <a:cubicBezTo>
                    <a:pt x="622" y="302"/>
                    <a:pt x="636" y="290"/>
                    <a:pt x="660" y="271"/>
                  </a:cubicBezTo>
                  <a:cubicBezTo>
                    <a:pt x="706" y="235"/>
                    <a:pt x="735" y="207"/>
                    <a:pt x="748" y="187"/>
                  </a:cubicBezTo>
                  <a:close/>
                  <a:moveTo>
                    <a:pt x="539" y="463"/>
                  </a:moveTo>
                  <a:cubicBezTo>
                    <a:pt x="542" y="463"/>
                    <a:pt x="545" y="461"/>
                    <a:pt x="547" y="458"/>
                  </a:cubicBezTo>
                  <a:cubicBezTo>
                    <a:pt x="549" y="455"/>
                    <a:pt x="549" y="453"/>
                    <a:pt x="545" y="453"/>
                  </a:cubicBezTo>
                  <a:cubicBezTo>
                    <a:pt x="542" y="453"/>
                    <a:pt x="539" y="455"/>
                    <a:pt x="537" y="458"/>
                  </a:cubicBezTo>
                  <a:cubicBezTo>
                    <a:pt x="535" y="461"/>
                    <a:pt x="536" y="463"/>
                    <a:pt x="539" y="463"/>
                  </a:cubicBezTo>
                  <a:close/>
                  <a:moveTo>
                    <a:pt x="682" y="540"/>
                  </a:moveTo>
                  <a:cubicBezTo>
                    <a:pt x="682" y="538"/>
                    <a:pt x="685" y="537"/>
                    <a:pt x="690" y="537"/>
                  </a:cubicBezTo>
                  <a:cubicBezTo>
                    <a:pt x="695" y="536"/>
                    <a:pt x="701" y="537"/>
                    <a:pt x="708" y="538"/>
                  </a:cubicBezTo>
                  <a:cubicBezTo>
                    <a:pt x="714" y="539"/>
                    <a:pt x="720" y="540"/>
                    <a:pt x="725" y="542"/>
                  </a:cubicBezTo>
                  <a:cubicBezTo>
                    <a:pt x="734" y="546"/>
                    <a:pt x="749" y="556"/>
                    <a:pt x="770" y="571"/>
                  </a:cubicBezTo>
                  <a:cubicBezTo>
                    <a:pt x="791" y="586"/>
                    <a:pt x="803" y="595"/>
                    <a:pt x="804" y="598"/>
                  </a:cubicBezTo>
                  <a:cubicBezTo>
                    <a:pt x="805" y="601"/>
                    <a:pt x="813" y="609"/>
                    <a:pt x="826" y="624"/>
                  </a:cubicBezTo>
                  <a:cubicBezTo>
                    <a:pt x="842" y="639"/>
                    <a:pt x="852" y="654"/>
                    <a:pt x="856" y="669"/>
                  </a:cubicBezTo>
                  <a:cubicBezTo>
                    <a:pt x="860" y="684"/>
                    <a:pt x="858" y="697"/>
                    <a:pt x="849" y="708"/>
                  </a:cubicBezTo>
                  <a:cubicBezTo>
                    <a:pt x="843" y="715"/>
                    <a:pt x="834" y="718"/>
                    <a:pt x="822" y="716"/>
                  </a:cubicBezTo>
                  <a:cubicBezTo>
                    <a:pt x="815" y="715"/>
                    <a:pt x="805" y="709"/>
                    <a:pt x="793" y="698"/>
                  </a:cubicBezTo>
                  <a:cubicBezTo>
                    <a:pt x="782" y="688"/>
                    <a:pt x="776" y="680"/>
                    <a:pt x="776" y="674"/>
                  </a:cubicBezTo>
                  <a:cubicBezTo>
                    <a:pt x="776" y="671"/>
                    <a:pt x="773" y="670"/>
                    <a:pt x="768" y="672"/>
                  </a:cubicBezTo>
                  <a:cubicBezTo>
                    <a:pt x="766" y="673"/>
                    <a:pt x="764" y="673"/>
                    <a:pt x="763" y="672"/>
                  </a:cubicBezTo>
                  <a:cubicBezTo>
                    <a:pt x="763" y="672"/>
                    <a:pt x="763" y="670"/>
                    <a:pt x="763" y="667"/>
                  </a:cubicBezTo>
                  <a:cubicBezTo>
                    <a:pt x="766" y="662"/>
                    <a:pt x="764" y="659"/>
                    <a:pt x="760" y="659"/>
                  </a:cubicBezTo>
                  <a:cubicBezTo>
                    <a:pt x="753" y="659"/>
                    <a:pt x="747" y="655"/>
                    <a:pt x="743" y="648"/>
                  </a:cubicBezTo>
                  <a:cubicBezTo>
                    <a:pt x="738" y="640"/>
                    <a:pt x="736" y="631"/>
                    <a:pt x="736" y="619"/>
                  </a:cubicBezTo>
                  <a:cubicBezTo>
                    <a:pt x="736" y="605"/>
                    <a:pt x="732" y="591"/>
                    <a:pt x="724" y="578"/>
                  </a:cubicBezTo>
                  <a:cubicBezTo>
                    <a:pt x="717" y="564"/>
                    <a:pt x="707" y="555"/>
                    <a:pt x="695" y="550"/>
                  </a:cubicBezTo>
                  <a:cubicBezTo>
                    <a:pt x="687" y="546"/>
                    <a:pt x="682" y="543"/>
                    <a:pt x="682" y="5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 userDrawn="1"/>
          </p:nvSpPr>
          <p:spPr bwMode="auto">
            <a:xfrm>
              <a:off x="6592888" y="2454276"/>
              <a:ext cx="246063" cy="158750"/>
            </a:xfrm>
            <a:custGeom>
              <a:avLst/>
              <a:gdLst>
                <a:gd name="T0" fmla="*/ 131 w 131"/>
                <a:gd name="T1" fmla="*/ 59 h 84"/>
                <a:gd name="T2" fmla="*/ 121 w 131"/>
                <a:gd name="T3" fmla="*/ 44 h 84"/>
                <a:gd name="T4" fmla="*/ 91 w 131"/>
                <a:gd name="T5" fmla="*/ 30 h 84"/>
                <a:gd name="T6" fmla="*/ 76 w 131"/>
                <a:gd name="T7" fmla="*/ 21 h 84"/>
                <a:gd name="T8" fmla="*/ 75 w 131"/>
                <a:gd name="T9" fmla="*/ 11 h 84"/>
                <a:gd name="T10" fmla="*/ 76 w 131"/>
                <a:gd name="T11" fmla="*/ 3 h 84"/>
                <a:gd name="T12" fmla="*/ 69 w 131"/>
                <a:gd name="T13" fmla="*/ 7 h 84"/>
                <a:gd name="T14" fmla="*/ 53 w 131"/>
                <a:gd name="T15" fmla="*/ 12 h 84"/>
                <a:gd name="T16" fmla="*/ 31 w 131"/>
                <a:gd name="T17" fmla="*/ 24 h 84"/>
                <a:gd name="T18" fmla="*/ 26 w 131"/>
                <a:gd name="T19" fmla="*/ 48 h 84"/>
                <a:gd name="T20" fmla="*/ 11 w 131"/>
                <a:gd name="T21" fmla="*/ 73 h 84"/>
                <a:gd name="T22" fmla="*/ 0 w 131"/>
                <a:gd name="T23" fmla="*/ 83 h 84"/>
                <a:gd name="T24" fmla="*/ 1 w 131"/>
                <a:gd name="T25" fmla="*/ 84 h 84"/>
                <a:gd name="T26" fmla="*/ 25 w 131"/>
                <a:gd name="T27" fmla="*/ 78 h 84"/>
                <a:gd name="T28" fmla="*/ 94 w 131"/>
                <a:gd name="T29" fmla="*/ 70 h 84"/>
                <a:gd name="T30" fmla="*/ 131 w 131"/>
                <a:gd name="T31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84">
                  <a:moveTo>
                    <a:pt x="131" y="59"/>
                  </a:moveTo>
                  <a:cubicBezTo>
                    <a:pt x="131" y="55"/>
                    <a:pt x="128" y="50"/>
                    <a:pt x="121" y="44"/>
                  </a:cubicBezTo>
                  <a:cubicBezTo>
                    <a:pt x="113" y="39"/>
                    <a:pt x="104" y="34"/>
                    <a:pt x="91" y="30"/>
                  </a:cubicBezTo>
                  <a:cubicBezTo>
                    <a:pt x="83" y="26"/>
                    <a:pt x="78" y="24"/>
                    <a:pt x="76" y="21"/>
                  </a:cubicBezTo>
                  <a:cubicBezTo>
                    <a:pt x="73" y="19"/>
                    <a:pt x="73" y="16"/>
                    <a:pt x="75" y="11"/>
                  </a:cubicBezTo>
                  <a:cubicBezTo>
                    <a:pt x="76" y="8"/>
                    <a:pt x="76" y="5"/>
                    <a:pt x="76" y="3"/>
                  </a:cubicBezTo>
                  <a:cubicBezTo>
                    <a:pt x="75" y="0"/>
                    <a:pt x="73" y="1"/>
                    <a:pt x="69" y="7"/>
                  </a:cubicBezTo>
                  <a:cubicBezTo>
                    <a:pt x="67" y="10"/>
                    <a:pt x="62" y="12"/>
                    <a:pt x="53" y="12"/>
                  </a:cubicBezTo>
                  <a:cubicBezTo>
                    <a:pt x="44" y="12"/>
                    <a:pt x="37" y="16"/>
                    <a:pt x="31" y="24"/>
                  </a:cubicBezTo>
                  <a:cubicBezTo>
                    <a:pt x="25" y="32"/>
                    <a:pt x="23" y="40"/>
                    <a:pt x="26" y="48"/>
                  </a:cubicBezTo>
                  <a:cubicBezTo>
                    <a:pt x="29" y="55"/>
                    <a:pt x="24" y="64"/>
                    <a:pt x="11" y="73"/>
                  </a:cubicBezTo>
                  <a:cubicBezTo>
                    <a:pt x="5" y="78"/>
                    <a:pt x="1" y="81"/>
                    <a:pt x="0" y="83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6" y="81"/>
                    <a:pt x="14" y="79"/>
                    <a:pt x="25" y="78"/>
                  </a:cubicBezTo>
                  <a:cubicBezTo>
                    <a:pt x="46" y="77"/>
                    <a:pt x="69" y="74"/>
                    <a:pt x="94" y="70"/>
                  </a:cubicBezTo>
                  <a:cubicBezTo>
                    <a:pt x="119" y="65"/>
                    <a:pt x="131" y="62"/>
                    <a:pt x="131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 noEditPoints="1"/>
            </p:cNvSpPr>
            <p:nvPr userDrawn="1"/>
          </p:nvSpPr>
          <p:spPr bwMode="auto">
            <a:xfrm>
              <a:off x="6646863" y="2468563"/>
              <a:ext cx="674688" cy="950913"/>
            </a:xfrm>
            <a:custGeom>
              <a:avLst/>
              <a:gdLst>
                <a:gd name="T0" fmla="*/ 316 w 359"/>
                <a:gd name="T1" fmla="*/ 18 h 506"/>
                <a:gd name="T2" fmla="*/ 209 w 359"/>
                <a:gd name="T3" fmla="*/ 11 h 506"/>
                <a:gd name="T4" fmla="*/ 140 w 359"/>
                <a:gd name="T5" fmla="*/ 63 h 506"/>
                <a:gd name="T6" fmla="*/ 156 w 359"/>
                <a:gd name="T7" fmla="*/ 70 h 506"/>
                <a:gd name="T8" fmla="*/ 250 w 359"/>
                <a:gd name="T9" fmla="*/ 32 h 506"/>
                <a:gd name="T10" fmla="*/ 285 w 359"/>
                <a:gd name="T11" fmla="*/ 101 h 506"/>
                <a:gd name="T12" fmla="*/ 282 w 359"/>
                <a:gd name="T13" fmla="*/ 368 h 506"/>
                <a:gd name="T14" fmla="*/ 257 w 359"/>
                <a:gd name="T15" fmla="*/ 356 h 506"/>
                <a:gd name="T16" fmla="*/ 206 w 359"/>
                <a:gd name="T17" fmla="*/ 338 h 506"/>
                <a:gd name="T18" fmla="*/ 203 w 359"/>
                <a:gd name="T19" fmla="*/ 288 h 506"/>
                <a:gd name="T20" fmla="*/ 171 w 359"/>
                <a:gd name="T21" fmla="*/ 110 h 506"/>
                <a:gd name="T22" fmla="*/ 60 w 359"/>
                <a:gd name="T23" fmla="*/ 124 h 506"/>
                <a:gd name="T24" fmla="*/ 32 w 359"/>
                <a:gd name="T25" fmla="*/ 139 h 506"/>
                <a:gd name="T26" fmla="*/ 0 w 359"/>
                <a:gd name="T27" fmla="*/ 225 h 506"/>
                <a:gd name="T28" fmla="*/ 27 w 359"/>
                <a:gd name="T29" fmla="*/ 315 h 506"/>
                <a:gd name="T30" fmla="*/ 128 w 359"/>
                <a:gd name="T31" fmla="*/ 330 h 506"/>
                <a:gd name="T32" fmla="*/ 185 w 359"/>
                <a:gd name="T33" fmla="*/ 346 h 506"/>
                <a:gd name="T34" fmla="*/ 262 w 359"/>
                <a:gd name="T35" fmla="*/ 439 h 506"/>
                <a:gd name="T36" fmla="*/ 355 w 359"/>
                <a:gd name="T37" fmla="*/ 479 h 506"/>
                <a:gd name="T38" fmla="*/ 348 w 359"/>
                <a:gd name="T39" fmla="*/ 47 h 506"/>
                <a:gd name="T40" fmla="*/ 130 w 359"/>
                <a:gd name="T41" fmla="*/ 276 h 506"/>
                <a:gd name="T42" fmla="*/ 77 w 359"/>
                <a:gd name="T43" fmla="*/ 303 h 506"/>
                <a:gd name="T44" fmla="*/ 84 w 359"/>
                <a:gd name="T45" fmla="*/ 224 h 506"/>
                <a:gd name="T46" fmla="*/ 147 w 359"/>
                <a:gd name="T47" fmla="*/ 216 h 506"/>
                <a:gd name="T48" fmla="*/ 158 w 359"/>
                <a:gd name="T49" fmla="*/ 241 h 506"/>
                <a:gd name="T50" fmla="*/ 148 w 359"/>
                <a:gd name="T51" fmla="*/ 245 h 506"/>
                <a:gd name="T52" fmla="*/ 156 w 359"/>
                <a:gd name="T53" fmla="*/ 229 h 506"/>
                <a:gd name="T54" fmla="*/ 171 w 359"/>
                <a:gd name="T55" fmla="*/ 163 h 506"/>
                <a:gd name="T56" fmla="*/ 149 w 359"/>
                <a:gd name="T57" fmla="*/ 186 h 506"/>
                <a:gd name="T58" fmla="*/ 84 w 359"/>
                <a:gd name="T59" fmla="*/ 179 h 506"/>
                <a:gd name="T60" fmla="*/ 115 w 359"/>
                <a:gd name="T61" fmla="*/ 143 h 506"/>
                <a:gd name="T62" fmla="*/ 160 w 359"/>
                <a:gd name="T63" fmla="*/ 137 h 506"/>
                <a:gd name="T64" fmla="*/ 168 w 359"/>
                <a:gd name="T65" fmla="*/ 159 h 506"/>
                <a:gd name="T66" fmla="*/ 171 w 359"/>
                <a:gd name="T67" fmla="*/ 16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9" h="506">
                  <a:moveTo>
                    <a:pt x="348" y="47"/>
                  </a:moveTo>
                  <a:cubicBezTo>
                    <a:pt x="343" y="37"/>
                    <a:pt x="333" y="27"/>
                    <a:pt x="316" y="18"/>
                  </a:cubicBezTo>
                  <a:cubicBezTo>
                    <a:pt x="300" y="9"/>
                    <a:pt x="284" y="3"/>
                    <a:pt x="267" y="2"/>
                  </a:cubicBezTo>
                  <a:cubicBezTo>
                    <a:pt x="249" y="0"/>
                    <a:pt x="230" y="3"/>
                    <a:pt x="209" y="11"/>
                  </a:cubicBezTo>
                  <a:cubicBezTo>
                    <a:pt x="186" y="20"/>
                    <a:pt x="170" y="28"/>
                    <a:pt x="162" y="35"/>
                  </a:cubicBezTo>
                  <a:cubicBezTo>
                    <a:pt x="153" y="41"/>
                    <a:pt x="146" y="50"/>
                    <a:pt x="140" y="63"/>
                  </a:cubicBezTo>
                  <a:cubicBezTo>
                    <a:pt x="133" y="78"/>
                    <a:pt x="129" y="86"/>
                    <a:pt x="129" y="88"/>
                  </a:cubicBezTo>
                  <a:cubicBezTo>
                    <a:pt x="129" y="89"/>
                    <a:pt x="138" y="83"/>
                    <a:pt x="156" y="70"/>
                  </a:cubicBezTo>
                  <a:cubicBezTo>
                    <a:pt x="172" y="57"/>
                    <a:pt x="187" y="48"/>
                    <a:pt x="201" y="43"/>
                  </a:cubicBezTo>
                  <a:cubicBezTo>
                    <a:pt x="215" y="37"/>
                    <a:pt x="231" y="34"/>
                    <a:pt x="250" y="32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5" y="101"/>
                    <a:pt x="285" y="101"/>
                    <a:pt x="285" y="101"/>
                  </a:cubicBezTo>
                  <a:cubicBezTo>
                    <a:pt x="288" y="144"/>
                    <a:pt x="289" y="197"/>
                    <a:pt x="288" y="261"/>
                  </a:cubicBezTo>
                  <a:cubicBezTo>
                    <a:pt x="287" y="324"/>
                    <a:pt x="285" y="360"/>
                    <a:pt x="282" y="368"/>
                  </a:cubicBezTo>
                  <a:cubicBezTo>
                    <a:pt x="278" y="376"/>
                    <a:pt x="276" y="377"/>
                    <a:pt x="276" y="372"/>
                  </a:cubicBezTo>
                  <a:cubicBezTo>
                    <a:pt x="276" y="368"/>
                    <a:pt x="270" y="362"/>
                    <a:pt x="257" y="356"/>
                  </a:cubicBezTo>
                  <a:cubicBezTo>
                    <a:pt x="244" y="350"/>
                    <a:pt x="233" y="347"/>
                    <a:pt x="224" y="347"/>
                  </a:cubicBezTo>
                  <a:cubicBezTo>
                    <a:pt x="219" y="347"/>
                    <a:pt x="213" y="344"/>
                    <a:pt x="206" y="338"/>
                  </a:cubicBezTo>
                  <a:cubicBezTo>
                    <a:pt x="201" y="334"/>
                    <a:pt x="199" y="329"/>
                    <a:pt x="198" y="324"/>
                  </a:cubicBezTo>
                  <a:cubicBezTo>
                    <a:pt x="198" y="319"/>
                    <a:pt x="200" y="307"/>
                    <a:pt x="203" y="288"/>
                  </a:cubicBezTo>
                  <a:cubicBezTo>
                    <a:pt x="217" y="203"/>
                    <a:pt x="219" y="152"/>
                    <a:pt x="211" y="135"/>
                  </a:cubicBezTo>
                  <a:cubicBezTo>
                    <a:pt x="205" y="121"/>
                    <a:pt x="192" y="113"/>
                    <a:pt x="171" y="110"/>
                  </a:cubicBezTo>
                  <a:cubicBezTo>
                    <a:pt x="150" y="107"/>
                    <a:pt x="127" y="111"/>
                    <a:pt x="101" y="120"/>
                  </a:cubicBezTo>
                  <a:cubicBezTo>
                    <a:pt x="80" y="126"/>
                    <a:pt x="67" y="127"/>
                    <a:pt x="60" y="124"/>
                  </a:cubicBezTo>
                  <a:cubicBezTo>
                    <a:pt x="53" y="120"/>
                    <a:pt x="47" y="120"/>
                    <a:pt x="41" y="123"/>
                  </a:cubicBezTo>
                  <a:cubicBezTo>
                    <a:pt x="35" y="127"/>
                    <a:pt x="32" y="132"/>
                    <a:pt x="32" y="139"/>
                  </a:cubicBezTo>
                  <a:cubicBezTo>
                    <a:pt x="32" y="145"/>
                    <a:pt x="26" y="159"/>
                    <a:pt x="15" y="181"/>
                  </a:cubicBezTo>
                  <a:cubicBezTo>
                    <a:pt x="6" y="201"/>
                    <a:pt x="1" y="216"/>
                    <a:pt x="0" y="225"/>
                  </a:cubicBezTo>
                  <a:cubicBezTo>
                    <a:pt x="0" y="234"/>
                    <a:pt x="4" y="249"/>
                    <a:pt x="13" y="272"/>
                  </a:cubicBezTo>
                  <a:cubicBezTo>
                    <a:pt x="22" y="296"/>
                    <a:pt x="27" y="310"/>
                    <a:pt x="27" y="315"/>
                  </a:cubicBezTo>
                  <a:cubicBezTo>
                    <a:pt x="27" y="330"/>
                    <a:pt x="38" y="338"/>
                    <a:pt x="62" y="342"/>
                  </a:cubicBezTo>
                  <a:cubicBezTo>
                    <a:pt x="85" y="345"/>
                    <a:pt x="107" y="341"/>
                    <a:pt x="128" y="330"/>
                  </a:cubicBezTo>
                  <a:cubicBezTo>
                    <a:pt x="152" y="317"/>
                    <a:pt x="152" y="317"/>
                    <a:pt x="152" y="317"/>
                  </a:cubicBezTo>
                  <a:cubicBezTo>
                    <a:pt x="185" y="346"/>
                    <a:pt x="185" y="346"/>
                    <a:pt x="185" y="346"/>
                  </a:cubicBezTo>
                  <a:cubicBezTo>
                    <a:pt x="208" y="365"/>
                    <a:pt x="221" y="378"/>
                    <a:pt x="225" y="385"/>
                  </a:cubicBezTo>
                  <a:cubicBezTo>
                    <a:pt x="228" y="392"/>
                    <a:pt x="241" y="410"/>
                    <a:pt x="262" y="439"/>
                  </a:cubicBezTo>
                  <a:cubicBezTo>
                    <a:pt x="280" y="462"/>
                    <a:pt x="296" y="478"/>
                    <a:pt x="310" y="489"/>
                  </a:cubicBezTo>
                  <a:cubicBezTo>
                    <a:pt x="335" y="506"/>
                    <a:pt x="350" y="503"/>
                    <a:pt x="355" y="479"/>
                  </a:cubicBezTo>
                  <a:cubicBezTo>
                    <a:pt x="358" y="464"/>
                    <a:pt x="359" y="390"/>
                    <a:pt x="356" y="258"/>
                  </a:cubicBezTo>
                  <a:cubicBezTo>
                    <a:pt x="354" y="125"/>
                    <a:pt x="351" y="55"/>
                    <a:pt x="348" y="47"/>
                  </a:cubicBezTo>
                  <a:close/>
                  <a:moveTo>
                    <a:pt x="142" y="243"/>
                  </a:moveTo>
                  <a:cubicBezTo>
                    <a:pt x="140" y="261"/>
                    <a:pt x="136" y="272"/>
                    <a:pt x="130" y="276"/>
                  </a:cubicBezTo>
                  <a:cubicBezTo>
                    <a:pt x="124" y="280"/>
                    <a:pt x="115" y="286"/>
                    <a:pt x="101" y="292"/>
                  </a:cubicBezTo>
                  <a:cubicBezTo>
                    <a:pt x="87" y="299"/>
                    <a:pt x="80" y="303"/>
                    <a:pt x="77" y="303"/>
                  </a:cubicBezTo>
                  <a:cubicBezTo>
                    <a:pt x="74" y="303"/>
                    <a:pt x="74" y="290"/>
                    <a:pt x="75" y="265"/>
                  </a:cubicBezTo>
                  <a:cubicBezTo>
                    <a:pt x="77" y="243"/>
                    <a:pt x="80" y="229"/>
                    <a:pt x="84" y="224"/>
                  </a:cubicBezTo>
                  <a:cubicBezTo>
                    <a:pt x="89" y="220"/>
                    <a:pt x="101" y="216"/>
                    <a:pt x="121" y="216"/>
                  </a:cubicBezTo>
                  <a:cubicBezTo>
                    <a:pt x="147" y="216"/>
                    <a:pt x="147" y="216"/>
                    <a:pt x="147" y="216"/>
                  </a:cubicBezTo>
                  <a:lnTo>
                    <a:pt x="142" y="243"/>
                  </a:lnTo>
                  <a:close/>
                  <a:moveTo>
                    <a:pt x="158" y="241"/>
                  </a:moveTo>
                  <a:cubicBezTo>
                    <a:pt x="156" y="249"/>
                    <a:pt x="154" y="253"/>
                    <a:pt x="150" y="253"/>
                  </a:cubicBezTo>
                  <a:cubicBezTo>
                    <a:pt x="147" y="253"/>
                    <a:pt x="146" y="251"/>
                    <a:pt x="148" y="245"/>
                  </a:cubicBezTo>
                  <a:cubicBezTo>
                    <a:pt x="150" y="240"/>
                    <a:pt x="151" y="236"/>
                    <a:pt x="151" y="233"/>
                  </a:cubicBezTo>
                  <a:cubicBezTo>
                    <a:pt x="151" y="230"/>
                    <a:pt x="153" y="229"/>
                    <a:pt x="156" y="229"/>
                  </a:cubicBezTo>
                  <a:cubicBezTo>
                    <a:pt x="159" y="229"/>
                    <a:pt x="160" y="233"/>
                    <a:pt x="158" y="241"/>
                  </a:cubicBezTo>
                  <a:close/>
                  <a:moveTo>
                    <a:pt x="171" y="163"/>
                  </a:moveTo>
                  <a:cubicBezTo>
                    <a:pt x="169" y="172"/>
                    <a:pt x="168" y="178"/>
                    <a:pt x="168" y="183"/>
                  </a:cubicBezTo>
                  <a:cubicBezTo>
                    <a:pt x="168" y="185"/>
                    <a:pt x="161" y="186"/>
                    <a:pt x="149" y="186"/>
                  </a:cubicBezTo>
                  <a:cubicBezTo>
                    <a:pt x="136" y="187"/>
                    <a:pt x="123" y="186"/>
                    <a:pt x="109" y="185"/>
                  </a:cubicBezTo>
                  <a:cubicBezTo>
                    <a:pt x="95" y="183"/>
                    <a:pt x="87" y="181"/>
                    <a:pt x="84" y="179"/>
                  </a:cubicBezTo>
                  <a:cubicBezTo>
                    <a:pt x="80" y="175"/>
                    <a:pt x="80" y="169"/>
                    <a:pt x="87" y="162"/>
                  </a:cubicBezTo>
                  <a:cubicBezTo>
                    <a:pt x="93" y="155"/>
                    <a:pt x="103" y="149"/>
                    <a:pt x="115" y="143"/>
                  </a:cubicBezTo>
                  <a:cubicBezTo>
                    <a:pt x="127" y="138"/>
                    <a:pt x="139" y="135"/>
                    <a:pt x="150" y="134"/>
                  </a:cubicBezTo>
                  <a:cubicBezTo>
                    <a:pt x="155" y="134"/>
                    <a:pt x="158" y="135"/>
                    <a:pt x="160" y="137"/>
                  </a:cubicBezTo>
                  <a:cubicBezTo>
                    <a:pt x="162" y="139"/>
                    <a:pt x="162" y="144"/>
                    <a:pt x="162" y="150"/>
                  </a:cubicBezTo>
                  <a:cubicBezTo>
                    <a:pt x="162" y="156"/>
                    <a:pt x="164" y="159"/>
                    <a:pt x="168" y="159"/>
                  </a:cubicBezTo>
                  <a:cubicBezTo>
                    <a:pt x="170" y="157"/>
                    <a:pt x="171" y="155"/>
                    <a:pt x="172" y="155"/>
                  </a:cubicBezTo>
                  <a:lnTo>
                    <a:pt x="171" y="1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 noEditPoints="1"/>
            </p:cNvSpPr>
            <p:nvPr userDrawn="1"/>
          </p:nvSpPr>
          <p:spPr bwMode="auto">
            <a:xfrm>
              <a:off x="6162676" y="1908176"/>
              <a:ext cx="1192213" cy="631825"/>
            </a:xfrm>
            <a:custGeom>
              <a:avLst/>
              <a:gdLst>
                <a:gd name="T0" fmla="*/ 548 w 635"/>
                <a:gd name="T1" fmla="*/ 104 h 336"/>
                <a:gd name="T2" fmla="*/ 513 w 635"/>
                <a:gd name="T3" fmla="*/ 60 h 336"/>
                <a:gd name="T4" fmla="*/ 438 w 635"/>
                <a:gd name="T5" fmla="*/ 1 h 336"/>
                <a:gd name="T6" fmla="*/ 396 w 635"/>
                <a:gd name="T7" fmla="*/ 25 h 336"/>
                <a:gd name="T8" fmla="*/ 455 w 635"/>
                <a:gd name="T9" fmla="*/ 22 h 336"/>
                <a:gd name="T10" fmla="*/ 440 w 635"/>
                <a:gd name="T11" fmla="*/ 99 h 336"/>
                <a:gd name="T12" fmla="*/ 376 w 635"/>
                <a:gd name="T13" fmla="*/ 162 h 336"/>
                <a:gd name="T14" fmla="*/ 345 w 635"/>
                <a:gd name="T15" fmla="*/ 171 h 336"/>
                <a:gd name="T16" fmla="*/ 319 w 635"/>
                <a:gd name="T17" fmla="*/ 159 h 336"/>
                <a:gd name="T18" fmla="*/ 241 w 635"/>
                <a:gd name="T19" fmla="*/ 108 h 336"/>
                <a:gd name="T20" fmla="*/ 251 w 635"/>
                <a:gd name="T21" fmla="*/ 48 h 336"/>
                <a:gd name="T22" fmla="*/ 213 w 635"/>
                <a:gd name="T23" fmla="*/ 30 h 336"/>
                <a:gd name="T24" fmla="*/ 167 w 635"/>
                <a:gd name="T25" fmla="*/ 67 h 336"/>
                <a:gd name="T26" fmla="*/ 81 w 635"/>
                <a:gd name="T27" fmla="*/ 174 h 336"/>
                <a:gd name="T28" fmla="*/ 4 w 635"/>
                <a:gd name="T29" fmla="*/ 235 h 336"/>
                <a:gd name="T30" fmla="*/ 19 w 635"/>
                <a:gd name="T31" fmla="*/ 293 h 336"/>
                <a:gd name="T32" fmla="*/ 57 w 635"/>
                <a:gd name="T33" fmla="*/ 335 h 336"/>
                <a:gd name="T34" fmla="*/ 107 w 635"/>
                <a:gd name="T35" fmla="*/ 304 h 336"/>
                <a:gd name="T36" fmla="*/ 175 w 635"/>
                <a:gd name="T37" fmla="*/ 212 h 336"/>
                <a:gd name="T38" fmla="*/ 224 w 635"/>
                <a:gd name="T39" fmla="*/ 267 h 336"/>
                <a:gd name="T40" fmla="*/ 282 w 635"/>
                <a:gd name="T41" fmla="*/ 280 h 336"/>
                <a:gd name="T42" fmla="*/ 258 w 635"/>
                <a:gd name="T43" fmla="*/ 218 h 336"/>
                <a:gd name="T44" fmla="*/ 233 w 635"/>
                <a:gd name="T45" fmla="*/ 233 h 336"/>
                <a:gd name="T46" fmla="*/ 193 w 635"/>
                <a:gd name="T47" fmla="*/ 203 h 336"/>
                <a:gd name="T48" fmla="*/ 222 w 635"/>
                <a:gd name="T49" fmla="*/ 137 h 336"/>
                <a:gd name="T50" fmla="*/ 253 w 635"/>
                <a:gd name="T51" fmla="*/ 150 h 336"/>
                <a:gd name="T52" fmla="*/ 333 w 635"/>
                <a:gd name="T53" fmla="*/ 192 h 336"/>
                <a:gd name="T54" fmla="*/ 341 w 635"/>
                <a:gd name="T55" fmla="*/ 202 h 336"/>
                <a:gd name="T56" fmla="*/ 388 w 635"/>
                <a:gd name="T57" fmla="*/ 248 h 336"/>
                <a:gd name="T58" fmla="*/ 453 w 635"/>
                <a:gd name="T59" fmla="*/ 221 h 336"/>
                <a:gd name="T60" fmla="*/ 554 w 635"/>
                <a:gd name="T61" fmla="*/ 203 h 336"/>
                <a:gd name="T62" fmla="*/ 530 w 635"/>
                <a:gd name="T63" fmla="*/ 161 h 336"/>
                <a:gd name="T64" fmla="*/ 583 w 635"/>
                <a:gd name="T65" fmla="*/ 151 h 336"/>
                <a:gd name="T66" fmla="*/ 624 w 635"/>
                <a:gd name="T67" fmla="*/ 142 h 336"/>
                <a:gd name="T68" fmla="*/ 508 w 635"/>
                <a:gd name="T69" fmla="*/ 127 h 336"/>
                <a:gd name="T70" fmla="*/ 520 w 635"/>
                <a:gd name="T71" fmla="*/ 12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35" h="336">
                  <a:moveTo>
                    <a:pt x="624" y="142"/>
                  </a:moveTo>
                  <a:cubicBezTo>
                    <a:pt x="612" y="126"/>
                    <a:pt x="587" y="113"/>
                    <a:pt x="548" y="104"/>
                  </a:cubicBezTo>
                  <a:cubicBezTo>
                    <a:pt x="534" y="101"/>
                    <a:pt x="525" y="96"/>
                    <a:pt x="520" y="90"/>
                  </a:cubicBezTo>
                  <a:cubicBezTo>
                    <a:pt x="515" y="83"/>
                    <a:pt x="513" y="73"/>
                    <a:pt x="513" y="60"/>
                  </a:cubicBezTo>
                  <a:cubicBezTo>
                    <a:pt x="513" y="35"/>
                    <a:pt x="500" y="18"/>
                    <a:pt x="474" y="9"/>
                  </a:cubicBezTo>
                  <a:cubicBezTo>
                    <a:pt x="459" y="3"/>
                    <a:pt x="447" y="0"/>
                    <a:pt x="438" y="1"/>
                  </a:cubicBezTo>
                  <a:cubicBezTo>
                    <a:pt x="429" y="1"/>
                    <a:pt x="420" y="5"/>
                    <a:pt x="411" y="13"/>
                  </a:cubicBezTo>
                  <a:cubicBezTo>
                    <a:pt x="396" y="25"/>
                    <a:pt x="396" y="25"/>
                    <a:pt x="396" y="25"/>
                  </a:cubicBezTo>
                  <a:cubicBezTo>
                    <a:pt x="426" y="24"/>
                    <a:pt x="426" y="24"/>
                    <a:pt x="426" y="24"/>
                  </a:cubicBezTo>
                  <a:cubicBezTo>
                    <a:pt x="455" y="22"/>
                    <a:pt x="455" y="22"/>
                    <a:pt x="455" y="22"/>
                  </a:cubicBezTo>
                  <a:cubicBezTo>
                    <a:pt x="453" y="52"/>
                    <a:pt x="453" y="52"/>
                    <a:pt x="453" y="52"/>
                  </a:cubicBezTo>
                  <a:cubicBezTo>
                    <a:pt x="452" y="68"/>
                    <a:pt x="448" y="83"/>
                    <a:pt x="440" y="99"/>
                  </a:cubicBezTo>
                  <a:cubicBezTo>
                    <a:pt x="433" y="114"/>
                    <a:pt x="423" y="127"/>
                    <a:pt x="412" y="137"/>
                  </a:cubicBezTo>
                  <a:cubicBezTo>
                    <a:pt x="400" y="147"/>
                    <a:pt x="388" y="155"/>
                    <a:pt x="376" y="162"/>
                  </a:cubicBezTo>
                  <a:cubicBezTo>
                    <a:pt x="363" y="169"/>
                    <a:pt x="356" y="171"/>
                    <a:pt x="354" y="169"/>
                  </a:cubicBezTo>
                  <a:cubicBezTo>
                    <a:pt x="352" y="165"/>
                    <a:pt x="349" y="166"/>
                    <a:pt x="345" y="171"/>
                  </a:cubicBezTo>
                  <a:cubicBezTo>
                    <a:pt x="342" y="174"/>
                    <a:pt x="339" y="175"/>
                    <a:pt x="336" y="174"/>
                  </a:cubicBezTo>
                  <a:cubicBezTo>
                    <a:pt x="333" y="172"/>
                    <a:pt x="327" y="168"/>
                    <a:pt x="319" y="159"/>
                  </a:cubicBezTo>
                  <a:cubicBezTo>
                    <a:pt x="306" y="146"/>
                    <a:pt x="290" y="134"/>
                    <a:pt x="270" y="124"/>
                  </a:cubicBezTo>
                  <a:cubicBezTo>
                    <a:pt x="251" y="114"/>
                    <a:pt x="241" y="109"/>
                    <a:pt x="241" y="108"/>
                  </a:cubicBezTo>
                  <a:cubicBezTo>
                    <a:pt x="241" y="108"/>
                    <a:pt x="244" y="99"/>
                    <a:pt x="249" y="83"/>
                  </a:cubicBezTo>
                  <a:cubicBezTo>
                    <a:pt x="254" y="67"/>
                    <a:pt x="255" y="55"/>
                    <a:pt x="251" y="48"/>
                  </a:cubicBezTo>
                  <a:cubicBezTo>
                    <a:pt x="247" y="40"/>
                    <a:pt x="242" y="35"/>
                    <a:pt x="237" y="33"/>
                  </a:cubicBezTo>
                  <a:cubicBezTo>
                    <a:pt x="232" y="31"/>
                    <a:pt x="224" y="30"/>
                    <a:pt x="213" y="30"/>
                  </a:cubicBezTo>
                  <a:cubicBezTo>
                    <a:pt x="199" y="30"/>
                    <a:pt x="190" y="34"/>
                    <a:pt x="186" y="41"/>
                  </a:cubicBezTo>
                  <a:cubicBezTo>
                    <a:pt x="182" y="49"/>
                    <a:pt x="175" y="57"/>
                    <a:pt x="167" y="67"/>
                  </a:cubicBezTo>
                  <a:cubicBezTo>
                    <a:pt x="158" y="76"/>
                    <a:pt x="149" y="90"/>
                    <a:pt x="139" y="109"/>
                  </a:cubicBezTo>
                  <a:cubicBezTo>
                    <a:pt x="129" y="125"/>
                    <a:pt x="110" y="147"/>
                    <a:pt x="81" y="174"/>
                  </a:cubicBezTo>
                  <a:cubicBezTo>
                    <a:pt x="52" y="201"/>
                    <a:pt x="34" y="214"/>
                    <a:pt x="25" y="214"/>
                  </a:cubicBezTo>
                  <a:cubicBezTo>
                    <a:pt x="14" y="214"/>
                    <a:pt x="7" y="221"/>
                    <a:pt x="4" y="235"/>
                  </a:cubicBezTo>
                  <a:cubicBezTo>
                    <a:pt x="0" y="250"/>
                    <a:pt x="3" y="262"/>
                    <a:pt x="10" y="271"/>
                  </a:cubicBezTo>
                  <a:cubicBezTo>
                    <a:pt x="15" y="278"/>
                    <a:pt x="18" y="285"/>
                    <a:pt x="19" y="293"/>
                  </a:cubicBezTo>
                  <a:cubicBezTo>
                    <a:pt x="19" y="301"/>
                    <a:pt x="23" y="310"/>
                    <a:pt x="31" y="319"/>
                  </a:cubicBezTo>
                  <a:cubicBezTo>
                    <a:pt x="40" y="328"/>
                    <a:pt x="48" y="333"/>
                    <a:pt x="57" y="335"/>
                  </a:cubicBezTo>
                  <a:cubicBezTo>
                    <a:pt x="63" y="336"/>
                    <a:pt x="69" y="335"/>
                    <a:pt x="75" y="332"/>
                  </a:cubicBezTo>
                  <a:cubicBezTo>
                    <a:pt x="81" y="328"/>
                    <a:pt x="91" y="319"/>
                    <a:pt x="107" y="304"/>
                  </a:cubicBezTo>
                  <a:cubicBezTo>
                    <a:pt x="130" y="281"/>
                    <a:pt x="147" y="260"/>
                    <a:pt x="158" y="241"/>
                  </a:cubicBezTo>
                  <a:cubicBezTo>
                    <a:pt x="175" y="212"/>
                    <a:pt x="175" y="212"/>
                    <a:pt x="175" y="212"/>
                  </a:cubicBezTo>
                  <a:cubicBezTo>
                    <a:pt x="183" y="227"/>
                    <a:pt x="183" y="227"/>
                    <a:pt x="183" y="227"/>
                  </a:cubicBezTo>
                  <a:cubicBezTo>
                    <a:pt x="191" y="240"/>
                    <a:pt x="204" y="253"/>
                    <a:pt x="224" y="267"/>
                  </a:cubicBezTo>
                  <a:cubicBezTo>
                    <a:pt x="244" y="281"/>
                    <a:pt x="259" y="288"/>
                    <a:pt x="270" y="288"/>
                  </a:cubicBezTo>
                  <a:cubicBezTo>
                    <a:pt x="278" y="288"/>
                    <a:pt x="281" y="285"/>
                    <a:pt x="282" y="280"/>
                  </a:cubicBezTo>
                  <a:cubicBezTo>
                    <a:pt x="282" y="274"/>
                    <a:pt x="278" y="264"/>
                    <a:pt x="271" y="251"/>
                  </a:cubicBezTo>
                  <a:cubicBezTo>
                    <a:pt x="262" y="233"/>
                    <a:pt x="258" y="222"/>
                    <a:pt x="258" y="218"/>
                  </a:cubicBezTo>
                  <a:cubicBezTo>
                    <a:pt x="258" y="214"/>
                    <a:pt x="255" y="215"/>
                    <a:pt x="249" y="223"/>
                  </a:cubicBezTo>
                  <a:cubicBezTo>
                    <a:pt x="244" y="229"/>
                    <a:pt x="238" y="233"/>
                    <a:pt x="233" y="233"/>
                  </a:cubicBezTo>
                  <a:cubicBezTo>
                    <a:pt x="227" y="234"/>
                    <a:pt x="219" y="231"/>
                    <a:pt x="208" y="225"/>
                  </a:cubicBezTo>
                  <a:cubicBezTo>
                    <a:pt x="198" y="220"/>
                    <a:pt x="193" y="212"/>
                    <a:pt x="193" y="203"/>
                  </a:cubicBezTo>
                  <a:cubicBezTo>
                    <a:pt x="193" y="194"/>
                    <a:pt x="197" y="180"/>
                    <a:pt x="206" y="161"/>
                  </a:cubicBezTo>
                  <a:cubicBezTo>
                    <a:pt x="213" y="147"/>
                    <a:pt x="218" y="139"/>
                    <a:pt x="222" y="137"/>
                  </a:cubicBezTo>
                  <a:cubicBezTo>
                    <a:pt x="226" y="135"/>
                    <a:pt x="233" y="136"/>
                    <a:pt x="245" y="140"/>
                  </a:cubicBezTo>
                  <a:cubicBezTo>
                    <a:pt x="254" y="143"/>
                    <a:pt x="257" y="147"/>
                    <a:pt x="253" y="150"/>
                  </a:cubicBezTo>
                  <a:cubicBezTo>
                    <a:pt x="249" y="154"/>
                    <a:pt x="253" y="159"/>
                    <a:pt x="265" y="165"/>
                  </a:cubicBezTo>
                  <a:cubicBezTo>
                    <a:pt x="305" y="185"/>
                    <a:pt x="328" y="194"/>
                    <a:pt x="333" y="192"/>
                  </a:cubicBezTo>
                  <a:cubicBezTo>
                    <a:pt x="335" y="191"/>
                    <a:pt x="336" y="191"/>
                    <a:pt x="337" y="193"/>
                  </a:cubicBezTo>
                  <a:cubicBezTo>
                    <a:pt x="339" y="195"/>
                    <a:pt x="340" y="198"/>
                    <a:pt x="341" y="202"/>
                  </a:cubicBezTo>
                  <a:cubicBezTo>
                    <a:pt x="344" y="211"/>
                    <a:pt x="350" y="221"/>
                    <a:pt x="362" y="232"/>
                  </a:cubicBezTo>
                  <a:cubicBezTo>
                    <a:pt x="373" y="243"/>
                    <a:pt x="382" y="248"/>
                    <a:pt x="388" y="248"/>
                  </a:cubicBezTo>
                  <a:cubicBezTo>
                    <a:pt x="393" y="248"/>
                    <a:pt x="404" y="245"/>
                    <a:pt x="419" y="239"/>
                  </a:cubicBezTo>
                  <a:cubicBezTo>
                    <a:pt x="434" y="232"/>
                    <a:pt x="446" y="226"/>
                    <a:pt x="453" y="221"/>
                  </a:cubicBezTo>
                  <a:cubicBezTo>
                    <a:pt x="458" y="217"/>
                    <a:pt x="473" y="213"/>
                    <a:pt x="497" y="209"/>
                  </a:cubicBezTo>
                  <a:cubicBezTo>
                    <a:pt x="521" y="204"/>
                    <a:pt x="540" y="202"/>
                    <a:pt x="554" y="203"/>
                  </a:cubicBezTo>
                  <a:cubicBezTo>
                    <a:pt x="569" y="203"/>
                    <a:pt x="577" y="201"/>
                    <a:pt x="579" y="197"/>
                  </a:cubicBezTo>
                  <a:cubicBezTo>
                    <a:pt x="581" y="189"/>
                    <a:pt x="565" y="177"/>
                    <a:pt x="530" y="161"/>
                  </a:cubicBezTo>
                  <a:cubicBezTo>
                    <a:pt x="507" y="151"/>
                    <a:pt x="500" y="144"/>
                    <a:pt x="509" y="140"/>
                  </a:cubicBezTo>
                  <a:cubicBezTo>
                    <a:pt x="521" y="134"/>
                    <a:pt x="546" y="138"/>
                    <a:pt x="583" y="151"/>
                  </a:cubicBezTo>
                  <a:cubicBezTo>
                    <a:pt x="591" y="154"/>
                    <a:pt x="598" y="156"/>
                    <a:pt x="604" y="157"/>
                  </a:cubicBezTo>
                  <a:cubicBezTo>
                    <a:pt x="629" y="164"/>
                    <a:pt x="635" y="159"/>
                    <a:pt x="624" y="142"/>
                  </a:cubicBezTo>
                  <a:close/>
                  <a:moveTo>
                    <a:pt x="519" y="128"/>
                  </a:moveTo>
                  <a:cubicBezTo>
                    <a:pt x="514" y="130"/>
                    <a:pt x="511" y="129"/>
                    <a:pt x="508" y="127"/>
                  </a:cubicBezTo>
                  <a:cubicBezTo>
                    <a:pt x="508" y="126"/>
                    <a:pt x="511" y="125"/>
                    <a:pt x="515" y="125"/>
                  </a:cubicBezTo>
                  <a:cubicBezTo>
                    <a:pt x="517" y="125"/>
                    <a:pt x="519" y="125"/>
                    <a:pt x="520" y="126"/>
                  </a:cubicBezTo>
                  <a:cubicBezTo>
                    <a:pt x="522" y="126"/>
                    <a:pt x="522" y="127"/>
                    <a:pt x="519" y="1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 userDrawn="1"/>
          </p:nvSpPr>
          <p:spPr bwMode="auto">
            <a:xfrm>
              <a:off x="6337301" y="2633663"/>
              <a:ext cx="279400" cy="873125"/>
            </a:xfrm>
            <a:custGeom>
              <a:avLst/>
              <a:gdLst>
                <a:gd name="T0" fmla="*/ 132 w 149"/>
                <a:gd name="T1" fmla="*/ 4 h 464"/>
                <a:gd name="T2" fmla="*/ 119 w 149"/>
                <a:gd name="T3" fmla="*/ 1 h 464"/>
                <a:gd name="T4" fmla="*/ 119 w 149"/>
                <a:gd name="T5" fmla="*/ 1 h 464"/>
                <a:gd name="T6" fmla="*/ 119 w 149"/>
                <a:gd name="T7" fmla="*/ 1 h 464"/>
                <a:gd name="T8" fmla="*/ 110 w 149"/>
                <a:gd name="T9" fmla="*/ 8 h 464"/>
                <a:gd name="T10" fmla="*/ 109 w 149"/>
                <a:gd name="T11" fmla="*/ 9 h 464"/>
                <a:gd name="T12" fmla="*/ 100 w 149"/>
                <a:gd name="T13" fmla="*/ 18 h 464"/>
                <a:gd name="T14" fmla="*/ 87 w 149"/>
                <a:gd name="T15" fmla="*/ 40 h 464"/>
                <a:gd name="T16" fmla="*/ 61 w 149"/>
                <a:gd name="T17" fmla="*/ 120 h 464"/>
                <a:gd name="T18" fmla="*/ 41 w 149"/>
                <a:gd name="T19" fmla="*/ 245 h 464"/>
                <a:gd name="T20" fmla="*/ 29 w 149"/>
                <a:gd name="T21" fmla="*/ 306 h 464"/>
                <a:gd name="T22" fmla="*/ 27 w 149"/>
                <a:gd name="T23" fmla="*/ 324 h 464"/>
                <a:gd name="T24" fmla="*/ 126 w 149"/>
                <a:gd name="T25" fmla="*/ 445 h 464"/>
                <a:gd name="T26" fmla="*/ 134 w 149"/>
                <a:gd name="T27" fmla="*/ 173 h 464"/>
                <a:gd name="T28" fmla="*/ 132 w 149"/>
                <a:gd name="T29" fmla="*/ 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464">
                  <a:moveTo>
                    <a:pt x="132" y="4"/>
                  </a:moveTo>
                  <a:cubicBezTo>
                    <a:pt x="127" y="1"/>
                    <a:pt x="123" y="0"/>
                    <a:pt x="119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16" y="2"/>
                    <a:pt x="113" y="5"/>
                    <a:pt x="110" y="8"/>
                  </a:cubicBezTo>
                  <a:cubicBezTo>
                    <a:pt x="110" y="8"/>
                    <a:pt x="109" y="8"/>
                    <a:pt x="109" y="9"/>
                  </a:cubicBezTo>
                  <a:cubicBezTo>
                    <a:pt x="103" y="13"/>
                    <a:pt x="100" y="16"/>
                    <a:pt x="100" y="18"/>
                  </a:cubicBezTo>
                  <a:cubicBezTo>
                    <a:pt x="100" y="20"/>
                    <a:pt x="95" y="27"/>
                    <a:pt x="87" y="40"/>
                  </a:cubicBezTo>
                  <a:cubicBezTo>
                    <a:pt x="79" y="50"/>
                    <a:pt x="71" y="77"/>
                    <a:pt x="61" y="120"/>
                  </a:cubicBezTo>
                  <a:cubicBezTo>
                    <a:pt x="51" y="163"/>
                    <a:pt x="45" y="205"/>
                    <a:pt x="41" y="245"/>
                  </a:cubicBezTo>
                  <a:cubicBezTo>
                    <a:pt x="37" y="276"/>
                    <a:pt x="33" y="297"/>
                    <a:pt x="29" y="306"/>
                  </a:cubicBezTo>
                  <a:cubicBezTo>
                    <a:pt x="26" y="313"/>
                    <a:pt x="26" y="319"/>
                    <a:pt x="27" y="324"/>
                  </a:cubicBezTo>
                  <a:cubicBezTo>
                    <a:pt x="0" y="370"/>
                    <a:pt x="102" y="425"/>
                    <a:pt x="126" y="445"/>
                  </a:cubicBezTo>
                  <a:cubicBezTo>
                    <a:pt x="149" y="464"/>
                    <a:pt x="143" y="285"/>
                    <a:pt x="134" y="173"/>
                  </a:cubicBezTo>
                  <a:cubicBezTo>
                    <a:pt x="126" y="61"/>
                    <a:pt x="132" y="4"/>
                    <a:pt x="13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 noEditPoints="1"/>
            </p:cNvSpPr>
            <p:nvPr userDrawn="1"/>
          </p:nvSpPr>
          <p:spPr bwMode="auto">
            <a:xfrm>
              <a:off x="7164388" y="1955801"/>
              <a:ext cx="1517650" cy="1739900"/>
            </a:xfrm>
            <a:custGeom>
              <a:avLst/>
              <a:gdLst>
                <a:gd name="T0" fmla="*/ 668 w 808"/>
                <a:gd name="T1" fmla="*/ 13 h 925"/>
                <a:gd name="T2" fmla="*/ 726 w 808"/>
                <a:gd name="T3" fmla="*/ 67 h 925"/>
                <a:gd name="T4" fmla="*/ 438 w 808"/>
                <a:gd name="T5" fmla="*/ 174 h 925"/>
                <a:gd name="T6" fmla="*/ 277 w 808"/>
                <a:gd name="T7" fmla="*/ 421 h 925"/>
                <a:gd name="T8" fmla="*/ 102 w 808"/>
                <a:gd name="T9" fmla="*/ 712 h 925"/>
                <a:gd name="T10" fmla="*/ 18 w 808"/>
                <a:gd name="T11" fmla="*/ 673 h 925"/>
                <a:gd name="T12" fmla="*/ 125 w 808"/>
                <a:gd name="T13" fmla="*/ 508 h 925"/>
                <a:gd name="T14" fmla="*/ 162 w 808"/>
                <a:gd name="T15" fmla="*/ 434 h 925"/>
                <a:gd name="T16" fmla="*/ 192 w 808"/>
                <a:gd name="T17" fmla="*/ 395 h 925"/>
                <a:gd name="T18" fmla="*/ 212 w 808"/>
                <a:gd name="T19" fmla="*/ 355 h 925"/>
                <a:gd name="T20" fmla="*/ 248 w 808"/>
                <a:gd name="T21" fmla="*/ 301 h 925"/>
                <a:gd name="T22" fmla="*/ 319 w 808"/>
                <a:gd name="T23" fmla="*/ 198 h 925"/>
                <a:gd name="T24" fmla="*/ 298 w 808"/>
                <a:gd name="T25" fmla="*/ 45 h 925"/>
                <a:gd name="T26" fmla="*/ 410 w 808"/>
                <a:gd name="T27" fmla="*/ 53 h 925"/>
                <a:gd name="T28" fmla="*/ 558 w 808"/>
                <a:gd name="T29" fmla="*/ 20 h 925"/>
                <a:gd name="T30" fmla="*/ 612 w 808"/>
                <a:gd name="T31" fmla="*/ 150 h 925"/>
                <a:gd name="T32" fmla="*/ 609 w 808"/>
                <a:gd name="T33" fmla="*/ 224 h 925"/>
                <a:gd name="T34" fmla="*/ 735 w 808"/>
                <a:gd name="T35" fmla="*/ 287 h 925"/>
                <a:gd name="T36" fmla="*/ 724 w 808"/>
                <a:gd name="T37" fmla="*/ 593 h 925"/>
                <a:gd name="T38" fmla="*/ 665 w 808"/>
                <a:gd name="T39" fmla="*/ 648 h 925"/>
                <a:gd name="T40" fmla="*/ 566 w 808"/>
                <a:gd name="T41" fmla="*/ 541 h 925"/>
                <a:gd name="T42" fmla="*/ 552 w 808"/>
                <a:gd name="T43" fmla="*/ 430 h 925"/>
                <a:gd name="T44" fmla="*/ 508 w 808"/>
                <a:gd name="T45" fmla="*/ 483 h 925"/>
                <a:gd name="T46" fmla="*/ 400 w 808"/>
                <a:gd name="T47" fmla="*/ 706 h 925"/>
                <a:gd name="T48" fmla="*/ 346 w 808"/>
                <a:gd name="T49" fmla="*/ 798 h 925"/>
                <a:gd name="T50" fmla="*/ 300 w 808"/>
                <a:gd name="T51" fmla="*/ 859 h 925"/>
                <a:gd name="T52" fmla="*/ 231 w 808"/>
                <a:gd name="T53" fmla="*/ 921 h 925"/>
                <a:gd name="T54" fmla="*/ 202 w 808"/>
                <a:gd name="T55" fmla="*/ 848 h 925"/>
                <a:gd name="T56" fmla="*/ 261 w 808"/>
                <a:gd name="T57" fmla="*/ 815 h 925"/>
                <a:gd name="T58" fmla="*/ 325 w 808"/>
                <a:gd name="T59" fmla="*/ 724 h 925"/>
                <a:gd name="T60" fmla="*/ 413 w 808"/>
                <a:gd name="T61" fmla="*/ 576 h 925"/>
                <a:gd name="T62" fmla="*/ 457 w 808"/>
                <a:gd name="T63" fmla="*/ 493 h 925"/>
                <a:gd name="T64" fmla="*/ 494 w 808"/>
                <a:gd name="T65" fmla="*/ 393 h 925"/>
                <a:gd name="T66" fmla="*/ 345 w 808"/>
                <a:gd name="T67" fmla="*/ 392 h 925"/>
                <a:gd name="T68" fmla="*/ 388 w 808"/>
                <a:gd name="T69" fmla="*/ 367 h 925"/>
                <a:gd name="T70" fmla="*/ 535 w 808"/>
                <a:gd name="T71" fmla="*/ 289 h 925"/>
                <a:gd name="T72" fmla="*/ 568 w 808"/>
                <a:gd name="T73" fmla="*/ 176 h 925"/>
                <a:gd name="T74" fmla="*/ 595 w 808"/>
                <a:gd name="T75" fmla="*/ 148 h 925"/>
                <a:gd name="T76" fmla="*/ 611 w 808"/>
                <a:gd name="T77" fmla="*/ 333 h 925"/>
                <a:gd name="T78" fmla="*/ 574 w 808"/>
                <a:gd name="T79" fmla="*/ 409 h 925"/>
                <a:gd name="T80" fmla="*/ 649 w 808"/>
                <a:gd name="T81" fmla="*/ 502 h 925"/>
                <a:gd name="T82" fmla="*/ 644 w 808"/>
                <a:gd name="T83" fmla="*/ 528 h 925"/>
                <a:gd name="T84" fmla="*/ 699 w 808"/>
                <a:gd name="T85" fmla="*/ 421 h 925"/>
                <a:gd name="T86" fmla="*/ 712 w 808"/>
                <a:gd name="T87" fmla="*/ 402 h 925"/>
                <a:gd name="T88" fmla="*/ 711 w 808"/>
                <a:gd name="T89" fmla="*/ 319 h 925"/>
                <a:gd name="T90" fmla="*/ 720 w 808"/>
                <a:gd name="T91" fmla="*/ 373 h 925"/>
                <a:gd name="T92" fmla="*/ 724 w 808"/>
                <a:gd name="T93" fmla="*/ 349 h 925"/>
                <a:gd name="T94" fmla="*/ 723 w 808"/>
                <a:gd name="T95" fmla="*/ 353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8" h="925">
                  <a:moveTo>
                    <a:pt x="605" y="6"/>
                  </a:moveTo>
                  <a:cubicBezTo>
                    <a:pt x="611" y="2"/>
                    <a:pt x="620" y="0"/>
                    <a:pt x="630" y="0"/>
                  </a:cubicBezTo>
                  <a:cubicBezTo>
                    <a:pt x="640" y="0"/>
                    <a:pt x="649" y="3"/>
                    <a:pt x="656" y="8"/>
                  </a:cubicBezTo>
                  <a:cubicBezTo>
                    <a:pt x="662" y="12"/>
                    <a:pt x="665" y="13"/>
                    <a:pt x="668" y="13"/>
                  </a:cubicBezTo>
                  <a:cubicBezTo>
                    <a:pt x="673" y="13"/>
                    <a:pt x="685" y="18"/>
                    <a:pt x="702" y="27"/>
                  </a:cubicBezTo>
                  <a:cubicBezTo>
                    <a:pt x="720" y="36"/>
                    <a:pt x="730" y="43"/>
                    <a:pt x="732" y="47"/>
                  </a:cubicBezTo>
                  <a:cubicBezTo>
                    <a:pt x="736" y="54"/>
                    <a:pt x="738" y="58"/>
                    <a:pt x="737" y="60"/>
                  </a:cubicBezTo>
                  <a:cubicBezTo>
                    <a:pt x="736" y="63"/>
                    <a:pt x="732" y="65"/>
                    <a:pt x="726" y="67"/>
                  </a:cubicBezTo>
                  <a:cubicBezTo>
                    <a:pt x="696" y="76"/>
                    <a:pt x="635" y="91"/>
                    <a:pt x="542" y="113"/>
                  </a:cubicBezTo>
                  <a:cubicBezTo>
                    <a:pt x="499" y="123"/>
                    <a:pt x="473" y="130"/>
                    <a:pt x="463" y="133"/>
                  </a:cubicBezTo>
                  <a:cubicBezTo>
                    <a:pt x="454" y="137"/>
                    <a:pt x="449" y="142"/>
                    <a:pt x="449" y="149"/>
                  </a:cubicBezTo>
                  <a:cubicBezTo>
                    <a:pt x="449" y="157"/>
                    <a:pt x="445" y="166"/>
                    <a:pt x="438" y="174"/>
                  </a:cubicBezTo>
                  <a:cubicBezTo>
                    <a:pt x="399" y="219"/>
                    <a:pt x="373" y="255"/>
                    <a:pt x="361" y="282"/>
                  </a:cubicBezTo>
                  <a:cubicBezTo>
                    <a:pt x="354" y="296"/>
                    <a:pt x="342" y="317"/>
                    <a:pt x="323" y="345"/>
                  </a:cubicBezTo>
                  <a:cubicBezTo>
                    <a:pt x="304" y="374"/>
                    <a:pt x="295" y="389"/>
                    <a:pt x="295" y="391"/>
                  </a:cubicBezTo>
                  <a:cubicBezTo>
                    <a:pt x="295" y="393"/>
                    <a:pt x="289" y="403"/>
                    <a:pt x="277" y="421"/>
                  </a:cubicBezTo>
                  <a:cubicBezTo>
                    <a:pt x="264" y="442"/>
                    <a:pt x="248" y="469"/>
                    <a:pt x="228" y="501"/>
                  </a:cubicBezTo>
                  <a:cubicBezTo>
                    <a:pt x="206" y="535"/>
                    <a:pt x="185" y="568"/>
                    <a:pt x="165" y="598"/>
                  </a:cubicBezTo>
                  <a:cubicBezTo>
                    <a:pt x="145" y="627"/>
                    <a:pt x="135" y="645"/>
                    <a:pt x="135" y="651"/>
                  </a:cubicBezTo>
                  <a:cubicBezTo>
                    <a:pt x="135" y="657"/>
                    <a:pt x="124" y="677"/>
                    <a:pt x="102" y="712"/>
                  </a:cubicBezTo>
                  <a:cubicBezTo>
                    <a:pt x="95" y="723"/>
                    <a:pt x="90" y="730"/>
                    <a:pt x="87" y="733"/>
                  </a:cubicBezTo>
                  <a:cubicBezTo>
                    <a:pt x="83" y="736"/>
                    <a:pt x="79" y="738"/>
                    <a:pt x="73" y="738"/>
                  </a:cubicBezTo>
                  <a:cubicBezTo>
                    <a:pt x="58" y="738"/>
                    <a:pt x="46" y="732"/>
                    <a:pt x="36" y="721"/>
                  </a:cubicBezTo>
                  <a:cubicBezTo>
                    <a:pt x="27" y="709"/>
                    <a:pt x="21" y="693"/>
                    <a:pt x="18" y="673"/>
                  </a:cubicBezTo>
                  <a:cubicBezTo>
                    <a:pt x="14" y="643"/>
                    <a:pt x="10" y="625"/>
                    <a:pt x="4" y="622"/>
                  </a:cubicBezTo>
                  <a:cubicBezTo>
                    <a:pt x="0" y="620"/>
                    <a:pt x="2" y="617"/>
                    <a:pt x="10" y="613"/>
                  </a:cubicBezTo>
                  <a:cubicBezTo>
                    <a:pt x="32" y="601"/>
                    <a:pt x="57" y="583"/>
                    <a:pt x="84" y="558"/>
                  </a:cubicBezTo>
                  <a:cubicBezTo>
                    <a:pt x="111" y="533"/>
                    <a:pt x="125" y="517"/>
                    <a:pt x="125" y="508"/>
                  </a:cubicBezTo>
                  <a:cubicBezTo>
                    <a:pt x="125" y="503"/>
                    <a:pt x="129" y="494"/>
                    <a:pt x="138" y="480"/>
                  </a:cubicBezTo>
                  <a:cubicBezTo>
                    <a:pt x="147" y="465"/>
                    <a:pt x="152" y="458"/>
                    <a:pt x="155" y="458"/>
                  </a:cubicBezTo>
                  <a:cubicBezTo>
                    <a:pt x="158" y="458"/>
                    <a:pt x="160" y="454"/>
                    <a:pt x="160" y="444"/>
                  </a:cubicBezTo>
                  <a:cubicBezTo>
                    <a:pt x="160" y="437"/>
                    <a:pt x="161" y="434"/>
                    <a:pt x="162" y="434"/>
                  </a:cubicBezTo>
                  <a:cubicBezTo>
                    <a:pt x="163" y="434"/>
                    <a:pt x="164" y="435"/>
                    <a:pt x="166" y="436"/>
                  </a:cubicBezTo>
                  <a:cubicBezTo>
                    <a:pt x="168" y="439"/>
                    <a:pt x="171" y="436"/>
                    <a:pt x="174" y="429"/>
                  </a:cubicBezTo>
                  <a:cubicBezTo>
                    <a:pt x="175" y="427"/>
                    <a:pt x="177" y="423"/>
                    <a:pt x="178" y="419"/>
                  </a:cubicBezTo>
                  <a:cubicBezTo>
                    <a:pt x="184" y="404"/>
                    <a:pt x="189" y="396"/>
                    <a:pt x="192" y="395"/>
                  </a:cubicBezTo>
                  <a:cubicBezTo>
                    <a:pt x="196" y="393"/>
                    <a:pt x="196" y="390"/>
                    <a:pt x="194" y="384"/>
                  </a:cubicBezTo>
                  <a:cubicBezTo>
                    <a:pt x="193" y="381"/>
                    <a:pt x="194" y="380"/>
                    <a:pt x="195" y="381"/>
                  </a:cubicBezTo>
                  <a:cubicBezTo>
                    <a:pt x="198" y="384"/>
                    <a:pt x="203" y="381"/>
                    <a:pt x="209" y="372"/>
                  </a:cubicBezTo>
                  <a:cubicBezTo>
                    <a:pt x="215" y="362"/>
                    <a:pt x="216" y="356"/>
                    <a:pt x="212" y="355"/>
                  </a:cubicBezTo>
                  <a:cubicBezTo>
                    <a:pt x="207" y="353"/>
                    <a:pt x="207" y="351"/>
                    <a:pt x="211" y="350"/>
                  </a:cubicBezTo>
                  <a:cubicBezTo>
                    <a:pt x="215" y="348"/>
                    <a:pt x="220" y="341"/>
                    <a:pt x="228" y="328"/>
                  </a:cubicBezTo>
                  <a:cubicBezTo>
                    <a:pt x="235" y="316"/>
                    <a:pt x="241" y="309"/>
                    <a:pt x="244" y="309"/>
                  </a:cubicBezTo>
                  <a:cubicBezTo>
                    <a:pt x="247" y="309"/>
                    <a:pt x="248" y="306"/>
                    <a:pt x="248" y="301"/>
                  </a:cubicBezTo>
                  <a:cubicBezTo>
                    <a:pt x="248" y="297"/>
                    <a:pt x="251" y="291"/>
                    <a:pt x="256" y="282"/>
                  </a:cubicBezTo>
                  <a:cubicBezTo>
                    <a:pt x="261" y="274"/>
                    <a:pt x="266" y="267"/>
                    <a:pt x="272" y="263"/>
                  </a:cubicBezTo>
                  <a:cubicBezTo>
                    <a:pt x="277" y="259"/>
                    <a:pt x="279" y="256"/>
                    <a:pt x="279" y="253"/>
                  </a:cubicBezTo>
                  <a:cubicBezTo>
                    <a:pt x="279" y="251"/>
                    <a:pt x="292" y="232"/>
                    <a:pt x="319" y="198"/>
                  </a:cubicBezTo>
                  <a:cubicBezTo>
                    <a:pt x="345" y="164"/>
                    <a:pt x="356" y="146"/>
                    <a:pt x="350" y="144"/>
                  </a:cubicBezTo>
                  <a:cubicBezTo>
                    <a:pt x="345" y="141"/>
                    <a:pt x="334" y="135"/>
                    <a:pt x="316" y="126"/>
                  </a:cubicBezTo>
                  <a:cubicBezTo>
                    <a:pt x="313" y="125"/>
                    <a:pt x="308" y="112"/>
                    <a:pt x="303" y="88"/>
                  </a:cubicBezTo>
                  <a:cubicBezTo>
                    <a:pt x="297" y="64"/>
                    <a:pt x="296" y="50"/>
                    <a:pt x="298" y="45"/>
                  </a:cubicBezTo>
                  <a:cubicBezTo>
                    <a:pt x="304" y="34"/>
                    <a:pt x="316" y="35"/>
                    <a:pt x="332" y="50"/>
                  </a:cubicBezTo>
                  <a:cubicBezTo>
                    <a:pt x="340" y="57"/>
                    <a:pt x="345" y="61"/>
                    <a:pt x="349" y="62"/>
                  </a:cubicBezTo>
                  <a:cubicBezTo>
                    <a:pt x="352" y="63"/>
                    <a:pt x="359" y="63"/>
                    <a:pt x="371" y="61"/>
                  </a:cubicBezTo>
                  <a:cubicBezTo>
                    <a:pt x="387" y="60"/>
                    <a:pt x="400" y="57"/>
                    <a:pt x="410" y="53"/>
                  </a:cubicBezTo>
                  <a:cubicBezTo>
                    <a:pt x="420" y="50"/>
                    <a:pt x="427" y="48"/>
                    <a:pt x="431" y="48"/>
                  </a:cubicBezTo>
                  <a:cubicBezTo>
                    <a:pt x="436" y="48"/>
                    <a:pt x="450" y="45"/>
                    <a:pt x="476" y="38"/>
                  </a:cubicBezTo>
                  <a:cubicBezTo>
                    <a:pt x="501" y="32"/>
                    <a:pt x="519" y="28"/>
                    <a:pt x="529" y="27"/>
                  </a:cubicBezTo>
                  <a:cubicBezTo>
                    <a:pt x="540" y="26"/>
                    <a:pt x="549" y="24"/>
                    <a:pt x="558" y="20"/>
                  </a:cubicBezTo>
                  <a:cubicBezTo>
                    <a:pt x="566" y="15"/>
                    <a:pt x="574" y="13"/>
                    <a:pt x="582" y="13"/>
                  </a:cubicBezTo>
                  <a:cubicBezTo>
                    <a:pt x="590" y="13"/>
                    <a:pt x="598" y="11"/>
                    <a:pt x="605" y="6"/>
                  </a:cubicBezTo>
                  <a:close/>
                  <a:moveTo>
                    <a:pt x="595" y="148"/>
                  </a:moveTo>
                  <a:cubicBezTo>
                    <a:pt x="603" y="146"/>
                    <a:pt x="608" y="147"/>
                    <a:pt x="612" y="150"/>
                  </a:cubicBezTo>
                  <a:cubicBezTo>
                    <a:pt x="616" y="154"/>
                    <a:pt x="619" y="155"/>
                    <a:pt x="621" y="153"/>
                  </a:cubicBezTo>
                  <a:cubicBezTo>
                    <a:pt x="623" y="152"/>
                    <a:pt x="624" y="153"/>
                    <a:pt x="625" y="155"/>
                  </a:cubicBezTo>
                  <a:cubicBezTo>
                    <a:pt x="626" y="163"/>
                    <a:pt x="624" y="173"/>
                    <a:pt x="619" y="186"/>
                  </a:cubicBezTo>
                  <a:cubicBezTo>
                    <a:pt x="615" y="195"/>
                    <a:pt x="612" y="208"/>
                    <a:pt x="609" y="224"/>
                  </a:cubicBezTo>
                  <a:cubicBezTo>
                    <a:pt x="607" y="240"/>
                    <a:pt x="602" y="255"/>
                    <a:pt x="596" y="269"/>
                  </a:cubicBezTo>
                  <a:cubicBezTo>
                    <a:pt x="590" y="283"/>
                    <a:pt x="588" y="291"/>
                    <a:pt x="590" y="292"/>
                  </a:cubicBezTo>
                  <a:cubicBezTo>
                    <a:pt x="592" y="293"/>
                    <a:pt x="603" y="292"/>
                    <a:pt x="625" y="286"/>
                  </a:cubicBezTo>
                  <a:cubicBezTo>
                    <a:pt x="665" y="276"/>
                    <a:pt x="702" y="277"/>
                    <a:pt x="735" y="287"/>
                  </a:cubicBezTo>
                  <a:cubicBezTo>
                    <a:pt x="760" y="296"/>
                    <a:pt x="779" y="309"/>
                    <a:pt x="791" y="328"/>
                  </a:cubicBezTo>
                  <a:cubicBezTo>
                    <a:pt x="803" y="347"/>
                    <a:pt x="808" y="370"/>
                    <a:pt x="804" y="396"/>
                  </a:cubicBezTo>
                  <a:cubicBezTo>
                    <a:pt x="802" y="410"/>
                    <a:pt x="791" y="443"/>
                    <a:pt x="770" y="496"/>
                  </a:cubicBezTo>
                  <a:cubicBezTo>
                    <a:pt x="749" y="548"/>
                    <a:pt x="733" y="580"/>
                    <a:pt x="724" y="593"/>
                  </a:cubicBezTo>
                  <a:cubicBezTo>
                    <a:pt x="720" y="600"/>
                    <a:pt x="718" y="605"/>
                    <a:pt x="718" y="609"/>
                  </a:cubicBezTo>
                  <a:cubicBezTo>
                    <a:pt x="718" y="611"/>
                    <a:pt x="713" y="617"/>
                    <a:pt x="703" y="626"/>
                  </a:cubicBezTo>
                  <a:cubicBezTo>
                    <a:pt x="694" y="635"/>
                    <a:pt x="686" y="641"/>
                    <a:pt x="679" y="644"/>
                  </a:cubicBezTo>
                  <a:cubicBezTo>
                    <a:pt x="673" y="647"/>
                    <a:pt x="668" y="648"/>
                    <a:pt x="665" y="648"/>
                  </a:cubicBezTo>
                  <a:cubicBezTo>
                    <a:pt x="661" y="648"/>
                    <a:pt x="656" y="647"/>
                    <a:pt x="648" y="644"/>
                  </a:cubicBezTo>
                  <a:cubicBezTo>
                    <a:pt x="640" y="642"/>
                    <a:pt x="633" y="638"/>
                    <a:pt x="627" y="631"/>
                  </a:cubicBezTo>
                  <a:cubicBezTo>
                    <a:pt x="622" y="625"/>
                    <a:pt x="611" y="611"/>
                    <a:pt x="595" y="588"/>
                  </a:cubicBezTo>
                  <a:cubicBezTo>
                    <a:pt x="579" y="565"/>
                    <a:pt x="569" y="549"/>
                    <a:pt x="566" y="541"/>
                  </a:cubicBezTo>
                  <a:cubicBezTo>
                    <a:pt x="562" y="533"/>
                    <a:pt x="560" y="522"/>
                    <a:pt x="559" y="510"/>
                  </a:cubicBezTo>
                  <a:cubicBezTo>
                    <a:pt x="558" y="491"/>
                    <a:pt x="556" y="479"/>
                    <a:pt x="552" y="472"/>
                  </a:cubicBezTo>
                  <a:cubicBezTo>
                    <a:pt x="549" y="466"/>
                    <a:pt x="548" y="458"/>
                    <a:pt x="548" y="448"/>
                  </a:cubicBezTo>
                  <a:cubicBezTo>
                    <a:pt x="548" y="438"/>
                    <a:pt x="549" y="432"/>
                    <a:pt x="552" y="430"/>
                  </a:cubicBezTo>
                  <a:cubicBezTo>
                    <a:pt x="555" y="427"/>
                    <a:pt x="556" y="421"/>
                    <a:pt x="553" y="410"/>
                  </a:cubicBezTo>
                  <a:cubicBezTo>
                    <a:pt x="549" y="395"/>
                    <a:pt x="549" y="395"/>
                    <a:pt x="549" y="395"/>
                  </a:cubicBezTo>
                  <a:cubicBezTo>
                    <a:pt x="535" y="424"/>
                    <a:pt x="535" y="424"/>
                    <a:pt x="535" y="424"/>
                  </a:cubicBezTo>
                  <a:cubicBezTo>
                    <a:pt x="526" y="443"/>
                    <a:pt x="517" y="463"/>
                    <a:pt x="508" y="483"/>
                  </a:cubicBezTo>
                  <a:cubicBezTo>
                    <a:pt x="500" y="504"/>
                    <a:pt x="493" y="517"/>
                    <a:pt x="488" y="523"/>
                  </a:cubicBezTo>
                  <a:cubicBezTo>
                    <a:pt x="482" y="528"/>
                    <a:pt x="481" y="532"/>
                    <a:pt x="485" y="534"/>
                  </a:cubicBezTo>
                  <a:cubicBezTo>
                    <a:pt x="491" y="536"/>
                    <a:pt x="469" y="580"/>
                    <a:pt x="421" y="668"/>
                  </a:cubicBezTo>
                  <a:cubicBezTo>
                    <a:pt x="416" y="675"/>
                    <a:pt x="409" y="688"/>
                    <a:pt x="400" y="706"/>
                  </a:cubicBezTo>
                  <a:cubicBezTo>
                    <a:pt x="390" y="724"/>
                    <a:pt x="384" y="734"/>
                    <a:pt x="381" y="736"/>
                  </a:cubicBezTo>
                  <a:cubicBezTo>
                    <a:pt x="378" y="739"/>
                    <a:pt x="376" y="743"/>
                    <a:pt x="376" y="749"/>
                  </a:cubicBezTo>
                  <a:cubicBezTo>
                    <a:pt x="376" y="754"/>
                    <a:pt x="372" y="763"/>
                    <a:pt x="365" y="775"/>
                  </a:cubicBezTo>
                  <a:cubicBezTo>
                    <a:pt x="357" y="788"/>
                    <a:pt x="350" y="796"/>
                    <a:pt x="346" y="798"/>
                  </a:cubicBezTo>
                  <a:cubicBezTo>
                    <a:pt x="343" y="799"/>
                    <a:pt x="341" y="803"/>
                    <a:pt x="341" y="808"/>
                  </a:cubicBezTo>
                  <a:cubicBezTo>
                    <a:pt x="341" y="813"/>
                    <a:pt x="339" y="817"/>
                    <a:pt x="334" y="818"/>
                  </a:cubicBezTo>
                  <a:cubicBezTo>
                    <a:pt x="329" y="819"/>
                    <a:pt x="324" y="825"/>
                    <a:pt x="318" y="834"/>
                  </a:cubicBezTo>
                  <a:cubicBezTo>
                    <a:pt x="312" y="843"/>
                    <a:pt x="306" y="852"/>
                    <a:pt x="300" y="859"/>
                  </a:cubicBezTo>
                  <a:cubicBezTo>
                    <a:pt x="293" y="867"/>
                    <a:pt x="286" y="877"/>
                    <a:pt x="277" y="890"/>
                  </a:cubicBezTo>
                  <a:cubicBezTo>
                    <a:pt x="268" y="903"/>
                    <a:pt x="260" y="912"/>
                    <a:pt x="254" y="918"/>
                  </a:cubicBezTo>
                  <a:cubicBezTo>
                    <a:pt x="249" y="922"/>
                    <a:pt x="246" y="925"/>
                    <a:pt x="244" y="925"/>
                  </a:cubicBezTo>
                  <a:cubicBezTo>
                    <a:pt x="242" y="925"/>
                    <a:pt x="237" y="924"/>
                    <a:pt x="231" y="921"/>
                  </a:cubicBezTo>
                  <a:cubicBezTo>
                    <a:pt x="223" y="917"/>
                    <a:pt x="217" y="912"/>
                    <a:pt x="214" y="906"/>
                  </a:cubicBezTo>
                  <a:cubicBezTo>
                    <a:pt x="211" y="901"/>
                    <a:pt x="210" y="892"/>
                    <a:pt x="211" y="880"/>
                  </a:cubicBezTo>
                  <a:cubicBezTo>
                    <a:pt x="211" y="869"/>
                    <a:pt x="208" y="861"/>
                    <a:pt x="204" y="857"/>
                  </a:cubicBezTo>
                  <a:cubicBezTo>
                    <a:pt x="199" y="853"/>
                    <a:pt x="198" y="850"/>
                    <a:pt x="202" y="848"/>
                  </a:cubicBezTo>
                  <a:cubicBezTo>
                    <a:pt x="207" y="846"/>
                    <a:pt x="212" y="847"/>
                    <a:pt x="218" y="853"/>
                  </a:cubicBezTo>
                  <a:cubicBezTo>
                    <a:pt x="227" y="861"/>
                    <a:pt x="227" y="861"/>
                    <a:pt x="227" y="861"/>
                  </a:cubicBezTo>
                  <a:cubicBezTo>
                    <a:pt x="236" y="849"/>
                    <a:pt x="236" y="849"/>
                    <a:pt x="236" y="849"/>
                  </a:cubicBezTo>
                  <a:cubicBezTo>
                    <a:pt x="243" y="840"/>
                    <a:pt x="251" y="829"/>
                    <a:pt x="261" y="815"/>
                  </a:cubicBezTo>
                  <a:cubicBezTo>
                    <a:pt x="271" y="801"/>
                    <a:pt x="278" y="792"/>
                    <a:pt x="282" y="788"/>
                  </a:cubicBezTo>
                  <a:cubicBezTo>
                    <a:pt x="286" y="784"/>
                    <a:pt x="289" y="779"/>
                    <a:pt x="292" y="773"/>
                  </a:cubicBezTo>
                  <a:cubicBezTo>
                    <a:pt x="295" y="767"/>
                    <a:pt x="301" y="758"/>
                    <a:pt x="311" y="746"/>
                  </a:cubicBezTo>
                  <a:cubicBezTo>
                    <a:pt x="320" y="734"/>
                    <a:pt x="325" y="727"/>
                    <a:pt x="325" y="724"/>
                  </a:cubicBezTo>
                  <a:cubicBezTo>
                    <a:pt x="325" y="721"/>
                    <a:pt x="333" y="707"/>
                    <a:pt x="349" y="682"/>
                  </a:cubicBezTo>
                  <a:cubicBezTo>
                    <a:pt x="365" y="657"/>
                    <a:pt x="374" y="642"/>
                    <a:pt x="377" y="637"/>
                  </a:cubicBezTo>
                  <a:cubicBezTo>
                    <a:pt x="380" y="632"/>
                    <a:pt x="386" y="621"/>
                    <a:pt x="397" y="605"/>
                  </a:cubicBezTo>
                  <a:cubicBezTo>
                    <a:pt x="407" y="588"/>
                    <a:pt x="413" y="578"/>
                    <a:pt x="413" y="576"/>
                  </a:cubicBezTo>
                  <a:cubicBezTo>
                    <a:pt x="413" y="571"/>
                    <a:pt x="421" y="553"/>
                    <a:pt x="439" y="522"/>
                  </a:cubicBezTo>
                  <a:cubicBezTo>
                    <a:pt x="442" y="517"/>
                    <a:pt x="444" y="511"/>
                    <a:pt x="447" y="506"/>
                  </a:cubicBezTo>
                  <a:cubicBezTo>
                    <a:pt x="449" y="500"/>
                    <a:pt x="452" y="497"/>
                    <a:pt x="455" y="497"/>
                  </a:cubicBezTo>
                  <a:cubicBezTo>
                    <a:pt x="459" y="497"/>
                    <a:pt x="459" y="496"/>
                    <a:pt x="457" y="493"/>
                  </a:cubicBezTo>
                  <a:cubicBezTo>
                    <a:pt x="456" y="492"/>
                    <a:pt x="458" y="485"/>
                    <a:pt x="463" y="472"/>
                  </a:cubicBezTo>
                  <a:cubicBezTo>
                    <a:pt x="468" y="459"/>
                    <a:pt x="474" y="446"/>
                    <a:pt x="481" y="434"/>
                  </a:cubicBezTo>
                  <a:cubicBezTo>
                    <a:pt x="483" y="428"/>
                    <a:pt x="485" y="423"/>
                    <a:pt x="487" y="416"/>
                  </a:cubicBezTo>
                  <a:cubicBezTo>
                    <a:pt x="489" y="410"/>
                    <a:pt x="491" y="402"/>
                    <a:pt x="494" y="393"/>
                  </a:cubicBezTo>
                  <a:cubicBezTo>
                    <a:pt x="497" y="385"/>
                    <a:pt x="498" y="381"/>
                    <a:pt x="498" y="380"/>
                  </a:cubicBezTo>
                  <a:cubicBezTo>
                    <a:pt x="497" y="379"/>
                    <a:pt x="493" y="379"/>
                    <a:pt x="486" y="380"/>
                  </a:cubicBezTo>
                  <a:cubicBezTo>
                    <a:pt x="477" y="381"/>
                    <a:pt x="453" y="382"/>
                    <a:pt x="413" y="384"/>
                  </a:cubicBezTo>
                  <a:cubicBezTo>
                    <a:pt x="374" y="385"/>
                    <a:pt x="351" y="388"/>
                    <a:pt x="345" y="392"/>
                  </a:cubicBezTo>
                  <a:cubicBezTo>
                    <a:pt x="339" y="396"/>
                    <a:pt x="336" y="397"/>
                    <a:pt x="336" y="393"/>
                  </a:cubicBezTo>
                  <a:cubicBezTo>
                    <a:pt x="336" y="390"/>
                    <a:pt x="339" y="387"/>
                    <a:pt x="346" y="383"/>
                  </a:cubicBezTo>
                  <a:cubicBezTo>
                    <a:pt x="354" y="378"/>
                    <a:pt x="359" y="376"/>
                    <a:pt x="364" y="376"/>
                  </a:cubicBezTo>
                  <a:cubicBezTo>
                    <a:pt x="368" y="376"/>
                    <a:pt x="376" y="373"/>
                    <a:pt x="388" y="367"/>
                  </a:cubicBezTo>
                  <a:cubicBezTo>
                    <a:pt x="400" y="362"/>
                    <a:pt x="408" y="359"/>
                    <a:pt x="412" y="359"/>
                  </a:cubicBezTo>
                  <a:cubicBezTo>
                    <a:pt x="415" y="359"/>
                    <a:pt x="434" y="352"/>
                    <a:pt x="468" y="339"/>
                  </a:cubicBezTo>
                  <a:cubicBezTo>
                    <a:pt x="502" y="326"/>
                    <a:pt x="520" y="318"/>
                    <a:pt x="523" y="315"/>
                  </a:cubicBezTo>
                  <a:cubicBezTo>
                    <a:pt x="525" y="312"/>
                    <a:pt x="529" y="304"/>
                    <a:pt x="535" y="289"/>
                  </a:cubicBezTo>
                  <a:cubicBezTo>
                    <a:pt x="540" y="275"/>
                    <a:pt x="543" y="265"/>
                    <a:pt x="544" y="259"/>
                  </a:cubicBezTo>
                  <a:cubicBezTo>
                    <a:pt x="546" y="253"/>
                    <a:pt x="547" y="247"/>
                    <a:pt x="549" y="243"/>
                  </a:cubicBezTo>
                  <a:cubicBezTo>
                    <a:pt x="552" y="236"/>
                    <a:pt x="557" y="225"/>
                    <a:pt x="561" y="209"/>
                  </a:cubicBezTo>
                  <a:cubicBezTo>
                    <a:pt x="566" y="193"/>
                    <a:pt x="568" y="182"/>
                    <a:pt x="568" y="176"/>
                  </a:cubicBezTo>
                  <a:cubicBezTo>
                    <a:pt x="568" y="168"/>
                    <a:pt x="569" y="164"/>
                    <a:pt x="573" y="165"/>
                  </a:cubicBezTo>
                  <a:cubicBezTo>
                    <a:pt x="574" y="166"/>
                    <a:pt x="575" y="165"/>
                    <a:pt x="576" y="164"/>
                  </a:cubicBezTo>
                  <a:cubicBezTo>
                    <a:pt x="578" y="163"/>
                    <a:pt x="579" y="161"/>
                    <a:pt x="579" y="159"/>
                  </a:cubicBezTo>
                  <a:cubicBezTo>
                    <a:pt x="582" y="154"/>
                    <a:pt x="587" y="150"/>
                    <a:pt x="595" y="148"/>
                  </a:cubicBezTo>
                  <a:close/>
                  <a:moveTo>
                    <a:pt x="711" y="319"/>
                  </a:moveTo>
                  <a:cubicBezTo>
                    <a:pt x="688" y="316"/>
                    <a:pt x="675" y="316"/>
                    <a:pt x="670" y="318"/>
                  </a:cubicBezTo>
                  <a:cubicBezTo>
                    <a:pt x="668" y="320"/>
                    <a:pt x="663" y="321"/>
                    <a:pt x="653" y="322"/>
                  </a:cubicBezTo>
                  <a:cubicBezTo>
                    <a:pt x="640" y="324"/>
                    <a:pt x="626" y="327"/>
                    <a:pt x="611" y="333"/>
                  </a:cubicBezTo>
                  <a:cubicBezTo>
                    <a:pt x="596" y="339"/>
                    <a:pt x="586" y="345"/>
                    <a:pt x="583" y="350"/>
                  </a:cubicBezTo>
                  <a:cubicBezTo>
                    <a:pt x="579" y="356"/>
                    <a:pt x="575" y="359"/>
                    <a:pt x="571" y="359"/>
                  </a:cubicBezTo>
                  <a:cubicBezTo>
                    <a:pt x="570" y="360"/>
                    <a:pt x="569" y="365"/>
                    <a:pt x="570" y="375"/>
                  </a:cubicBezTo>
                  <a:cubicBezTo>
                    <a:pt x="570" y="384"/>
                    <a:pt x="571" y="395"/>
                    <a:pt x="574" y="409"/>
                  </a:cubicBezTo>
                  <a:cubicBezTo>
                    <a:pt x="576" y="423"/>
                    <a:pt x="578" y="434"/>
                    <a:pt x="580" y="442"/>
                  </a:cubicBezTo>
                  <a:cubicBezTo>
                    <a:pt x="587" y="461"/>
                    <a:pt x="596" y="478"/>
                    <a:pt x="607" y="493"/>
                  </a:cubicBezTo>
                  <a:cubicBezTo>
                    <a:pt x="618" y="509"/>
                    <a:pt x="627" y="516"/>
                    <a:pt x="634" y="516"/>
                  </a:cubicBezTo>
                  <a:cubicBezTo>
                    <a:pt x="637" y="516"/>
                    <a:pt x="642" y="511"/>
                    <a:pt x="649" y="502"/>
                  </a:cubicBezTo>
                  <a:cubicBezTo>
                    <a:pt x="656" y="493"/>
                    <a:pt x="662" y="485"/>
                    <a:pt x="665" y="478"/>
                  </a:cubicBezTo>
                  <a:cubicBezTo>
                    <a:pt x="675" y="463"/>
                    <a:pt x="681" y="454"/>
                    <a:pt x="686" y="453"/>
                  </a:cubicBezTo>
                  <a:cubicBezTo>
                    <a:pt x="686" y="457"/>
                    <a:pt x="675" y="476"/>
                    <a:pt x="652" y="510"/>
                  </a:cubicBezTo>
                  <a:cubicBezTo>
                    <a:pt x="644" y="522"/>
                    <a:pt x="641" y="528"/>
                    <a:pt x="644" y="528"/>
                  </a:cubicBezTo>
                  <a:cubicBezTo>
                    <a:pt x="648" y="528"/>
                    <a:pt x="659" y="512"/>
                    <a:pt x="678" y="480"/>
                  </a:cubicBezTo>
                  <a:cubicBezTo>
                    <a:pt x="697" y="448"/>
                    <a:pt x="707" y="429"/>
                    <a:pt x="707" y="423"/>
                  </a:cubicBezTo>
                  <a:cubicBezTo>
                    <a:pt x="707" y="421"/>
                    <a:pt x="706" y="421"/>
                    <a:pt x="703" y="422"/>
                  </a:cubicBezTo>
                  <a:cubicBezTo>
                    <a:pt x="701" y="423"/>
                    <a:pt x="699" y="422"/>
                    <a:pt x="699" y="421"/>
                  </a:cubicBezTo>
                  <a:cubicBezTo>
                    <a:pt x="699" y="419"/>
                    <a:pt x="700" y="418"/>
                    <a:pt x="701" y="416"/>
                  </a:cubicBezTo>
                  <a:cubicBezTo>
                    <a:pt x="702" y="411"/>
                    <a:pt x="704" y="409"/>
                    <a:pt x="707" y="413"/>
                  </a:cubicBezTo>
                  <a:cubicBezTo>
                    <a:pt x="709" y="416"/>
                    <a:pt x="712" y="415"/>
                    <a:pt x="714" y="410"/>
                  </a:cubicBezTo>
                  <a:cubicBezTo>
                    <a:pt x="716" y="405"/>
                    <a:pt x="716" y="402"/>
                    <a:pt x="712" y="402"/>
                  </a:cubicBezTo>
                  <a:cubicBezTo>
                    <a:pt x="708" y="401"/>
                    <a:pt x="709" y="399"/>
                    <a:pt x="715" y="396"/>
                  </a:cubicBezTo>
                  <a:cubicBezTo>
                    <a:pt x="720" y="393"/>
                    <a:pt x="726" y="382"/>
                    <a:pt x="730" y="365"/>
                  </a:cubicBezTo>
                  <a:cubicBezTo>
                    <a:pt x="734" y="350"/>
                    <a:pt x="734" y="339"/>
                    <a:pt x="732" y="332"/>
                  </a:cubicBezTo>
                  <a:cubicBezTo>
                    <a:pt x="729" y="325"/>
                    <a:pt x="722" y="321"/>
                    <a:pt x="711" y="319"/>
                  </a:cubicBezTo>
                  <a:close/>
                  <a:moveTo>
                    <a:pt x="718" y="368"/>
                  </a:moveTo>
                  <a:cubicBezTo>
                    <a:pt x="718" y="365"/>
                    <a:pt x="718" y="364"/>
                    <a:pt x="720" y="364"/>
                  </a:cubicBezTo>
                  <a:cubicBezTo>
                    <a:pt x="721" y="366"/>
                    <a:pt x="721" y="366"/>
                    <a:pt x="721" y="366"/>
                  </a:cubicBezTo>
                  <a:cubicBezTo>
                    <a:pt x="723" y="369"/>
                    <a:pt x="722" y="372"/>
                    <a:pt x="720" y="373"/>
                  </a:cubicBezTo>
                  <a:cubicBezTo>
                    <a:pt x="719" y="374"/>
                    <a:pt x="718" y="373"/>
                    <a:pt x="718" y="372"/>
                  </a:cubicBezTo>
                  <a:lnTo>
                    <a:pt x="718" y="368"/>
                  </a:lnTo>
                  <a:close/>
                  <a:moveTo>
                    <a:pt x="723" y="353"/>
                  </a:moveTo>
                  <a:cubicBezTo>
                    <a:pt x="723" y="350"/>
                    <a:pt x="724" y="348"/>
                    <a:pt x="724" y="349"/>
                  </a:cubicBezTo>
                  <a:cubicBezTo>
                    <a:pt x="725" y="349"/>
                    <a:pt x="726" y="349"/>
                    <a:pt x="726" y="351"/>
                  </a:cubicBezTo>
                  <a:cubicBezTo>
                    <a:pt x="728" y="354"/>
                    <a:pt x="728" y="356"/>
                    <a:pt x="726" y="357"/>
                  </a:cubicBezTo>
                  <a:cubicBezTo>
                    <a:pt x="725" y="358"/>
                    <a:pt x="724" y="358"/>
                    <a:pt x="723" y="356"/>
                  </a:cubicBezTo>
                  <a:lnTo>
                    <a:pt x="723" y="3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4386263" y="3947433"/>
            <a:ext cx="3503613" cy="601663"/>
            <a:chOff x="4386263" y="3762376"/>
            <a:chExt cx="3503613" cy="601663"/>
          </a:xfrm>
        </p:grpSpPr>
        <p:sp>
          <p:nvSpPr>
            <p:cNvPr id="21" name="Rectangle 18"/>
            <p:cNvSpPr>
              <a:spLocks noChangeArrowheads="1"/>
            </p:cNvSpPr>
            <p:nvPr userDrawn="1"/>
          </p:nvSpPr>
          <p:spPr bwMode="auto">
            <a:xfrm>
              <a:off x="4386263" y="3762376"/>
              <a:ext cx="3503613" cy="601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24000" tIns="45720" rIns="91440" bIns="45720" numCol="1" anchor="t" anchorCtr="0" compatLnSpc="1">
              <a:prstTxWarp prst="textPlain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Impact" panose="020B0806030902050204" pitchFamily="34" charset="0"/>
                <a:ea typeface="+mj-ea"/>
              </a:endParaRPr>
            </a:p>
          </p:txBody>
        </p:sp>
        <p:sp>
          <p:nvSpPr>
            <p:cNvPr id="29" name="Rectangle 18"/>
            <p:cNvSpPr>
              <a:spLocks noChangeArrowheads="1"/>
            </p:cNvSpPr>
            <p:nvPr userDrawn="1"/>
          </p:nvSpPr>
          <p:spPr bwMode="auto">
            <a:xfrm>
              <a:off x="4627564" y="3821275"/>
              <a:ext cx="3021010" cy="484026"/>
            </a:xfrm>
            <a:prstGeom prst="rect">
              <a:avLst/>
            </a:prstGeom>
            <a:solidFill>
              <a:srgbClr val="CC1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24000" tIns="45720" rIns="91440" bIns="45720" numCol="1" anchor="t" anchorCtr="0" compatLnSpc="1">
              <a:prstTxWarp prst="textPlain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Impact" panose="020B0806030902050204" pitchFamily="34" charset="0"/>
                  <a:ea typeface="+mj-ea"/>
                </a:rPr>
                <a:t>R</a:t>
              </a:r>
              <a:r>
                <a:rPr kumimoji="0" lang="zh-CN" altLang="zh-CN" sz="4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Impact" panose="020B0806030902050204" pitchFamily="34" charset="0"/>
                  <a:ea typeface="+mj-ea"/>
                </a:rPr>
                <a:t>ES</a:t>
              </a:r>
              <a:r>
                <a:rPr kumimoji="0" lang="en-US" altLang="zh-CN" sz="4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Impact" panose="020B0806030902050204" pitchFamily="34" charset="0"/>
                  <a:ea typeface="+mj-ea"/>
                </a:rPr>
                <a:t>U</a:t>
              </a:r>
              <a:r>
                <a:rPr kumimoji="0" lang="zh-CN" altLang="zh-CN" sz="4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Impact" panose="020B0806030902050204" pitchFamily="34" charset="0"/>
                  <a:ea typeface="+mj-ea"/>
                </a:rPr>
                <a:t>ME</a:t>
              </a:r>
              <a:endParaRPr kumimoji="0" lang="zh-CN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Impact" panose="020B0806030902050204" pitchFamily="34" charset="0"/>
                <a:ea typeface="+mj-ea"/>
              </a:endParaRPr>
            </a:p>
          </p:txBody>
        </p:sp>
      </p:grpSp>
      <p:grpSp>
        <p:nvGrpSpPr>
          <p:cNvPr id="10543" name="组合 10542"/>
          <p:cNvGrpSpPr/>
          <p:nvPr userDrawn="1"/>
        </p:nvGrpSpPr>
        <p:grpSpPr>
          <a:xfrm>
            <a:off x="2776538" y="3683908"/>
            <a:ext cx="906463" cy="765175"/>
            <a:chOff x="2776538" y="3963308"/>
            <a:chExt cx="906463" cy="765175"/>
          </a:xfrm>
        </p:grpSpPr>
        <p:grpSp>
          <p:nvGrpSpPr>
            <p:cNvPr id="1120" name="Group 225"/>
            <p:cNvGrpSpPr>
              <a:grpSpLocks/>
            </p:cNvGrpSpPr>
            <p:nvPr userDrawn="1"/>
          </p:nvGrpSpPr>
          <p:grpSpPr bwMode="auto">
            <a:xfrm>
              <a:off x="2776538" y="3987120"/>
              <a:ext cx="889000" cy="701675"/>
              <a:chOff x="1749" y="2219"/>
              <a:chExt cx="560" cy="442"/>
            </a:xfrm>
          </p:grpSpPr>
          <p:sp>
            <p:nvSpPr>
              <p:cNvPr id="10339" name="Freeform 25"/>
              <p:cNvSpPr>
                <a:spLocks/>
              </p:cNvSpPr>
              <p:nvPr userDrawn="1"/>
            </p:nvSpPr>
            <p:spPr bwMode="auto">
              <a:xfrm>
                <a:off x="2268" y="2444"/>
                <a:ext cx="38" cy="34"/>
              </a:xfrm>
              <a:custGeom>
                <a:avLst/>
                <a:gdLst>
                  <a:gd name="T0" fmla="*/ 24 w 33"/>
                  <a:gd name="T1" fmla="*/ 21 h 30"/>
                  <a:gd name="T2" fmla="*/ 22 w 33"/>
                  <a:gd name="T3" fmla="*/ 22 h 30"/>
                  <a:gd name="T4" fmla="*/ 14 w 33"/>
                  <a:gd name="T5" fmla="*/ 26 h 30"/>
                  <a:gd name="T6" fmla="*/ 14 w 33"/>
                  <a:gd name="T7" fmla="*/ 26 h 30"/>
                  <a:gd name="T8" fmla="*/ 2 w 33"/>
                  <a:gd name="T9" fmla="*/ 30 h 30"/>
                  <a:gd name="T10" fmla="*/ 0 w 33"/>
                  <a:gd name="T11" fmla="*/ 27 h 30"/>
                  <a:gd name="T12" fmla="*/ 1 w 33"/>
                  <a:gd name="T13" fmla="*/ 22 h 30"/>
                  <a:gd name="T14" fmla="*/ 3 w 33"/>
                  <a:gd name="T15" fmla="*/ 14 h 30"/>
                  <a:gd name="T16" fmla="*/ 12 w 33"/>
                  <a:gd name="T17" fmla="*/ 10 h 30"/>
                  <a:gd name="T18" fmla="*/ 24 w 33"/>
                  <a:gd name="T19" fmla="*/ 2 h 30"/>
                  <a:gd name="T20" fmla="*/ 26 w 33"/>
                  <a:gd name="T21" fmla="*/ 0 h 30"/>
                  <a:gd name="T22" fmla="*/ 28 w 33"/>
                  <a:gd name="T23" fmla="*/ 1 h 30"/>
                  <a:gd name="T24" fmla="*/ 33 w 33"/>
                  <a:gd name="T25" fmla="*/ 10 h 30"/>
                  <a:gd name="T26" fmla="*/ 31 w 33"/>
                  <a:gd name="T27" fmla="*/ 13 h 30"/>
                  <a:gd name="T28" fmla="*/ 31 w 33"/>
                  <a:gd name="T29" fmla="*/ 13 h 30"/>
                  <a:gd name="T30" fmla="*/ 30 w 33"/>
                  <a:gd name="T31" fmla="*/ 15 h 30"/>
                  <a:gd name="T32" fmla="*/ 30 w 33"/>
                  <a:gd name="T33" fmla="*/ 15 h 30"/>
                  <a:gd name="T34" fmla="*/ 27 w 33"/>
                  <a:gd name="T35" fmla="*/ 18 h 30"/>
                  <a:gd name="T36" fmla="*/ 25 w 33"/>
                  <a:gd name="T37" fmla="*/ 19 h 30"/>
                  <a:gd name="T38" fmla="*/ 24 w 33"/>
                  <a:gd name="T3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30">
                    <a:moveTo>
                      <a:pt x="24" y="21"/>
                    </a:moveTo>
                    <a:cubicBezTo>
                      <a:pt x="24" y="21"/>
                      <a:pt x="23" y="21"/>
                      <a:pt x="22" y="22"/>
                    </a:cubicBezTo>
                    <a:cubicBezTo>
                      <a:pt x="20" y="25"/>
                      <a:pt x="16" y="23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1" y="29"/>
                      <a:pt x="6" y="29"/>
                      <a:pt x="2" y="30"/>
                    </a:cubicBezTo>
                    <a:cubicBezTo>
                      <a:pt x="1" y="30"/>
                      <a:pt x="0" y="29"/>
                      <a:pt x="0" y="27"/>
                    </a:cubicBezTo>
                    <a:cubicBezTo>
                      <a:pt x="0" y="25"/>
                      <a:pt x="0" y="24"/>
                      <a:pt x="1" y="22"/>
                    </a:cubicBezTo>
                    <a:cubicBezTo>
                      <a:pt x="6" y="20"/>
                      <a:pt x="0" y="16"/>
                      <a:pt x="3" y="14"/>
                    </a:cubicBezTo>
                    <a:cubicBezTo>
                      <a:pt x="5" y="11"/>
                      <a:pt x="8" y="10"/>
                      <a:pt x="12" y="10"/>
                    </a:cubicBezTo>
                    <a:cubicBezTo>
                      <a:pt x="17" y="10"/>
                      <a:pt x="21" y="7"/>
                      <a:pt x="24" y="2"/>
                    </a:cubicBezTo>
                    <a:cubicBezTo>
                      <a:pt x="25" y="1"/>
                      <a:pt x="25" y="1"/>
                      <a:pt x="26" y="0"/>
                    </a:cubicBezTo>
                    <a:cubicBezTo>
                      <a:pt x="27" y="0"/>
                      <a:pt x="28" y="0"/>
                      <a:pt x="28" y="1"/>
                    </a:cubicBezTo>
                    <a:cubicBezTo>
                      <a:pt x="31" y="4"/>
                      <a:pt x="33" y="6"/>
                      <a:pt x="33" y="10"/>
                    </a:cubicBezTo>
                    <a:cubicBezTo>
                      <a:pt x="33" y="11"/>
                      <a:pt x="32" y="12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4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29" y="17"/>
                      <a:pt x="28" y="17"/>
                      <a:pt x="27" y="18"/>
                    </a:cubicBezTo>
                    <a:cubicBezTo>
                      <a:pt x="26" y="18"/>
                      <a:pt x="26" y="19"/>
                      <a:pt x="25" y="19"/>
                    </a:cubicBezTo>
                    <a:cubicBezTo>
                      <a:pt x="25" y="20"/>
                      <a:pt x="24" y="20"/>
                      <a:pt x="24" y="21"/>
                    </a:cubicBez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0" name="Freeform 26"/>
              <p:cNvSpPr>
                <a:spLocks/>
              </p:cNvSpPr>
              <p:nvPr userDrawn="1"/>
            </p:nvSpPr>
            <p:spPr bwMode="auto">
              <a:xfrm>
                <a:off x="2222" y="2416"/>
                <a:ext cx="62" cy="21"/>
              </a:xfrm>
              <a:custGeom>
                <a:avLst/>
                <a:gdLst>
                  <a:gd name="T0" fmla="*/ 46 w 54"/>
                  <a:gd name="T1" fmla="*/ 11 h 18"/>
                  <a:gd name="T2" fmla="*/ 48 w 54"/>
                  <a:gd name="T3" fmla="*/ 11 h 18"/>
                  <a:gd name="T4" fmla="*/ 50 w 54"/>
                  <a:gd name="T5" fmla="*/ 12 h 18"/>
                  <a:gd name="T6" fmla="*/ 53 w 54"/>
                  <a:gd name="T7" fmla="*/ 13 h 18"/>
                  <a:gd name="T8" fmla="*/ 54 w 54"/>
                  <a:gd name="T9" fmla="*/ 14 h 18"/>
                  <a:gd name="T10" fmla="*/ 54 w 54"/>
                  <a:gd name="T11" fmla="*/ 15 h 18"/>
                  <a:gd name="T12" fmla="*/ 51 w 54"/>
                  <a:gd name="T13" fmla="*/ 18 h 18"/>
                  <a:gd name="T14" fmla="*/ 27 w 54"/>
                  <a:gd name="T15" fmla="*/ 12 h 18"/>
                  <a:gd name="T16" fmla="*/ 16 w 54"/>
                  <a:gd name="T17" fmla="*/ 9 h 18"/>
                  <a:gd name="T18" fmla="*/ 13 w 54"/>
                  <a:gd name="T19" fmla="*/ 8 h 18"/>
                  <a:gd name="T20" fmla="*/ 11 w 54"/>
                  <a:gd name="T21" fmla="*/ 8 h 18"/>
                  <a:gd name="T22" fmla="*/ 3 w 54"/>
                  <a:gd name="T23" fmla="*/ 5 h 18"/>
                  <a:gd name="T24" fmla="*/ 4 w 54"/>
                  <a:gd name="T25" fmla="*/ 0 h 18"/>
                  <a:gd name="T26" fmla="*/ 6 w 54"/>
                  <a:gd name="T27" fmla="*/ 1 h 18"/>
                  <a:gd name="T28" fmla="*/ 8 w 54"/>
                  <a:gd name="T29" fmla="*/ 0 h 18"/>
                  <a:gd name="T30" fmla="*/ 10 w 54"/>
                  <a:gd name="T31" fmla="*/ 1 h 18"/>
                  <a:gd name="T32" fmla="*/ 10 w 54"/>
                  <a:gd name="T33" fmla="*/ 1 h 18"/>
                  <a:gd name="T34" fmla="*/ 14 w 54"/>
                  <a:gd name="T35" fmla="*/ 2 h 18"/>
                  <a:gd name="T36" fmla="*/ 14 w 54"/>
                  <a:gd name="T37" fmla="*/ 2 h 18"/>
                  <a:gd name="T38" fmla="*/ 19 w 54"/>
                  <a:gd name="T39" fmla="*/ 3 h 18"/>
                  <a:gd name="T40" fmla="*/ 19 w 54"/>
                  <a:gd name="T41" fmla="*/ 3 h 18"/>
                  <a:gd name="T42" fmla="*/ 21 w 54"/>
                  <a:gd name="T43" fmla="*/ 4 h 18"/>
                  <a:gd name="T44" fmla="*/ 22 w 54"/>
                  <a:gd name="T45" fmla="*/ 3 h 18"/>
                  <a:gd name="T46" fmla="*/ 25 w 54"/>
                  <a:gd name="T47" fmla="*/ 4 h 18"/>
                  <a:gd name="T48" fmla="*/ 27 w 54"/>
                  <a:gd name="T49" fmla="*/ 4 h 18"/>
                  <a:gd name="T50" fmla="*/ 29 w 54"/>
                  <a:gd name="T51" fmla="*/ 5 h 18"/>
                  <a:gd name="T52" fmla="*/ 29 w 54"/>
                  <a:gd name="T53" fmla="*/ 5 h 18"/>
                  <a:gd name="T54" fmla="*/ 31 w 54"/>
                  <a:gd name="T55" fmla="*/ 6 h 18"/>
                  <a:gd name="T56" fmla="*/ 31 w 54"/>
                  <a:gd name="T57" fmla="*/ 6 h 18"/>
                  <a:gd name="T58" fmla="*/ 35 w 54"/>
                  <a:gd name="T59" fmla="*/ 7 h 18"/>
                  <a:gd name="T60" fmla="*/ 35 w 54"/>
                  <a:gd name="T61" fmla="*/ 7 h 18"/>
                  <a:gd name="T62" fmla="*/ 38 w 54"/>
                  <a:gd name="T63" fmla="*/ 8 h 18"/>
                  <a:gd name="T64" fmla="*/ 38 w 54"/>
                  <a:gd name="T65" fmla="*/ 8 h 18"/>
                  <a:gd name="T66" fmla="*/ 40 w 54"/>
                  <a:gd name="T67" fmla="*/ 9 h 18"/>
                  <a:gd name="T68" fmla="*/ 40 w 54"/>
                  <a:gd name="T69" fmla="*/ 9 h 18"/>
                  <a:gd name="T70" fmla="*/ 44 w 54"/>
                  <a:gd name="T71" fmla="*/ 10 h 18"/>
                  <a:gd name="T72" fmla="*/ 44 w 54"/>
                  <a:gd name="T73" fmla="*/ 10 h 18"/>
                  <a:gd name="T74" fmla="*/ 46 w 54"/>
                  <a:gd name="T75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4" h="18">
                    <a:moveTo>
                      <a:pt x="46" y="11"/>
                    </a:moveTo>
                    <a:cubicBezTo>
                      <a:pt x="47" y="11"/>
                      <a:pt x="47" y="11"/>
                      <a:pt x="48" y="11"/>
                    </a:cubicBezTo>
                    <a:cubicBezTo>
                      <a:pt x="49" y="11"/>
                      <a:pt x="50" y="11"/>
                      <a:pt x="50" y="12"/>
                    </a:cubicBezTo>
                    <a:cubicBezTo>
                      <a:pt x="51" y="12"/>
                      <a:pt x="52" y="13"/>
                      <a:pt x="53" y="13"/>
                    </a:cubicBezTo>
                    <a:cubicBezTo>
                      <a:pt x="53" y="13"/>
                      <a:pt x="54" y="14"/>
                      <a:pt x="54" y="14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3" y="17"/>
                      <a:pt x="53" y="18"/>
                      <a:pt x="51" y="18"/>
                    </a:cubicBezTo>
                    <a:cubicBezTo>
                      <a:pt x="43" y="18"/>
                      <a:pt x="35" y="12"/>
                      <a:pt x="27" y="12"/>
                    </a:cubicBezTo>
                    <a:cubicBezTo>
                      <a:pt x="23" y="11"/>
                      <a:pt x="20" y="11"/>
                      <a:pt x="16" y="9"/>
                    </a:cubicBezTo>
                    <a:cubicBezTo>
                      <a:pt x="15" y="9"/>
                      <a:pt x="14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8" y="7"/>
                      <a:pt x="5" y="7"/>
                      <a:pt x="3" y="5"/>
                    </a:cubicBezTo>
                    <a:cubicBezTo>
                      <a:pt x="0" y="3"/>
                      <a:pt x="1" y="2"/>
                      <a:pt x="4" y="0"/>
                    </a:cubicBezTo>
                    <a:cubicBezTo>
                      <a:pt x="5" y="0"/>
                      <a:pt x="5" y="0"/>
                      <a:pt x="6" y="1"/>
                    </a:cubicBezTo>
                    <a:cubicBezTo>
                      <a:pt x="7" y="1"/>
                      <a:pt x="7" y="0"/>
                      <a:pt x="8" y="0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2" y="2"/>
                      <a:pt x="13" y="1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6" y="3"/>
                      <a:pt x="17" y="2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20" y="3"/>
                      <a:pt x="21" y="4"/>
                    </a:cubicBezTo>
                    <a:cubicBezTo>
                      <a:pt x="21" y="4"/>
                      <a:pt x="22" y="4"/>
                      <a:pt x="22" y="3"/>
                    </a:cubicBezTo>
                    <a:cubicBezTo>
                      <a:pt x="23" y="4"/>
                      <a:pt x="24" y="4"/>
                      <a:pt x="25" y="4"/>
                    </a:cubicBezTo>
                    <a:cubicBezTo>
                      <a:pt x="25" y="4"/>
                      <a:pt x="26" y="4"/>
                      <a:pt x="27" y="4"/>
                    </a:cubicBezTo>
                    <a:cubicBezTo>
                      <a:pt x="27" y="4"/>
                      <a:pt x="28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6"/>
                      <a:pt x="30" y="6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3" y="7"/>
                      <a:pt x="34" y="6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6" y="7"/>
                      <a:pt x="37" y="8"/>
                      <a:pt x="38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9"/>
                      <a:pt x="39" y="9"/>
                      <a:pt x="40" y="9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1" y="10"/>
                      <a:pt x="43" y="9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5" y="10"/>
                      <a:pt x="46" y="11"/>
                      <a:pt x="46" y="11"/>
                    </a:cubicBezTo>
                    <a:close/>
                  </a:path>
                </a:pathLst>
              </a:custGeom>
              <a:solidFill>
                <a:srgbClr val="E1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1" name="Freeform 27"/>
              <p:cNvSpPr>
                <a:spLocks/>
              </p:cNvSpPr>
              <p:nvPr userDrawn="1"/>
            </p:nvSpPr>
            <p:spPr bwMode="auto">
              <a:xfrm>
                <a:off x="2254" y="2417"/>
                <a:ext cx="45" cy="29"/>
              </a:xfrm>
              <a:custGeom>
                <a:avLst/>
                <a:gdLst>
                  <a:gd name="T0" fmla="*/ 0 w 39"/>
                  <a:gd name="T1" fmla="*/ 3 h 25"/>
                  <a:gd name="T2" fmla="*/ 1 w 39"/>
                  <a:gd name="T3" fmla="*/ 1 h 25"/>
                  <a:gd name="T4" fmla="*/ 3 w 39"/>
                  <a:gd name="T5" fmla="*/ 0 h 25"/>
                  <a:gd name="T6" fmla="*/ 5 w 39"/>
                  <a:gd name="T7" fmla="*/ 0 h 25"/>
                  <a:gd name="T8" fmla="*/ 7 w 39"/>
                  <a:gd name="T9" fmla="*/ 1 h 25"/>
                  <a:gd name="T10" fmla="*/ 9 w 39"/>
                  <a:gd name="T11" fmla="*/ 2 h 25"/>
                  <a:gd name="T12" fmla="*/ 12 w 39"/>
                  <a:gd name="T13" fmla="*/ 3 h 25"/>
                  <a:gd name="T14" fmla="*/ 14 w 39"/>
                  <a:gd name="T15" fmla="*/ 5 h 25"/>
                  <a:gd name="T16" fmla="*/ 18 w 39"/>
                  <a:gd name="T17" fmla="*/ 5 h 25"/>
                  <a:gd name="T18" fmla="*/ 18 w 39"/>
                  <a:gd name="T19" fmla="*/ 5 h 25"/>
                  <a:gd name="T20" fmla="*/ 20 w 39"/>
                  <a:gd name="T21" fmla="*/ 7 h 25"/>
                  <a:gd name="T22" fmla="*/ 26 w 39"/>
                  <a:gd name="T23" fmla="*/ 9 h 25"/>
                  <a:gd name="T24" fmla="*/ 39 w 39"/>
                  <a:gd name="T25" fmla="*/ 24 h 25"/>
                  <a:gd name="T26" fmla="*/ 38 w 39"/>
                  <a:gd name="T27" fmla="*/ 24 h 25"/>
                  <a:gd name="T28" fmla="*/ 32 w 39"/>
                  <a:gd name="T29" fmla="*/ 22 h 25"/>
                  <a:gd name="T30" fmla="*/ 6 w 39"/>
                  <a:gd name="T31" fmla="*/ 8 h 25"/>
                  <a:gd name="T32" fmla="*/ 0 w 39"/>
                  <a:gd name="T33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0" y="3"/>
                    </a:moveTo>
                    <a:cubicBezTo>
                      <a:pt x="0" y="3"/>
                      <a:pt x="1" y="2"/>
                      <a:pt x="1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1"/>
                      <a:pt x="7" y="1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10" y="3"/>
                      <a:pt x="11" y="3"/>
                      <a:pt x="12" y="3"/>
                    </a:cubicBezTo>
                    <a:cubicBezTo>
                      <a:pt x="12" y="4"/>
                      <a:pt x="13" y="4"/>
                      <a:pt x="14" y="5"/>
                    </a:cubicBezTo>
                    <a:cubicBezTo>
                      <a:pt x="15" y="6"/>
                      <a:pt x="17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6"/>
                      <a:pt x="19" y="6"/>
                      <a:pt x="20" y="7"/>
                    </a:cubicBezTo>
                    <a:cubicBezTo>
                      <a:pt x="22" y="8"/>
                      <a:pt x="24" y="8"/>
                      <a:pt x="26" y="9"/>
                    </a:cubicBezTo>
                    <a:cubicBezTo>
                      <a:pt x="31" y="14"/>
                      <a:pt x="39" y="15"/>
                      <a:pt x="39" y="24"/>
                    </a:cubicBezTo>
                    <a:cubicBezTo>
                      <a:pt x="39" y="24"/>
                      <a:pt x="38" y="24"/>
                      <a:pt x="38" y="24"/>
                    </a:cubicBezTo>
                    <a:cubicBezTo>
                      <a:pt x="35" y="25"/>
                      <a:pt x="33" y="24"/>
                      <a:pt x="32" y="22"/>
                    </a:cubicBezTo>
                    <a:cubicBezTo>
                      <a:pt x="24" y="16"/>
                      <a:pt x="15" y="12"/>
                      <a:pt x="6" y="8"/>
                    </a:cubicBezTo>
                    <a:cubicBezTo>
                      <a:pt x="4" y="7"/>
                      <a:pt x="0" y="7"/>
                      <a:pt x="0" y="3"/>
                    </a:cubicBezTo>
                    <a:close/>
                  </a:path>
                </a:pathLst>
              </a:custGeom>
              <a:solidFill>
                <a:srgbClr val="D8D6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2" name="Freeform 28"/>
              <p:cNvSpPr>
                <a:spLocks/>
              </p:cNvSpPr>
              <p:nvPr userDrawn="1"/>
            </p:nvSpPr>
            <p:spPr bwMode="auto">
              <a:xfrm>
                <a:off x="2283" y="2427"/>
                <a:ext cx="26" cy="28"/>
              </a:xfrm>
              <a:custGeom>
                <a:avLst/>
                <a:gdLst>
                  <a:gd name="T0" fmla="*/ 14 w 23"/>
                  <a:gd name="T1" fmla="*/ 16 h 25"/>
                  <a:gd name="T2" fmla="*/ 7 w 23"/>
                  <a:gd name="T3" fmla="*/ 8 h 25"/>
                  <a:gd name="T4" fmla="*/ 0 w 23"/>
                  <a:gd name="T5" fmla="*/ 1 h 25"/>
                  <a:gd name="T6" fmla="*/ 1 w 23"/>
                  <a:gd name="T7" fmla="*/ 0 h 25"/>
                  <a:gd name="T8" fmla="*/ 2 w 23"/>
                  <a:gd name="T9" fmla="*/ 0 h 25"/>
                  <a:gd name="T10" fmla="*/ 6 w 23"/>
                  <a:gd name="T11" fmla="*/ 1 h 25"/>
                  <a:gd name="T12" fmla="*/ 8 w 23"/>
                  <a:gd name="T13" fmla="*/ 2 h 25"/>
                  <a:gd name="T14" fmla="*/ 10 w 23"/>
                  <a:gd name="T15" fmla="*/ 3 h 25"/>
                  <a:gd name="T16" fmla="*/ 13 w 23"/>
                  <a:gd name="T17" fmla="*/ 5 h 25"/>
                  <a:gd name="T18" fmla="*/ 13 w 23"/>
                  <a:gd name="T19" fmla="*/ 5 h 25"/>
                  <a:gd name="T20" fmla="*/ 15 w 23"/>
                  <a:gd name="T21" fmla="*/ 6 h 25"/>
                  <a:gd name="T22" fmla="*/ 17 w 23"/>
                  <a:gd name="T23" fmla="*/ 7 h 25"/>
                  <a:gd name="T24" fmla="*/ 18 w 23"/>
                  <a:gd name="T25" fmla="*/ 9 h 25"/>
                  <a:gd name="T26" fmla="*/ 21 w 23"/>
                  <a:gd name="T27" fmla="*/ 18 h 25"/>
                  <a:gd name="T28" fmla="*/ 21 w 23"/>
                  <a:gd name="T29" fmla="*/ 25 h 25"/>
                  <a:gd name="T30" fmla="*/ 20 w 23"/>
                  <a:gd name="T31" fmla="*/ 25 h 25"/>
                  <a:gd name="T32" fmla="*/ 14 w 23"/>
                  <a:gd name="T33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25">
                    <a:moveTo>
                      <a:pt x="14" y="16"/>
                    </a:moveTo>
                    <a:cubicBezTo>
                      <a:pt x="13" y="12"/>
                      <a:pt x="10" y="10"/>
                      <a:pt x="7" y="8"/>
                    </a:cubicBezTo>
                    <a:cubicBezTo>
                      <a:pt x="5" y="6"/>
                      <a:pt x="1" y="4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4" y="1"/>
                      <a:pt x="6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1" y="4"/>
                      <a:pt x="12" y="4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4" y="5"/>
                      <a:pt x="15" y="6"/>
                    </a:cubicBezTo>
                    <a:cubicBezTo>
                      <a:pt x="16" y="6"/>
                      <a:pt x="17" y="7"/>
                      <a:pt x="17" y="7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20" y="11"/>
                      <a:pt x="21" y="14"/>
                      <a:pt x="21" y="18"/>
                    </a:cubicBezTo>
                    <a:cubicBezTo>
                      <a:pt x="21" y="20"/>
                      <a:pt x="23" y="23"/>
                      <a:pt x="21" y="25"/>
                    </a:cubicBezTo>
                    <a:cubicBezTo>
                      <a:pt x="21" y="25"/>
                      <a:pt x="21" y="25"/>
                      <a:pt x="20" y="25"/>
                    </a:cubicBezTo>
                    <a:cubicBezTo>
                      <a:pt x="19" y="21"/>
                      <a:pt x="17" y="18"/>
                      <a:pt x="14" y="16"/>
                    </a:cubicBez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3" name="Freeform 29"/>
              <p:cNvSpPr>
                <a:spLocks/>
              </p:cNvSpPr>
              <p:nvPr userDrawn="1"/>
            </p:nvSpPr>
            <p:spPr bwMode="auto">
              <a:xfrm>
                <a:off x="2260" y="2478"/>
                <a:ext cx="9" cy="7"/>
              </a:xfrm>
              <a:custGeom>
                <a:avLst/>
                <a:gdLst>
                  <a:gd name="T0" fmla="*/ 7 w 8"/>
                  <a:gd name="T1" fmla="*/ 1 h 6"/>
                  <a:gd name="T2" fmla="*/ 8 w 8"/>
                  <a:gd name="T3" fmla="*/ 2 h 6"/>
                  <a:gd name="T4" fmla="*/ 8 w 8"/>
                  <a:gd name="T5" fmla="*/ 2 h 6"/>
                  <a:gd name="T6" fmla="*/ 6 w 8"/>
                  <a:gd name="T7" fmla="*/ 5 h 6"/>
                  <a:gd name="T8" fmla="*/ 6 w 8"/>
                  <a:gd name="T9" fmla="*/ 5 h 6"/>
                  <a:gd name="T10" fmla="*/ 3 w 8"/>
                  <a:gd name="T11" fmla="*/ 6 h 6"/>
                  <a:gd name="T12" fmla="*/ 1 w 8"/>
                  <a:gd name="T13" fmla="*/ 6 h 6"/>
                  <a:gd name="T14" fmla="*/ 0 w 8"/>
                  <a:gd name="T15" fmla="*/ 5 h 6"/>
                  <a:gd name="T16" fmla="*/ 0 w 8"/>
                  <a:gd name="T17" fmla="*/ 4 h 6"/>
                  <a:gd name="T18" fmla="*/ 5 w 8"/>
                  <a:gd name="T19" fmla="*/ 0 h 6"/>
                  <a:gd name="T20" fmla="*/ 6 w 8"/>
                  <a:gd name="T21" fmla="*/ 0 h 6"/>
                  <a:gd name="T22" fmla="*/ 7 w 8"/>
                  <a:gd name="T2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7" y="1"/>
                    </a:moveTo>
                    <a:cubicBezTo>
                      <a:pt x="7" y="1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3"/>
                      <a:pt x="7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4" y="6"/>
                      <a:pt x="3" y="6"/>
                    </a:cubicBezTo>
                    <a:cubicBezTo>
                      <a:pt x="2" y="6"/>
                      <a:pt x="2" y="6"/>
                      <a:pt x="1" y="6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1" y="2"/>
                      <a:pt x="3" y="1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6" y="0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4" name="Freeform 30"/>
              <p:cNvSpPr>
                <a:spLocks/>
              </p:cNvSpPr>
              <p:nvPr userDrawn="1"/>
            </p:nvSpPr>
            <p:spPr bwMode="auto">
              <a:xfrm>
                <a:off x="2276" y="2424"/>
                <a:ext cx="7" cy="5"/>
              </a:xfrm>
              <a:custGeom>
                <a:avLst/>
                <a:gdLst>
                  <a:gd name="T0" fmla="*/ 6 w 6"/>
                  <a:gd name="T1" fmla="*/ 3 h 4"/>
                  <a:gd name="T2" fmla="*/ 0 w 6"/>
                  <a:gd name="T3" fmla="*/ 1 h 4"/>
                  <a:gd name="T4" fmla="*/ 1 w 6"/>
                  <a:gd name="T5" fmla="*/ 1 h 4"/>
                  <a:gd name="T6" fmla="*/ 3 w 6"/>
                  <a:gd name="T7" fmla="*/ 0 h 4"/>
                  <a:gd name="T8" fmla="*/ 5 w 6"/>
                  <a:gd name="T9" fmla="*/ 1 h 4"/>
                  <a:gd name="T10" fmla="*/ 5 w 6"/>
                  <a:gd name="T11" fmla="*/ 1 h 4"/>
                  <a:gd name="T12" fmla="*/ 6 w 6"/>
                  <a:gd name="T13" fmla="*/ 2 h 4"/>
                  <a:gd name="T14" fmla="*/ 6 w 6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3" y="4"/>
                      <a:pt x="1" y="3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5" name="Freeform 31"/>
              <p:cNvSpPr>
                <a:spLocks/>
              </p:cNvSpPr>
              <p:nvPr userDrawn="1"/>
            </p:nvSpPr>
            <p:spPr bwMode="auto">
              <a:xfrm>
                <a:off x="2164" y="2398"/>
                <a:ext cx="128" cy="72"/>
              </a:xfrm>
              <a:custGeom>
                <a:avLst/>
                <a:gdLst>
                  <a:gd name="T0" fmla="*/ 28 w 111"/>
                  <a:gd name="T1" fmla="*/ 2 h 63"/>
                  <a:gd name="T2" fmla="*/ 30 w 111"/>
                  <a:gd name="T3" fmla="*/ 3 h 63"/>
                  <a:gd name="T4" fmla="*/ 30 w 111"/>
                  <a:gd name="T5" fmla="*/ 5 h 63"/>
                  <a:gd name="T6" fmla="*/ 30 w 111"/>
                  <a:gd name="T7" fmla="*/ 7 h 63"/>
                  <a:gd name="T8" fmla="*/ 38 w 111"/>
                  <a:gd name="T9" fmla="*/ 10 h 63"/>
                  <a:gd name="T10" fmla="*/ 36 w 111"/>
                  <a:gd name="T11" fmla="*/ 18 h 63"/>
                  <a:gd name="T12" fmla="*/ 49 w 111"/>
                  <a:gd name="T13" fmla="*/ 24 h 63"/>
                  <a:gd name="T14" fmla="*/ 54 w 111"/>
                  <a:gd name="T15" fmla="*/ 24 h 63"/>
                  <a:gd name="T16" fmla="*/ 55 w 111"/>
                  <a:gd name="T17" fmla="*/ 24 h 63"/>
                  <a:gd name="T18" fmla="*/ 54 w 111"/>
                  <a:gd name="T19" fmla="*/ 23 h 63"/>
                  <a:gd name="T20" fmla="*/ 51 w 111"/>
                  <a:gd name="T21" fmla="*/ 22 h 63"/>
                  <a:gd name="T22" fmla="*/ 45 w 111"/>
                  <a:gd name="T23" fmla="*/ 19 h 63"/>
                  <a:gd name="T24" fmla="*/ 52 w 111"/>
                  <a:gd name="T25" fmla="*/ 13 h 63"/>
                  <a:gd name="T26" fmla="*/ 78 w 111"/>
                  <a:gd name="T27" fmla="*/ 20 h 63"/>
                  <a:gd name="T28" fmla="*/ 104 w 111"/>
                  <a:gd name="T29" fmla="*/ 33 h 63"/>
                  <a:gd name="T30" fmla="*/ 111 w 111"/>
                  <a:gd name="T31" fmla="*/ 39 h 63"/>
                  <a:gd name="T32" fmla="*/ 99 w 111"/>
                  <a:gd name="T33" fmla="*/ 51 h 63"/>
                  <a:gd name="T34" fmla="*/ 93 w 111"/>
                  <a:gd name="T35" fmla="*/ 54 h 63"/>
                  <a:gd name="T36" fmla="*/ 94 w 111"/>
                  <a:gd name="T37" fmla="*/ 58 h 63"/>
                  <a:gd name="T38" fmla="*/ 91 w 111"/>
                  <a:gd name="T39" fmla="*/ 63 h 63"/>
                  <a:gd name="T40" fmla="*/ 90 w 111"/>
                  <a:gd name="T41" fmla="*/ 63 h 63"/>
                  <a:gd name="T42" fmla="*/ 88 w 111"/>
                  <a:gd name="T43" fmla="*/ 61 h 63"/>
                  <a:gd name="T44" fmla="*/ 87 w 111"/>
                  <a:gd name="T45" fmla="*/ 59 h 63"/>
                  <a:gd name="T46" fmla="*/ 87 w 111"/>
                  <a:gd name="T47" fmla="*/ 58 h 63"/>
                  <a:gd name="T48" fmla="*/ 87 w 111"/>
                  <a:gd name="T49" fmla="*/ 58 h 63"/>
                  <a:gd name="T50" fmla="*/ 83 w 111"/>
                  <a:gd name="T51" fmla="*/ 63 h 63"/>
                  <a:gd name="T52" fmla="*/ 80 w 111"/>
                  <a:gd name="T53" fmla="*/ 62 h 63"/>
                  <a:gd name="T54" fmla="*/ 76 w 111"/>
                  <a:gd name="T55" fmla="*/ 53 h 63"/>
                  <a:gd name="T56" fmla="*/ 68 w 111"/>
                  <a:gd name="T57" fmla="*/ 48 h 63"/>
                  <a:gd name="T58" fmla="*/ 69 w 111"/>
                  <a:gd name="T59" fmla="*/ 46 h 63"/>
                  <a:gd name="T60" fmla="*/ 76 w 111"/>
                  <a:gd name="T61" fmla="*/ 44 h 63"/>
                  <a:gd name="T62" fmla="*/ 53 w 111"/>
                  <a:gd name="T63" fmla="*/ 44 h 63"/>
                  <a:gd name="T64" fmla="*/ 51 w 111"/>
                  <a:gd name="T65" fmla="*/ 43 h 63"/>
                  <a:gd name="T66" fmla="*/ 48 w 111"/>
                  <a:gd name="T67" fmla="*/ 44 h 63"/>
                  <a:gd name="T68" fmla="*/ 39 w 111"/>
                  <a:gd name="T69" fmla="*/ 46 h 63"/>
                  <a:gd name="T70" fmla="*/ 24 w 111"/>
                  <a:gd name="T71" fmla="*/ 32 h 63"/>
                  <a:gd name="T72" fmla="*/ 20 w 111"/>
                  <a:gd name="T73" fmla="*/ 21 h 63"/>
                  <a:gd name="T74" fmla="*/ 18 w 111"/>
                  <a:gd name="T75" fmla="*/ 18 h 63"/>
                  <a:gd name="T76" fmla="*/ 17 w 111"/>
                  <a:gd name="T77" fmla="*/ 15 h 63"/>
                  <a:gd name="T78" fmla="*/ 5 w 111"/>
                  <a:gd name="T79" fmla="*/ 11 h 63"/>
                  <a:gd name="T80" fmla="*/ 5 w 111"/>
                  <a:gd name="T81" fmla="*/ 3 h 63"/>
                  <a:gd name="T82" fmla="*/ 19 w 111"/>
                  <a:gd name="T83" fmla="*/ 0 h 63"/>
                  <a:gd name="T84" fmla="*/ 23 w 111"/>
                  <a:gd name="T85" fmla="*/ 1 h 63"/>
                  <a:gd name="T86" fmla="*/ 28 w 111"/>
                  <a:gd name="T87" fmla="*/ 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1" h="63">
                    <a:moveTo>
                      <a:pt x="28" y="2"/>
                    </a:moveTo>
                    <a:cubicBezTo>
                      <a:pt x="28" y="2"/>
                      <a:pt x="29" y="2"/>
                      <a:pt x="30" y="3"/>
                    </a:cubicBezTo>
                    <a:cubicBezTo>
                      <a:pt x="30" y="3"/>
                      <a:pt x="30" y="4"/>
                      <a:pt x="30" y="5"/>
                    </a:cubicBezTo>
                    <a:cubicBezTo>
                      <a:pt x="30" y="5"/>
                      <a:pt x="27" y="6"/>
                      <a:pt x="30" y="7"/>
                    </a:cubicBezTo>
                    <a:cubicBezTo>
                      <a:pt x="32" y="8"/>
                      <a:pt x="35" y="9"/>
                      <a:pt x="38" y="10"/>
                    </a:cubicBezTo>
                    <a:cubicBezTo>
                      <a:pt x="39" y="13"/>
                      <a:pt x="33" y="15"/>
                      <a:pt x="36" y="18"/>
                    </a:cubicBezTo>
                    <a:cubicBezTo>
                      <a:pt x="40" y="20"/>
                      <a:pt x="43" y="26"/>
                      <a:pt x="49" y="24"/>
                    </a:cubicBezTo>
                    <a:cubicBezTo>
                      <a:pt x="51" y="24"/>
                      <a:pt x="53" y="24"/>
                      <a:pt x="54" y="24"/>
                    </a:cubicBezTo>
                    <a:cubicBezTo>
                      <a:pt x="55" y="25"/>
                      <a:pt x="54" y="25"/>
                      <a:pt x="55" y="24"/>
                    </a:cubicBezTo>
                    <a:cubicBezTo>
                      <a:pt x="56" y="24"/>
                      <a:pt x="54" y="23"/>
                      <a:pt x="54" y="23"/>
                    </a:cubicBezTo>
                    <a:cubicBezTo>
                      <a:pt x="53" y="23"/>
                      <a:pt x="52" y="22"/>
                      <a:pt x="51" y="22"/>
                    </a:cubicBezTo>
                    <a:cubicBezTo>
                      <a:pt x="49" y="22"/>
                      <a:pt x="45" y="22"/>
                      <a:pt x="45" y="19"/>
                    </a:cubicBezTo>
                    <a:cubicBezTo>
                      <a:pt x="44" y="14"/>
                      <a:pt x="50" y="16"/>
                      <a:pt x="52" y="13"/>
                    </a:cubicBezTo>
                    <a:cubicBezTo>
                      <a:pt x="62" y="13"/>
                      <a:pt x="69" y="18"/>
                      <a:pt x="78" y="20"/>
                    </a:cubicBezTo>
                    <a:cubicBezTo>
                      <a:pt x="88" y="23"/>
                      <a:pt x="95" y="29"/>
                      <a:pt x="104" y="33"/>
                    </a:cubicBezTo>
                    <a:cubicBezTo>
                      <a:pt x="107" y="34"/>
                      <a:pt x="110" y="36"/>
                      <a:pt x="111" y="39"/>
                    </a:cubicBezTo>
                    <a:cubicBezTo>
                      <a:pt x="111" y="46"/>
                      <a:pt x="107" y="51"/>
                      <a:pt x="99" y="51"/>
                    </a:cubicBezTo>
                    <a:cubicBezTo>
                      <a:pt x="97" y="51"/>
                      <a:pt x="94" y="51"/>
                      <a:pt x="93" y="54"/>
                    </a:cubicBezTo>
                    <a:cubicBezTo>
                      <a:pt x="93" y="56"/>
                      <a:pt x="93" y="57"/>
                      <a:pt x="94" y="58"/>
                    </a:cubicBezTo>
                    <a:cubicBezTo>
                      <a:pt x="98" y="62"/>
                      <a:pt x="94" y="62"/>
                      <a:pt x="91" y="63"/>
                    </a:cubicBezTo>
                    <a:cubicBezTo>
                      <a:pt x="91" y="63"/>
                      <a:pt x="91" y="63"/>
                      <a:pt x="90" y="63"/>
                    </a:cubicBezTo>
                    <a:cubicBezTo>
                      <a:pt x="89" y="62"/>
                      <a:pt x="89" y="62"/>
                      <a:pt x="88" y="61"/>
                    </a:cubicBezTo>
                    <a:cubicBezTo>
                      <a:pt x="88" y="61"/>
                      <a:pt x="87" y="60"/>
                      <a:pt x="87" y="59"/>
                    </a:cubicBezTo>
                    <a:cubicBezTo>
                      <a:pt x="88" y="60"/>
                      <a:pt x="86" y="59"/>
                      <a:pt x="87" y="58"/>
                    </a:cubicBezTo>
                    <a:cubicBezTo>
                      <a:pt x="88" y="58"/>
                      <a:pt x="88" y="56"/>
                      <a:pt x="87" y="58"/>
                    </a:cubicBezTo>
                    <a:cubicBezTo>
                      <a:pt x="87" y="60"/>
                      <a:pt x="86" y="62"/>
                      <a:pt x="83" y="63"/>
                    </a:cubicBezTo>
                    <a:cubicBezTo>
                      <a:pt x="82" y="63"/>
                      <a:pt x="81" y="62"/>
                      <a:pt x="80" y="62"/>
                    </a:cubicBezTo>
                    <a:cubicBezTo>
                      <a:pt x="77" y="60"/>
                      <a:pt x="76" y="57"/>
                      <a:pt x="76" y="53"/>
                    </a:cubicBezTo>
                    <a:cubicBezTo>
                      <a:pt x="72" y="54"/>
                      <a:pt x="70" y="52"/>
                      <a:pt x="68" y="48"/>
                    </a:cubicBezTo>
                    <a:cubicBezTo>
                      <a:pt x="68" y="47"/>
                      <a:pt x="68" y="46"/>
                      <a:pt x="69" y="46"/>
                    </a:cubicBezTo>
                    <a:cubicBezTo>
                      <a:pt x="71" y="44"/>
                      <a:pt x="73" y="43"/>
                      <a:pt x="76" y="44"/>
                    </a:cubicBezTo>
                    <a:cubicBezTo>
                      <a:pt x="68" y="41"/>
                      <a:pt x="60" y="48"/>
                      <a:pt x="53" y="44"/>
                    </a:cubicBezTo>
                    <a:cubicBezTo>
                      <a:pt x="52" y="44"/>
                      <a:pt x="52" y="43"/>
                      <a:pt x="51" y="43"/>
                    </a:cubicBezTo>
                    <a:cubicBezTo>
                      <a:pt x="50" y="43"/>
                      <a:pt x="48" y="43"/>
                      <a:pt x="48" y="44"/>
                    </a:cubicBezTo>
                    <a:cubicBezTo>
                      <a:pt x="47" y="53"/>
                      <a:pt x="43" y="51"/>
                      <a:pt x="39" y="46"/>
                    </a:cubicBezTo>
                    <a:cubicBezTo>
                      <a:pt x="34" y="41"/>
                      <a:pt x="34" y="32"/>
                      <a:pt x="24" y="32"/>
                    </a:cubicBezTo>
                    <a:cubicBezTo>
                      <a:pt x="18" y="31"/>
                      <a:pt x="23" y="24"/>
                      <a:pt x="20" y="21"/>
                    </a:cubicBezTo>
                    <a:cubicBezTo>
                      <a:pt x="20" y="20"/>
                      <a:pt x="20" y="19"/>
                      <a:pt x="18" y="18"/>
                    </a:cubicBezTo>
                    <a:cubicBezTo>
                      <a:pt x="18" y="17"/>
                      <a:pt x="17" y="16"/>
                      <a:pt x="17" y="15"/>
                    </a:cubicBezTo>
                    <a:cubicBezTo>
                      <a:pt x="13" y="14"/>
                      <a:pt x="8" y="14"/>
                      <a:pt x="5" y="11"/>
                    </a:cubicBezTo>
                    <a:cubicBezTo>
                      <a:pt x="2" y="9"/>
                      <a:pt x="0" y="6"/>
                      <a:pt x="5" y="3"/>
                    </a:cubicBezTo>
                    <a:cubicBezTo>
                      <a:pt x="10" y="2"/>
                      <a:pt x="15" y="4"/>
                      <a:pt x="19" y="0"/>
                    </a:cubicBezTo>
                    <a:cubicBezTo>
                      <a:pt x="21" y="2"/>
                      <a:pt x="22" y="1"/>
                      <a:pt x="23" y="1"/>
                    </a:cubicBezTo>
                    <a:cubicBezTo>
                      <a:pt x="25" y="2"/>
                      <a:pt x="26" y="2"/>
                      <a:pt x="28" y="2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6" name="Freeform 32"/>
              <p:cNvSpPr>
                <a:spLocks/>
              </p:cNvSpPr>
              <p:nvPr userDrawn="1"/>
            </p:nvSpPr>
            <p:spPr bwMode="auto">
              <a:xfrm>
                <a:off x="2165" y="2400"/>
                <a:ext cx="5" cy="2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0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2" y="2"/>
                      <a:pt x="1" y="2"/>
                      <a:pt x="0" y="0"/>
                    </a:cubicBezTo>
                    <a:cubicBezTo>
                      <a:pt x="1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7" name="Freeform 33"/>
              <p:cNvSpPr>
                <a:spLocks/>
              </p:cNvSpPr>
              <p:nvPr userDrawn="1"/>
            </p:nvSpPr>
            <p:spPr bwMode="auto">
              <a:xfrm>
                <a:off x="2268" y="2443"/>
                <a:ext cx="30" cy="17"/>
              </a:xfrm>
              <a:custGeom>
                <a:avLst/>
                <a:gdLst>
                  <a:gd name="T0" fmla="*/ 3 w 26"/>
                  <a:gd name="T1" fmla="*/ 15 h 15"/>
                  <a:gd name="T2" fmla="*/ 1 w 26"/>
                  <a:gd name="T3" fmla="*/ 13 h 15"/>
                  <a:gd name="T4" fmla="*/ 4 w 26"/>
                  <a:gd name="T5" fmla="*/ 11 h 15"/>
                  <a:gd name="T6" fmla="*/ 21 w 26"/>
                  <a:gd name="T7" fmla="*/ 0 h 15"/>
                  <a:gd name="T8" fmla="*/ 26 w 26"/>
                  <a:gd name="T9" fmla="*/ 2 h 15"/>
                  <a:gd name="T10" fmla="*/ 15 w 26"/>
                  <a:gd name="T11" fmla="*/ 13 h 15"/>
                  <a:gd name="T12" fmla="*/ 3 w 26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5">
                    <a:moveTo>
                      <a:pt x="3" y="15"/>
                    </a:moveTo>
                    <a:cubicBezTo>
                      <a:pt x="1" y="15"/>
                      <a:pt x="0" y="14"/>
                      <a:pt x="1" y="13"/>
                    </a:cubicBezTo>
                    <a:cubicBezTo>
                      <a:pt x="2" y="12"/>
                      <a:pt x="3" y="11"/>
                      <a:pt x="4" y="11"/>
                    </a:cubicBezTo>
                    <a:cubicBezTo>
                      <a:pt x="13" y="12"/>
                      <a:pt x="17" y="6"/>
                      <a:pt x="21" y="0"/>
                    </a:cubicBezTo>
                    <a:cubicBezTo>
                      <a:pt x="23" y="0"/>
                      <a:pt x="24" y="1"/>
                      <a:pt x="26" y="2"/>
                    </a:cubicBezTo>
                    <a:cubicBezTo>
                      <a:pt x="24" y="10"/>
                      <a:pt x="21" y="13"/>
                      <a:pt x="15" y="13"/>
                    </a:cubicBezTo>
                    <a:cubicBezTo>
                      <a:pt x="10" y="13"/>
                      <a:pt x="7" y="14"/>
                      <a:pt x="3" y="15"/>
                    </a:cubicBezTo>
                    <a:close/>
                  </a:path>
                </a:pathLst>
              </a:custGeom>
              <a:solidFill>
                <a:srgbClr val="FBFD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8" name="Freeform 34"/>
              <p:cNvSpPr>
                <a:spLocks/>
              </p:cNvSpPr>
              <p:nvPr userDrawn="1"/>
            </p:nvSpPr>
            <p:spPr bwMode="auto">
              <a:xfrm>
                <a:off x="2299" y="2445"/>
                <a:ext cx="8" cy="12"/>
              </a:xfrm>
              <a:custGeom>
                <a:avLst/>
                <a:gdLst>
                  <a:gd name="T0" fmla="*/ 7 w 7"/>
                  <a:gd name="T1" fmla="*/ 9 h 10"/>
                  <a:gd name="T2" fmla="*/ 6 w 7"/>
                  <a:gd name="T3" fmla="*/ 9 h 10"/>
                  <a:gd name="T4" fmla="*/ 5 w 7"/>
                  <a:gd name="T5" fmla="*/ 10 h 10"/>
                  <a:gd name="T6" fmla="*/ 0 w 7"/>
                  <a:gd name="T7" fmla="*/ 0 h 10"/>
                  <a:gd name="T8" fmla="*/ 7 w 7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7" y="9"/>
                    </a:moveTo>
                    <a:cubicBezTo>
                      <a:pt x="6" y="9"/>
                      <a:pt x="6" y="9"/>
                      <a:pt x="6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6"/>
                      <a:pt x="1" y="4"/>
                      <a:pt x="0" y="0"/>
                    </a:cubicBezTo>
                    <a:cubicBezTo>
                      <a:pt x="5" y="1"/>
                      <a:pt x="6" y="5"/>
                      <a:pt x="7" y="9"/>
                    </a:cubicBezTo>
                    <a:close/>
                  </a:path>
                </a:pathLst>
              </a:custGeom>
              <a:solidFill>
                <a:srgbClr val="D6D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9" name="Freeform 35"/>
              <p:cNvSpPr>
                <a:spLocks/>
              </p:cNvSpPr>
              <p:nvPr userDrawn="1"/>
            </p:nvSpPr>
            <p:spPr bwMode="auto">
              <a:xfrm>
                <a:off x="2263" y="2468"/>
                <a:ext cx="7" cy="7"/>
              </a:xfrm>
              <a:custGeom>
                <a:avLst/>
                <a:gdLst>
                  <a:gd name="T0" fmla="*/ 5 w 6"/>
                  <a:gd name="T1" fmla="*/ 2 h 6"/>
                  <a:gd name="T2" fmla="*/ 5 w 6"/>
                  <a:gd name="T3" fmla="*/ 6 h 6"/>
                  <a:gd name="T4" fmla="*/ 4 w 6"/>
                  <a:gd name="T5" fmla="*/ 6 h 6"/>
                  <a:gd name="T6" fmla="*/ 0 w 6"/>
                  <a:gd name="T7" fmla="*/ 3 h 6"/>
                  <a:gd name="T8" fmla="*/ 3 w 6"/>
                  <a:gd name="T9" fmla="*/ 0 h 6"/>
                  <a:gd name="T10" fmla="*/ 3 w 6"/>
                  <a:gd name="T11" fmla="*/ 0 h 6"/>
                  <a:gd name="T12" fmla="*/ 5 w 6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5" y="2"/>
                    </a:moveTo>
                    <a:cubicBezTo>
                      <a:pt x="6" y="3"/>
                      <a:pt x="6" y="4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0" name="Freeform 36"/>
              <p:cNvSpPr>
                <a:spLocks/>
              </p:cNvSpPr>
              <p:nvPr userDrawn="1"/>
            </p:nvSpPr>
            <p:spPr bwMode="auto">
              <a:xfrm>
                <a:off x="2265" y="2475"/>
                <a:ext cx="5" cy="5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4 h 4"/>
                  <a:gd name="T4" fmla="*/ 2 w 4"/>
                  <a:gd name="T5" fmla="*/ 4 h 4"/>
                  <a:gd name="T6" fmla="*/ 3 w 4"/>
                  <a:gd name="T7" fmla="*/ 0 h 4"/>
                  <a:gd name="T8" fmla="*/ 3 w 4"/>
                  <a:gd name="T9" fmla="*/ 0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3" y="3"/>
                      <a:pt x="3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2"/>
                      <a:pt x="0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1" name="Freeform 37"/>
              <p:cNvSpPr>
                <a:spLocks/>
              </p:cNvSpPr>
              <p:nvPr userDrawn="1"/>
            </p:nvSpPr>
            <p:spPr bwMode="auto">
              <a:xfrm>
                <a:off x="2200" y="2408"/>
                <a:ext cx="32" cy="24"/>
              </a:xfrm>
              <a:custGeom>
                <a:avLst/>
                <a:gdLst>
                  <a:gd name="T0" fmla="*/ 22 w 28"/>
                  <a:gd name="T1" fmla="*/ 12 h 21"/>
                  <a:gd name="T2" fmla="*/ 27 w 28"/>
                  <a:gd name="T3" fmla="*/ 14 h 21"/>
                  <a:gd name="T4" fmla="*/ 26 w 28"/>
                  <a:gd name="T5" fmla="*/ 19 h 21"/>
                  <a:gd name="T6" fmla="*/ 23 w 28"/>
                  <a:gd name="T7" fmla="*/ 17 h 21"/>
                  <a:gd name="T8" fmla="*/ 22 w 28"/>
                  <a:gd name="T9" fmla="*/ 17 h 21"/>
                  <a:gd name="T10" fmla="*/ 13 w 28"/>
                  <a:gd name="T11" fmla="*/ 18 h 21"/>
                  <a:gd name="T12" fmla="*/ 7 w 28"/>
                  <a:gd name="T13" fmla="*/ 13 h 21"/>
                  <a:gd name="T14" fmla="*/ 4 w 28"/>
                  <a:gd name="T15" fmla="*/ 4 h 21"/>
                  <a:gd name="T16" fmla="*/ 7 w 28"/>
                  <a:gd name="T17" fmla="*/ 1 h 21"/>
                  <a:gd name="T18" fmla="*/ 9 w 28"/>
                  <a:gd name="T19" fmla="*/ 0 h 21"/>
                  <a:gd name="T20" fmla="*/ 11 w 28"/>
                  <a:gd name="T21" fmla="*/ 2 h 21"/>
                  <a:gd name="T22" fmla="*/ 21 w 28"/>
                  <a:gd name="T23" fmla="*/ 4 h 21"/>
                  <a:gd name="T24" fmla="*/ 20 w 28"/>
                  <a:gd name="T25" fmla="*/ 8 h 21"/>
                  <a:gd name="T26" fmla="*/ 15 w 28"/>
                  <a:gd name="T27" fmla="*/ 9 h 21"/>
                  <a:gd name="T28" fmla="*/ 22 w 28"/>
                  <a:gd name="T2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21">
                    <a:moveTo>
                      <a:pt x="22" y="12"/>
                    </a:moveTo>
                    <a:cubicBezTo>
                      <a:pt x="24" y="12"/>
                      <a:pt x="25" y="13"/>
                      <a:pt x="27" y="14"/>
                    </a:cubicBezTo>
                    <a:cubicBezTo>
                      <a:pt x="28" y="16"/>
                      <a:pt x="28" y="17"/>
                      <a:pt x="26" y="19"/>
                    </a:cubicBezTo>
                    <a:cubicBezTo>
                      <a:pt x="24" y="21"/>
                      <a:pt x="24" y="19"/>
                      <a:pt x="23" y="17"/>
                    </a:cubicBezTo>
                    <a:cubicBezTo>
                      <a:pt x="23" y="17"/>
                      <a:pt x="22" y="17"/>
                      <a:pt x="22" y="17"/>
                    </a:cubicBezTo>
                    <a:cubicBezTo>
                      <a:pt x="19" y="17"/>
                      <a:pt x="16" y="18"/>
                      <a:pt x="13" y="18"/>
                    </a:cubicBezTo>
                    <a:cubicBezTo>
                      <a:pt x="12" y="15"/>
                      <a:pt x="10" y="14"/>
                      <a:pt x="7" y="13"/>
                    </a:cubicBezTo>
                    <a:cubicBezTo>
                      <a:pt x="1" y="12"/>
                      <a:pt x="0" y="8"/>
                      <a:pt x="4" y="4"/>
                    </a:cubicBezTo>
                    <a:cubicBezTo>
                      <a:pt x="5" y="3"/>
                      <a:pt x="6" y="2"/>
                      <a:pt x="7" y="1"/>
                    </a:cubicBezTo>
                    <a:cubicBezTo>
                      <a:pt x="8" y="1"/>
                      <a:pt x="8" y="1"/>
                      <a:pt x="9" y="0"/>
                    </a:cubicBezTo>
                    <a:cubicBezTo>
                      <a:pt x="9" y="1"/>
                      <a:pt x="10" y="1"/>
                      <a:pt x="11" y="2"/>
                    </a:cubicBezTo>
                    <a:cubicBezTo>
                      <a:pt x="14" y="2"/>
                      <a:pt x="18" y="3"/>
                      <a:pt x="21" y="4"/>
                    </a:cubicBezTo>
                    <a:cubicBezTo>
                      <a:pt x="22" y="5"/>
                      <a:pt x="22" y="7"/>
                      <a:pt x="20" y="8"/>
                    </a:cubicBezTo>
                    <a:cubicBezTo>
                      <a:pt x="18" y="8"/>
                      <a:pt x="16" y="7"/>
                      <a:pt x="15" y="9"/>
                    </a:cubicBezTo>
                    <a:cubicBezTo>
                      <a:pt x="16" y="12"/>
                      <a:pt x="20" y="9"/>
                      <a:pt x="22" y="12"/>
                    </a:cubicBezTo>
                    <a:close/>
                  </a:path>
                </a:pathLst>
              </a:custGeom>
              <a:solidFill>
                <a:srgbClr val="F3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2" name="Freeform 38"/>
              <p:cNvSpPr>
                <a:spLocks/>
              </p:cNvSpPr>
              <p:nvPr userDrawn="1"/>
            </p:nvSpPr>
            <p:spPr bwMode="auto">
              <a:xfrm>
                <a:off x="2210" y="240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1" y="1"/>
                      <a:pt x="2" y="2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3" name="Freeform 39"/>
              <p:cNvSpPr>
                <a:spLocks/>
              </p:cNvSpPr>
              <p:nvPr userDrawn="1"/>
            </p:nvSpPr>
            <p:spPr bwMode="auto">
              <a:xfrm>
                <a:off x="2193" y="2465"/>
                <a:ext cx="61" cy="20"/>
              </a:xfrm>
              <a:custGeom>
                <a:avLst/>
                <a:gdLst>
                  <a:gd name="T0" fmla="*/ 26 w 53"/>
                  <a:gd name="T1" fmla="*/ 6 h 18"/>
                  <a:gd name="T2" fmla="*/ 53 w 53"/>
                  <a:gd name="T3" fmla="*/ 16 h 18"/>
                  <a:gd name="T4" fmla="*/ 45 w 53"/>
                  <a:gd name="T5" fmla="*/ 17 h 18"/>
                  <a:gd name="T6" fmla="*/ 30 w 53"/>
                  <a:gd name="T7" fmla="*/ 18 h 18"/>
                  <a:gd name="T8" fmla="*/ 20 w 53"/>
                  <a:gd name="T9" fmla="*/ 17 h 18"/>
                  <a:gd name="T10" fmla="*/ 16 w 53"/>
                  <a:gd name="T11" fmla="*/ 17 h 18"/>
                  <a:gd name="T12" fmla="*/ 12 w 53"/>
                  <a:gd name="T13" fmla="*/ 16 h 18"/>
                  <a:gd name="T14" fmla="*/ 8 w 53"/>
                  <a:gd name="T15" fmla="*/ 15 h 18"/>
                  <a:gd name="T16" fmla="*/ 6 w 53"/>
                  <a:gd name="T17" fmla="*/ 14 h 18"/>
                  <a:gd name="T18" fmla="*/ 3 w 53"/>
                  <a:gd name="T19" fmla="*/ 13 h 18"/>
                  <a:gd name="T20" fmla="*/ 1 w 53"/>
                  <a:gd name="T21" fmla="*/ 12 h 18"/>
                  <a:gd name="T22" fmla="*/ 0 w 53"/>
                  <a:gd name="T23" fmla="*/ 10 h 18"/>
                  <a:gd name="T24" fmla="*/ 11 w 53"/>
                  <a:gd name="T25" fmla="*/ 4 h 18"/>
                  <a:gd name="T26" fmla="*/ 26 w 53"/>
                  <a:gd name="T2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" h="18">
                    <a:moveTo>
                      <a:pt x="26" y="6"/>
                    </a:moveTo>
                    <a:cubicBezTo>
                      <a:pt x="36" y="8"/>
                      <a:pt x="45" y="11"/>
                      <a:pt x="53" y="16"/>
                    </a:cubicBezTo>
                    <a:cubicBezTo>
                      <a:pt x="50" y="17"/>
                      <a:pt x="48" y="17"/>
                      <a:pt x="45" y="17"/>
                    </a:cubicBezTo>
                    <a:cubicBezTo>
                      <a:pt x="40" y="15"/>
                      <a:pt x="35" y="16"/>
                      <a:pt x="30" y="18"/>
                    </a:cubicBezTo>
                    <a:cubicBezTo>
                      <a:pt x="27" y="17"/>
                      <a:pt x="24" y="14"/>
                      <a:pt x="20" y="17"/>
                    </a:cubicBezTo>
                    <a:cubicBezTo>
                      <a:pt x="19" y="16"/>
                      <a:pt x="18" y="16"/>
                      <a:pt x="16" y="17"/>
                    </a:cubicBezTo>
                    <a:cubicBezTo>
                      <a:pt x="15" y="15"/>
                      <a:pt x="14" y="16"/>
                      <a:pt x="12" y="16"/>
                    </a:cubicBezTo>
                    <a:cubicBezTo>
                      <a:pt x="11" y="15"/>
                      <a:pt x="9" y="15"/>
                      <a:pt x="8" y="15"/>
                    </a:cubicBezTo>
                    <a:cubicBezTo>
                      <a:pt x="7" y="15"/>
                      <a:pt x="6" y="15"/>
                      <a:pt x="6" y="14"/>
                    </a:cubicBezTo>
                    <a:cubicBezTo>
                      <a:pt x="5" y="14"/>
                      <a:pt x="4" y="13"/>
                      <a:pt x="3" y="13"/>
                    </a:cubicBezTo>
                    <a:cubicBezTo>
                      <a:pt x="3" y="13"/>
                      <a:pt x="2" y="12"/>
                      <a:pt x="1" y="12"/>
                    </a:cubicBezTo>
                    <a:cubicBezTo>
                      <a:pt x="1" y="11"/>
                      <a:pt x="1" y="11"/>
                      <a:pt x="0" y="10"/>
                    </a:cubicBezTo>
                    <a:cubicBezTo>
                      <a:pt x="4" y="7"/>
                      <a:pt x="8" y="6"/>
                      <a:pt x="11" y="4"/>
                    </a:cubicBezTo>
                    <a:cubicBezTo>
                      <a:pt x="16" y="0"/>
                      <a:pt x="21" y="4"/>
                      <a:pt x="26" y="6"/>
                    </a:cubicBezTo>
                    <a:close/>
                  </a:path>
                </a:pathLst>
              </a:custGeom>
              <a:solidFill>
                <a:srgbClr val="E8E8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4" name="Freeform 40"/>
              <p:cNvSpPr>
                <a:spLocks/>
              </p:cNvSpPr>
              <p:nvPr userDrawn="1"/>
            </p:nvSpPr>
            <p:spPr bwMode="auto">
              <a:xfrm>
                <a:off x="2256" y="2475"/>
                <a:ext cx="9" cy="10"/>
              </a:xfrm>
              <a:custGeom>
                <a:avLst/>
                <a:gdLst>
                  <a:gd name="T0" fmla="*/ 0 w 8"/>
                  <a:gd name="T1" fmla="*/ 7 h 9"/>
                  <a:gd name="T2" fmla="*/ 2 w 8"/>
                  <a:gd name="T3" fmla="*/ 2 h 9"/>
                  <a:gd name="T4" fmla="*/ 8 w 8"/>
                  <a:gd name="T5" fmla="*/ 4 h 9"/>
                  <a:gd name="T6" fmla="*/ 4 w 8"/>
                  <a:gd name="T7" fmla="*/ 8 h 9"/>
                  <a:gd name="T8" fmla="*/ 0 w 8"/>
                  <a:gd name="T9" fmla="*/ 9 h 9"/>
                  <a:gd name="T10" fmla="*/ 0 w 8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9">
                    <a:moveTo>
                      <a:pt x="0" y="7"/>
                    </a:moveTo>
                    <a:cubicBezTo>
                      <a:pt x="2" y="6"/>
                      <a:pt x="3" y="5"/>
                      <a:pt x="2" y="2"/>
                    </a:cubicBezTo>
                    <a:cubicBezTo>
                      <a:pt x="5" y="0"/>
                      <a:pt x="7" y="0"/>
                      <a:pt x="8" y="4"/>
                    </a:cubicBezTo>
                    <a:cubicBezTo>
                      <a:pt x="7" y="5"/>
                      <a:pt x="5" y="7"/>
                      <a:pt x="4" y="8"/>
                    </a:cubicBezTo>
                    <a:cubicBezTo>
                      <a:pt x="2" y="8"/>
                      <a:pt x="1" y="8"/>
                      <a:pt x="0" y="9"/>
                    </a:cubicBezTo>
                    <a:cubicBezTo>
                      <a:pt x="0" y="8"/>
                      <a:pt x="0" y="8"/>
                      <a:pt x="0" y="7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5" name="Freeform 41"/>
              <p:cNvSpPr>
                <a:spLocks/>
              </p:cNvSpPr>
              <p:nvPr userDrawn="1"/>
            </p:nvSpPr>
            <p:spPr bwMode="auto">
              <a:xfrm>
                <a:off x="2207" y="2439"/>
                <a:ext cx="62" cy="41"/>
              </a:xfrm>
              <a:custGeom>
                <a:avLst/>
                <a:gdLst>
                  <a:gd name="T0" fmla="*/ 51 w 54"/>
                  <a:gd name="T1" fmla="*/ 35 h 35"/>
                  <a:gd name="T2" fmla="*/ 45 w 54"/>
                  <a:gd name="T3" fmla="*/ 33 h 35"/>
                  <a:gd name="T4" fmla="*/ 38 w 54"/>
                  <a:gd name="T5" fmla="*/ 33 h 35"/>
                  <a:gd name="T6" fmla="*/ 19 w 54"/>
                  <a:gd name="T7" fmla="*/ 24 h 35"/>
                  <a:gd name="T8" fmla="*/ 5 w 54"/>
                  <a:gd name="T9" fmla="*/ 19 h 35"/>
                  <a:gd name="T10" fmla="*/ 1 w 54"/>
                  <a:gd name="T11" fmla="*/ 16 h 35"/>
                  <a:gd name="T12" fmla="*/ 2 w 54"/>
                  <a:gd name="T13" fmla="*/ 11 h 35"/>
                  <a:gd name="T14" fmla="*/ 3 w 54"/>
                  <a:gd name="T15" fmla="*/ 10 h 35"/>
                  <a:gd name="T16" fmla="*/ 7 w 54"/>
                  <a:gd name="T17" fmla="*/ 12 h 35"/>
                  <a:gd name="T18" fmla="*/ 8 w 54"/>
                  <a:gd name="T19" fmla="*/ 10 h 35"/>
                  <a:gd name="T20" fmla="*/ 10 w 54"/>
                  <a:gd name="T21" fmla="*/ 5 h 35"/>
                  <a:gd name="T22" fmla="*/ 15 w 54"/>
                  <a:gd name="T23" fmla="*/ 6 h 35"/>
                  <a:gd name="T24" fmla="*/ 15 w 54"/>
                  <a:gd name="T25" fmla="*/ 6 h 35"/>
                  <a:gd name="T26" fmla="*/ 32 w 54"/>
                  <a:gd name="T27" fmla="*/ 5 h 35"/>
                  <a:gd name="T28" fmla="*/ 43 w 54"/>
                  <a:gd name="T29" fmla="*/ 9 h 35"/>
                  <a:gd name="T30" fmla="*/ 32 w 54"/>
                  <a:gd name="T31" fmla="*/ 11 h 35"/>
                  <a:gd name="T32" fmla="*/ 34 w 54"/>
                  <a:gd name="T33" fmla="*/ 13 h 35"/>
                  <a:gd name="T34" fmla="*/ 45 w 54"/>
                  <a:gd name="T35" fmla="*/ 26 h 35"/>
                  <a:gd name="T36" fmla="*/ 45 w 54"/>
                  <a:gd name="T37" fmla="*/ 26 h 35"/>
                  <a:gd name="T38" fmla="*/ 47 w 54"/>
                  <a:gd name="T39" fmla="*/ 21 h 35"/>
                  <a:gd name="T40" fmla="*/ 47 w 54"/>
                  <a:gd name="T41" fmla="*/ 17 h 35"/>
                  <a:gd name="T42" fmla="*/ 51 w 54"/>
                  <a:gd name="T43" fmla="*/ 19 h 35"/>
                  <a:gd name="T44" fmla="*/ 52 w 54"/>
                  <a:gd name="T45" fmla="*/ 25 h 35"/>
                  <a:gd name="T46" fmla="*/ 54 w 54"/>
                  <a:gd name="T47" fmla="*/ 31 h 35"/>
                  <a:gd name="T48" fmla="*/ 53 w 54"/>
                  <a:gd name="T49" fmla="*/ 35 h 35"/>
                  <a:gd name="T50" fmla="*/ 51 w 54"/>
                  <a:gd name="T5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35">
                    <a:moveTo>
                      <a:pt x="51" y="35"/>
                    </a:moveTo>
                    <a:cubicBezTo>
                      <a:pt x="50" y="33"/>
                      <a:pt x="47" y="33"/>
                      <a:pt x="45" y="33"/>
                    </a:cubicBezTo>
                    <a:cubicBezTo>
                      <a:pt x="43" y="34"/>
                      <a:pt x="40" y="34"/>
                      <a:pt x="38" y="33"/>
                    </a:cubicBezTo>
                    <a:cubicBezTo>
                      <a:pt x="33" y="28"/>
                      <a:pt x="25" y="28"/>
                      <a:pt x="19" y="24"/>
                    </a:cubicBezTo>
                    <a:cubicBezTo>
                      <a:pt x="16" y="21"/>
                      <a:pt x="10" y="21"/>
                      <a:pt x="5" y="19"/>
                    </a:cubicBezTo>
                    <a:cubicBezTo>
                      <a:pt x="3" y="18"/>
                      <a:pt x="2" y="17"/>
                      <a:pt x="1" y="16"/>
                    </a:cubicBezTo>
                    <a:cubicBezTo>
                      <a:pt x="0" y="14"/>
                      <a:pt x="1" y="13"/>
                      <a:pt x="2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4" y="11"/>
                      <a:pt x="5" y="12"/>
                      <a:pt x="7" y="12"/>
                    </a:cubicBezTo>
                    <a:cubicBezTo>
                      <a:pt x="8" y="12"/>
                      <a:pt x="11" y="13"/>
                      <a:pt x="8" y="10"/>
                    </a:cubicBezTo>
                    <a:cubicBezTo>
                      <a:pt x="6" y="7"/>
                      <a:pt x="9" y="6"/>
                      <a:pt x="10" y="5"/>
                    </a:cubicBezTo>
                    <a:cubicBezTo>
                      <a:pt x="13" y="0"/>
                      <a:pt x="14" y="4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1" y="10"/>
                      <a:pt x="27" y="6"/>
                      <a:pt x="32" y="5"/>
                    </a:cubicBezTo>
                    <a:cubicBezTo>
                      <a:pt x="37" y="4"/>
                      <a:pt x="39" y="6"/>
                      <a:pt x="43" y="9"/>
                    </a:cubicBezTo>
                    <a:cubicBezTo>
                      <a:pt x="38" y="9"/>
                      <a:pt x="35" y="9"/>
                      <a:pt x="32" y="11"/>
                    </a:cubicBezTo>
                    <a:cubicBezTo>
                      <a:pt x="33" y="11"/>
                      <a:pt x="33" y="13"/>
                      <a:pt x="34" y="13"/>
                    </a:cubicBezTo>
                    <a:cubicBezTo>
                      <a:pt x="40" y="16"/>
                      <a:pt x="42" y="21"/>
                      <a:pt x="45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6" y="25"/>
                      <a:pt x="51" y="25"/>
                      <a:pt x="47" y="21"/>
                    </a:cubicBezTo>
                    <a:cubicBezTo>
                      <a:pt x="45" y="20"/>
                      <a:pt x="45" y="18"/>
                      <a:pt x="47" y="17"/>
                    </a:cubicBezTo>
                    <a:cubicBezTo>
                      <a:pt x="49" y="17"/>
                      <a:pt x="51" y="16"/>
                      <a:pt x="51" y="19"/>
                    </a:cubicBezTo>
                    <a:cubicBezTo>
                      <a:pt x="52" y="21"/>
                      <a:pt x="52" y="23"/>
                      <a:pt x="52" y="25"/>
                    </a:cubicBezTo>
                    <a:cubicBezTo>
                      <a:pt x="48" y="28"/>
                      <a:pt x="52" y="29"/>
                      <a:pt x="54" y="31"/>
                    </a:cubicBezTo>
                    <a:cubicBezTo>
                      <a:pt x="53" y="32"/>
                      <a:pt x="53" y="33"/>
                      <a:pt x="53" y="35"/>
                    </a:cubicBezTo>
                    <a:cubicBezTo>
                      <a:pt x="53" y="35"/>
                      <a:pt x="52" y="35"/>
                      <a:pt x="51" y="35"/>
                    </a:cubicBezTo>
                    <a:close/>
                  </a:path>
                </a:pathLst>
              </a:custGeom>
              <a:solidFill>
                <a:srgbClr val="E4E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6" name="Freeform 42"/>
              <p:cNvSpPr>
                <a:spLocks/>
              </p:cNvSpPr>
              <p:nvPr userDrawn="1"/>
            </p:nvSpPr>
            <p:spPr bwMode="auto">
              <a:xfrm>
                <a:off x="2185" y="2418"/>
                <a:ext cx="3" cy="3"/>
              </a:xfrm>
              <a:custGeom>
                <a:avLst/>
                <a:gdLst>
                  <a:gd name="T0" fmla="*/ 2 w 3"/>
                  <a:gd name="T1" fmla="*/ 2 h 2"/>
                  <a:gd name="T2" fmla="*/ 1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3" y="0"/>
                      <a:pt x="3" y="1"/>
                      <a:pt x="2" y="2"/>
                    </a:cubicBezTo>
                    <a:close/>
                  </a:path>
                </a:pathLst>
              </a:custGeom>
              <a:solidFill>
                <a:srgbClr val="E0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7" name="Freeform 43"/>
              <p:cNvSpPr>
                <a:spLocks/>
              </p:cNvSpPr>
              <p:nvPr userDrawn="1"/>
            </p:nvSpPr>
            <p:spPr bwMode="auto">
              <a:xfrm>
                <a:off x="2267" y="246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8" name="Freeform 44"/>
              <p:cNvSpPr>
                <a:spLocks/>
              </p:cNvSpPr>
              <p:nvPr userDrawn="1"/>
            </p:nvSpPr>
            <p:spPr bwMode="auto">
              <a:xfrm>
                <a:off x="2186" y="2438"/>
                <a:ext cx="3" cy="5"/>
              </a:xfrm>
              <a:custGeom>
                <a:avLst/>
                <a:gdLst>
                  <a:gd name="T0" fmla="*/ 1 w 3"/>
                  <a:gd name="T1" fmla="*/ 4 h 4"/>
                  <a:gd name="T2" fmla="*/ 2 w 3"/>
                  <a:gd name="T3" fmla="*/ 1 h 4"/>
                  <a:gd name="T4" fmla="*/ 3 w 3"/>
                  <a:gd name="T5" fmla="*/ 3 h 4"/>
                  <a:gd name="T6" fmla="*/ 2 w 3"/>
                  <a:gd name="T7" fmla="*/ 4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3"/>
                      <a:pt x="0" y="1"/>
                      <a:pt x="2" y="1"/>
                    </a:cubicBezTo>
                    <a:cubicBezTo>
                      <a:pt x="3" y="0"/>
                      <a:pt x="3" y="2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9" name="Freeform 45"/>
              <p:cNvSpPr>
                <a:spLocks/>
              </p:cNvSpPr>
              <p:nvPr userDrawn="1"/>
            </p:nvSpPr>
            <p:spPr bwMode="auto">
              <a:xfrm>
                <a:off x="2222" y="2422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2" y="2"/>
                      <a:pt x="2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0" name="Freeform 46"/>
              <p:cNvSpPr>
                <a:spLocks/>
              </p:cNvSpPr>
              <p:nvPr userDrawn="1"/>
            </p:nvSpPr>
            <p:spPr bwMode="auto">
              <a:xfrm>
                <a:off x="2202" y="2451"/>
                <a:ext cx="9" cy="8"/>
              </a:xfrm>
              <a:custGeom>
                <a:avLst/>
                <a:gdLst>
                  <a:gd name="T0" fmla="*/ 0 w 8"/>
                  <a:gd name="T1" fmla="*/ 4 h 7"/>
                  <a:gd name="T2" fmla="*/ 7 w 8"/>
                  <a:gd name="T3" fmla="*/ 0 h 7"/>
                  <a:gd name="T4" fmla="*/ 5 w 8"/>
                  <a:gd name="T5" fmla="*/ 6 h 7"/>
                  <a:gd name="T6" fmla="*/ 0 w 8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4"/>
                    </a:moveTo>
                    <a:cubicBezTo>
                      <a:pt x="3" y="4"/>
                      <a:pt x="5" y="2"/>
                      <a:pt x="7" y="0"/>
                    </a:cubicBezTo>
                    <a:cubicBezTo>
                      <a:pt x="8" y="3"/>
                      <a:pt x="7" y="5"/>
                      <a:pt x="5" y="6"/>
                    </a:cubicBezTo>
                    <a:cubicBezTo>
                      <a:pt x="3" y="7"/>
                      <a:pt x="1" y="6"/>
                      <a:pt x="0" y="4"/>
                    </a:cubicBezTo>
                    <a:close/>
                  </a:path>
                </a:pathLst>
              </a:custGeom>
              <a:solidFill>
                <a:srgbClr val="E0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1" name="Freeform 47"/>
              <p:cNvSpPr>
                <a:spLocks/>
              </p:cNvSpPr>
              <p:nvPr userDrawn="1"/>
            </p:nvSpPr>
            <p:spPr bwMode="auto">
              <a:xfrm>
                <a:off x="2223" y="244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2" name="Freeform 48"/>
              <p:cNvSpPr>
                <a:spLocks/>
              </p:cNvSpPr>
              <p:nvPr userDrawn="1"/>
            </p:nvSpPr>
            <p:spPr bwMode="auto">
              <a:xfrm>
                <a:off x="2242" y="2451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3" name="Freeform 49"/>
              <p:cNvSpPr>
                <a:spLocks/>
              </p:cNvSpPr>
              <p:nvPr userDrawn="1"/>
            </p:nvSpPr>
            <p:spPr bwMode="auto">
              <a:xfrm>
                <a:off x="2257" y="246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4" name="Freeform 50"/>
              <p:cNvSpPr>
                <a:spLocks/>
              </p:cNvSpPr>
              <p:nvPr userDrawn="1"/>
            </p:nvSpPr>
            <p:spPr bwMode="auto">
              <a:xfrm>
                <a:off x="2254" y="2433"/>
                <a:ext cx="25" cy="22"/>
              </a:xfrm>
              <a:custGeom>
                <a:avLst/>
                <a:gdLst>
                  <a:gd name="T0" fmla="*/ 20 w 22"/>
                  <a:gd name="T1" fmla="*/ 3 h 19"/>
                  <a:gd name="T2" fmla="*/ 19 w 22"/>
                  <a:gd name="T3" fmla="*/ 2 h 19"/>
                  <a:gd name="T4" fmla="*/ 9 w 22"/>
                  <a:gd name="T5" fmla="*/ 4 h 19"/>
                  <a:gd name="T6" fmla="*/ 6 w 22"/>
                  <a:gd name="T7" fmla="*/ 5 h 19"/>
                  <a:gd name="T8" fmla="*/ 2 w 22"/>
                  <a:gd name="T9" fmla="*/ 9 h 19"/>
                  <a:gd name="T10" fmla="*/ 1 w 22"/>
                  <a:gd name="T11" fmla="*/ 15 h 19"/>
                  <a:gd name="T12" fmla="*/ 5 w 22"/>
                  <a:gd name="T13" fmla="*/ 17 h 19"/>
                  <a:gd name="T14" fmla="*/ 11 w 22"/>
                  <a:gd name="T15" fmla="*/ 18 h 19"/>
                  <a:gd name="T16" fmla="*/ 14 w 22"/>
                  <a:gd name="T17" fmla="*/ 17 h 19"/>
                  <a:gd name="T18" fmla="*/ 15 w 22"/>
                  <a:gd name="T19" fmla="*/ 18 h 19"/>
                  <a:gd name="T20" fmla="*/ 16 w 22"/>
                  <a:gd name="T21" fmla="*/ 19 h 19"/>
                  <a:gd name="T22" fmla="*/ 18 w 22"/>
                  <a:gd name="T23" fmla="*/ 18 h 19"/>
                  <a:gd name="T24" fmla="*/ 19 w 22"/>
                  <a:gd name="T25" fmla="*/ 15 h 19"/>
                  <a:gd name="T26" fmla="*/ 20 w 22"/>
                  <a:gd name="T27" fmla="*/ 14 h 19"/>
                  <a:gd name="T28" fmla="*/ 20 w 22"/>
                  <a:gd name="T29" fmla="*/ 13 h 19"/>
                  <a:gd name="T30" fmla="*/ 21 w 22"/>
                  <a:gd name="T31" fmla="*/ 12 h 19"/>
                  <a:gd name="T32" fmla="*/ 21 w 22"/>
                  <a:gd name="T33" fmla="*/ 10 h 19"/>
                  <a:gd name="T34" fmla="*/ 22 w 22"/>
                  <a:gd name="T35" fmla="*/ 9 h 19"/>
                  <a:gd name="T36" fmla="*/ 22 w 22"/>
                  <a:gd name="T37" fmla="*/ 6 h 19"/>
                  <a:gd name="T38" fmla="*/ 22 w 22"/>
                  <a:gd name="T39" fmla="*/ 3 h 19"/>
                  <a:gd name="T40" fmla="*/ 20 w 22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19">
                    <a:moveTo>
                      <a:pt x="20" y="3"/>
                    </a:moveTo>
                    <a:cubicBezTo>
                      <a:pt x="20" y="2"/>
                      <a:pt x="19" y="2"/>
                      <a:pt x="19" y="2"/>
                    </a:cubicBezTo>
                    <a:cubicBezTo>
                      <a:pt x="16" y="0"/>
                      <a:pt x="11" y="1"/>
                      <a:pt x="9" y="4"/>
                    </a:cubicBezTo>
                    <a:cubicBezTo>
                      <a:pt x="8" y="4"/>
                      <a:pt x="6" y="4"/>
                      <a:pt x="6" y="5"/>
                    </a:cubicBezTo>
                    <a:cubicBezTo>
                      <a:pt x="4" y="6"/>
                      <a:pt x="3" y="7"/>
                      <a:pt x="2" y="9"/>
                    </a:cubicBezTo>
                    <a:cubicBezTo>
                      <a:pt x="1" y="11"/>
                      <a:pt x="0" y="13"/>
                      <a:pt x="1" y="15"/>
                    </a:cubicBezTo>
                    <a:cubicBezTo>
                      <a:pt x="2" y="17"/>
                      <a:pt x="3" y="17"/>
                      <a:pt x="5" y="17"/>
                    </a:cubicBezTo>
                    <a:cubicBezTo>
                      <a:pt x="7" y="18"/>
                      <a:pt x="9" y="19"/>
                      <a:pt x="11" y="18"/>
                    </a:cubicBezTo>
                    <a:cubicBezTo>
                      <a:pt x="12" y="18"/>
                      <a:pt x="13" y="17"/>
                      <a:pt x="14" y="17"/>
                    </a:cubicBezTo>
                    <a:cubicBezTo>
                      <a:pt x="14" y="17"/>
                      <a:pt x="14" y="18"/>
                      <a:pt x="15" y="18"/>
                    </a:cubicBezTo>
                    <a:cubicBezTo>
                      <a:pt x="15" y="19"/>
                      <a:pt x="15" y="19"/>
                      <a:pt x="16" y="19"/>
                    </a:cubicBezTo>
                    <a:cubicBezTo>
                      <a:pt x="16" y="19"/>
                      <a:pt x="17" y="19"/>
                      <a:pt x="18" y="18"/>
                    </a:cubicBezTo>
                    <a:cubicBezTo>
                      <a:pt x="19" y="18"/>
                      <a:pt x="20" y="16"/>
                      <a:pt x="19" y="15"/>
                    </a:cubicBezTo>
                    <a:cubicBezTo>
                      <a:pt x="19" y="15"/>
                      <a:pt x="19" y="15"/>
                      <a:pt x="20" y="14"/>
                    </a:cubicBezTo>
                    <a:cubicBezTo>
                      <a:pt x="20" y="14"/>
                      <a:pt x="20" y="13"/>
                      <a:pt x="20" y="13"/>
                    </a:cubicBezTo>
                    <a:cubicBezTo>
                      <a:pt x="21" y="13"/>
                      <a:pt x="21" y="12"/>
                      <a:pt x="21" y="12"/>
                    </a:cubicBezTo>
                    <a:cubicBezTo>
                      <a:pt x="21" y="11"/>
                      <a:pt x="21" y="11"/>
                      <a:pt x="21" y="10"/>
                    </a:cubicBezTo>
                    <a:cubicBezTo>
                      <a:pt x="21" y="10"/>
                      <a:pt x="22" y="9"/>
                      <a:pt x="22" y="9"/>
                    </a:cubicBezTo>
                    <a:cubicBezTo>
                      <a:pt x="22" y="8"/>
                      <a:pt x="22" y="7"/>
                      <a:pt x="22" y="6"/>
                    </a:cubicBezTo>
                    <a:cubicBezTo>
                      <a:pt x="22" y="5"/>
                      <a:pt x="22" y="4"/>
                      <a:pt x="22" y="3"/>
                    </a:cubicBezTo>
                    <a:cubicBezTo>
                      <a:pt x="22" y="2"/>
                      <a:pt x="20" y="2"/>
                      <a:pt x="20" y="3"/>
                    </a:cubicBezTo>
                    <a:close/>
                  </a:path>
                </a:pathLst>
              </a:cu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5" name="Freeform 51"/>
              <p:cNvSpPr>
                <a:spLocks/>
              </p:cNvSpPr>
              <p:nvPr userDrawn="1"/>
            </p:nvSpPr>
            <p:spPr bwMode="auto">
              <a:xfrm>
                <a:off x="2084" y="2461"/>
                <a:ext cx="108" cy="90"/>
              </a:xfrm>
              <a:custGeom>
                <a:avLst/>
                <a:gdLst>
                  <a:gd name="T0" fmla="*/ 3 w 93"/>
                  <a:gd name="T1" fmla="*/ 42 h 78"/>
                  <a:gd name="T2" fmla="*/ 3 w 93"/>
                  <a:gd name="T3" fmla="*/ 40 h 78"/>
                  <a:gd name="T4" fmla="*/ 0 w 93"/>
                  <a:gd name="T5" fmla="*/ 34 h 78"/>
                  <a:gd name="T6" fmla="*/ 12 w 93"/>
                  <a:gd name="T7" fmla="*/ 41 h 78"/>
                  <a:gd name="T8" fmla="*/ 15 w 93"/>
                  <a:gd name="T9" fmla="*/ 47 h 78"/>
                  <a:gd name="T10" fmla="*/ 22 w 93"/>
                  <a:gd name="T11" fmla="*/ 41 h 78"/>
                  <a:gd name="T12" fmla="*/ 24 w 93"/>
                  <a:gd name="T13" fmla="*/ 35 h 78"/>
                  <a:gd name="T14" fmla="*/ 35 w 93"/>
                  <a:gd name="T15" fmla="*/ 42 h 78"/>
                  <a:gd name="T16" fmla="*/ 31 w 93"/>
                  <a:gd name="T17" fmla="*/ 37 h 78"/>
                  <a:gd name="T18" fmla="*/ 32 w 93"/>
                  <a:gd name="T19" fmla="*/ 33 h 78"/>
                  <a:gd name="T20" fmla="*/ 33 w 93"/>
                  <a:gd name="T21" fmla="*/ 17 h 78"/>
                  <a:gd name="T22" fmla="*/ 31 w 93"/>
                  <a:gd name="T23" fmla="*/ 9 h 78"/>
                  <a:gd name="T24" fmla="*/ 29 w 93"/>
                  <a:gd name="T25" fmla="*/ 5 h 78"/>
                  <a:gd name="T26" fmla="*/ 42 w 93"/>
                  <a:gd name="T27" fmla="*/ 7 h 78"/>
                  <a:gd name="T28" fmla="*/ 67 w 93"/>
                  <a:gd name="T29" fmla="*/ 31 h 78"/>
                  <a:gd name="T30" fmla="*/ 71 w 93"/>
                  <a:gd name="T31" fmla="*/ 35 h 78"/>
                  <a:gd name="T32" fmla="*/ 85 w 93"/>
                  <a:gd name="T33" fmla="*/ 50 h 78"/>
                  <a:gd name="T34" fmla="*/ 77 w 93"/>
                  <a:gd name="T35" fmla="*/ 77 h 78"/>
                  <a:gd name="T36" fmla="*/ 70 w 93"/>
                  <a:gd name="T37" fmla="*/ 71 h 78"/>
                  <a:gd name="T38" fmla="*/ 74 w 93"/>
                  <a:gd name="T39" fmla="*/ 68 h 78"/>
                  <a:gd name="T40" fmla="*/ 80 w 93"/>
                  <a:gd name="T41" fmla="*/ 60 h 78"/>
                  <a:gd name="T42" fmla="*/ 76 w 93"/>
                  <a:gd name="T43" fmla="*/ 52 h 78"/>
                  <a:gd name="T44" fmla="*/ 52 w 93"/>
                  <a:gd name="T45" fmla="*/ 31 h 78"/>
                  <a:gd name="T46" fmla="*/ 45 w 93"/>
                  <a:gd name="T47" fmla="*/ 31 h 78"/>
                  <a:gd name="T48" fmla="*/ 50 w 93"/>
                  <a:gd name="T49" fmla="*/ 41 h 78"/>
                  <a:gd name="T50" fmla="*/ 49 w 93"/>
                  <a:gd name="T51" fmla="*/ 56 h 78"/>
                  <a:gd name="T52" fmla="*/ 42 w 93"/>
                  <a:gd name="T53" fmla="*/ 55 h 78"/>
                  <a:gd name="T54" fmla="*/ 26 w 93"/>
                  <a:gd name="T55" fmla="*/ 56 h 78"/>
                  <a:gd name="T56" fmla="*/ 16 w 93"/>
                  <a:gd name="T57" fmla="*/ 57 h 78"/>
                  <a:gd name="T58" fmla="*/ 10 w 93"/>
                  <a:gd name="T59" fmla="*/ 52 h 78"/>
                  <a:gd name="T60" fmla="*/ 10 w 93"/>
                  <a:gd name="T61" fmla="*/ 52 h 78"/>
                  <a:gd name="T62" fmla="*/ 7 w 93"/>
                  <a:gd name="T63" fmla="*/ 49 h 78"/>
                  <a:gd name="T64" fmla="*/ 7 w 93"/>
                  <a:gd name="T65" fmla="*/ 49 h 78"/>
                  <a:gd name="T66" fmla="*/ 3 w 93"/>
                  <a:gd name="T67" fmla="*/ 4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3" h="78">
                    <a:moveTo>
                      <a:pt x="3" y="42"/>
                    </a:moveTo>
                    <a:cubicBezTo>
                      <a:pt x="3" y="41"/>
                      <a:pt x="3" y="41"/>
                      <a:pt x="3" y="40"/>
                    </a:cubicBezTo>
                    <a:cubicBezTo>
                      <a:pt x="1" y="39"/>
                      <a:pt x="1" y="37"/>
                      <a:pt x="0" y="34"/>
                    </a:cubicBezTo>
                    <a:cubicBezTo>
                      <a:pt x="7" y="31"/>
                      <a:pt x="9" y="38"/>
                      <a:pt x="12" y="41"/>
                    </a:cubicBezTo>
                    <a:cubicBezTo>
                      <a:pt x="14" y="42"/>
                      <a:pt x="13" y="45"/>
                      <a:pt x="15" y="47"/>
                    </a:cubicBezTo>
                    <a:cubicBezTo>
                      <a:pt x="20" y="48"/>
                      <a:pt x="22" y="46"/>
                      <a:pt x="22" y="41"/>
                    </a:cubicBezTo>
                    <a:cubicBezTo>
                      <a:pt x="22" y="39"/>
                      <a:pt x="21" y="36"/>
                      <a:pt x="24" y="35"/>
                    </a:cubicBezTo>
                    <a:cubicBezTo>
                      <a:pt x="30" y="33"/>
                      <a:pt x="31" y="40"/>
                      <a:pt x="35" y="42"/>
                    </a:cubicBezTo>
                    <a:cubicBezTo>
                      <a:pt x="35" y="40"/>
                      <a:pt x="32" y="39"/>
                      <a:pt x="31" y="37"/>
                    </a:cubicBezTo>
                    <a:cubicBezTo>
                      <a:pt x="31" y="36"/>
                      <a:pt x="30" y="34"/>
                      <a:pt x="32" y="33"/>
                    </a:cubicBezTo>
                    <a:cubicBezTo>
                      <a:pt x="41" y="29"/>
                      <a:pt x="37" y="23"/>
                      <a:pt x="33" y="17"/>
                    </a:cubicBezTo>
                    <a:cubicBezTo>
                      <a:pt x="35" y="14"/>
                      <a:pt x="35" y="11"/>
                      <a:pt x="31" y="9"/>
                    </a:cubicBezTo>
                    <a:cubicBezTo>
                      <a:pt x="29" y="8"/>
                      <a:pt x="28" y="7"/>
                      <a:pt x="29" y="5"/>
                    </a:cubicBezTo>
                    <a:cubicBezTo>
                      <a:pt x="34" y="0"/>
                      <a:pt x="39" y="3"/>
                      <a:pt x="42" y="7"/>
                    </a:cubicBezTo>
                    <a:cubicBezTo>
                      <a:pt x="48" y="18"/>
                      <a:pt x="58" y="24"/>
                      <a:pt x="67" y="31"/>
                    </a:cubicBezTo>
                    <a:cubicBezTo>
                      <a:pt x="68" y="32"/>
                      <a:pt x="69" y="33"/>
                      <a:pt x="71" y="35"/>
                    </a:cubicBezTo>
                    <a:cubicBezTo>
                      <a:pt x="76" y="39"/>
                      <a:pt x="81" y="45"/>
                      <a:pt x="85" y="50"/>
                    </a:cubicBezTo>
                    <a:cubicBezTo>
                      <a:pt x="93" y="58"/>
                      <a:pt x="88" y="74"/>
                      <a:pt x="77" y="77"/>
                    </a:cubicBezTo>
                    <a:cubicBezTo>
                      <a:pt x="73" y="78"/>
                      <a:pt x="68" y="78"/>
                      <a:pt x="70" y="71"/>
                    </a:cubicBezTo>
                    <a:cubicBezTo>
                      <a:pt x="71" y="69"/>
                      <a:pt x="72" y="68"/>
                      <a:pt x="74" y="68"/>
                    </a:cubicBezTo>
                    <a:cubicBezTo>
                      <a:pt x="80" y="68"/>
                      <a:pt x="81" y="64"/>
                      <a:pt x="80" y="60"/>
                    </a:cubicBezTo>
                    <a:cubicBezTo>
                      <a:pt x="80" y="57"/>
                      <a:pt x="78" y="54"/>
                      <a:pt x="76" y="52"/>
                    </a:cubicBezTo>
                    <a:cubicBezTo>
                      <a:pt x="67" y="46"/>
                      <a:pt x="61" y="37"/>
                      <a:pt x="52" y="31"/>
                    </a:cubicBezTo>
                    <a:cubicBezTo>
                      <a:pt x="49" y="29"/>
                      <a:pt x="47" y="28"/>
                      <a:pt x="45" y="31"/>
                    </a:cubicBezTo>
                    <a:cubicBezTo>
                      <a:pt x="54" y="32"/>
                      <a:pt x="55" y="32"/>
                      <a:pt x="50" y="41"/>
                    </a:cubicBezTo>
                    <a:cubicBezTo>
                      <a:pt x="48" y="46"/>
                      <a:pt x="49" y="51"/>
                      <a:pt x="49" y="56"/>
                    </a:cubicBezTo>
                    <a:cubicBezTo>
                      <a:pt x="46" y="59"/>
                      <a:pt x="44" y="57"/>
                      <a:pt x="42" y="55"/>
                    </a:cubicBezTo>
                    <a:cubicBezTo>
                      <a:pt x="37" y="50"/>
                      <a:pt x="32" y="51"/>
                      <a:pt x="26" y="56"/>
                    </a:cubicBezTo>
                    <a:cubicBezTo>
                      <a:pt x="23" y="59"/>
                      <a:pt x="19" y="58"/>
                      <a:pt x="16" y="57"/>
                    </a:cubicBezTo>
                    <a:cubicBezTo>
                      <a:pt x="13" y="56"/>
                      <a:pt x="12" y="54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9" y="51"/>
                      <a:pt x="8" y="49"/>
                      <a:pt x="7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5" y="47"/>
                      <a:pt x="6" y="43"/>
                      <a:pt x="3" y="42"/>
                    </a:cubicBezTo>
                    <a:close/>
                  </a:path>
                </a:pathLst>
              </a:custGeom>
              <a:solidFill>
                <a:srgbClr val="CF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6" name="Freeform 52"/>
              <p:cNvSpPr>
                <a:spLocks/>
              </p:cNvSpPr>
              <p:nvPr userDrawn="1"/>
            </p:nvSpPr>
            <p:spPr bwMode="auto">
              <a:xfrm>
                <a:off x="2149" y="2499"/>
                <a:ext cx="57" cy="73"/>
              </a:xfrm>
              <a:custGeom>
                <a:avLst/>
                <a:gdLst>
                  <a:gd name="T0" fmla="*/ 14 w 49"/>
                  <a:gd name="T1" fmla="*/ 38 h 63"/>
                  <a:gd name="T2" fmla="*/ 17 w 49"/>
                  <a:gd name="T3" fmla="*/ 42 h 63"/>
                  <a:gd name="T4" fmla="*/ 29 w 49"/>
                  <a:gd name="T5" fmla="*/ 34 h 63"/>
                  <a:gd name="T6" fmla="*/ 27 w 49"/>
                  <a:gd name="T7" fmla="*/ 18 h 63"/>
                  <a:gd name="T8" fmla="*/ 13 w 49"/>
                  <a:gd name="T9" fmla="*/ 2 h 63"/>
                  <a:gd name="T10" fmla="*/ 19 w 49"/>
                  <a:gd name="T11" fmla="*/ 2 h 63"/>
                  <a:gd name="T12" fmla="*/ 21 w 49"/>
                  <a:gd name="T13" fmla="*/ 3 h 63"/>
                  <a:gd name="T14" fmla="*/ 21 w 49"/>
                  <a:gd name="T15" fmla="*/ 3 h 63"/>
                  <a:gd name="T16" fmla="*/ 24 w 49"/>
                  <a:gd name="T17" fmla="*/ 6 h 63"/>
                  <a:gd name="T18" fmla="*/ 24 w 49"/>
                  <a:gd name="T19" fmla="*/ 6 h 63"/>
                  <a:gd name="T20" fmla="*/ 26 w 49"/>
                  <a:gd name="T21" fmla="*/ 9 h 63"/>
                  <a:gd name="T22" fmla="*/ 27 w 49"/>
                  <a:gd name="T23" fmla="*/ 11 h 63"/>
                  <a:gd name="T24" fmla="*/ 30 w 49"/>
                  <a:gd name="T25" fmla="*/ 14 h 63"/>
                  <a:gd name="T26" fmla="*/ 30 w 49"/>
                  <a:gd name="T27" fmla="*/ 14 h 63"/>
                  <a:gd name="T28" fmla="*/ 33 w 49"/>
                  <a:gd name="T29" fmla="*/ 17 h 63"/>
                  <a:gd name="T30" fmla="*/ 33 w 49"/>
                  <a:gd name="T31" fmla="*/ 18 h 63"/>
                  <a:gd name="T32" fmla="*/ 37 w 49"/>
                  <a:gd name="T33" fmla="*/ 23 h 63"/>
                  <a:gd name="T34" fmla="*/ 37 w 49"/>
                  <a:gd name="T35" fmla="*/ 23 h 63"/>
                  <a:gd name="T36" fmla="*/ 41 w 49"/>
                  <a:gd name="T37" fmla="*/ 30 h 63"/>
                  <a:gd name="T38" fmla="*/ 41 w 49"/>
                  <a:gd name="T39" fmla="*/ 30 h 63"/>
                  <a:gd name="T40" fmla="*/ 46 w 49"/>
                  <a:gd name="T41" fmla="*/ 41 h 63"/>
                  <a:gd name="T42" fmla="*/ 47 w 49"/>
                  <a:gd name="T43" fmla="*/ 43 h 63"/>
                  <a:gd name="T44" fmla="*/ 48 w 49"/>
                  <a:gd name="T45" fmla="*/ 47 h 63"/>
                  <a:gd name="T46" fmla="*/ 48 w 49"/>
                  <a:gd name="T47" fmla="*/ 47 h 63"/>
                  <a:gd name="T48" fmla="*/ 45 w 49"/>
                  <a:gd name="T49" fmla="*/ 49 h 63"/>
                  <a:gd name="T50" fmla="*/ 45 w 49"/>
                  <a:gd name="T51" fmla="*/ 49 h 63"/>
                  <a:gd name="T52" fmla="*/ 44 w 49"/>
                  <a:gd name="T53" fmla="*/ 52 h 63"/>
                  <a:gd name="T54" fmla="*/ 44 w 49"/>
                  <a:gd name="T55" fmla="*/ 52 h 63"/>
                  <a:gd name="T56" fmla="*/ 40 w 49"/>
                  <a:gd name="T57" fmla="*/ 57 h 63"/>
                  <a:gd name="T58" fmla="*/ 40 w 49"/>
                  <a:gd name="T59" fmla="*/ 57 h 63"/>
                  <a:gd name="T60" fmla="*/ 37 w 49"/>
                  <a:gd name="T61" fmla="*/ 59 h 63"/>
                  <a:gd name="T62" fmla="*/ 33 w 49"/>
                  <a:gd name="T63" fmla="*/ 58 h 63"/>
                  <a:gd name="T64" fmla="*/ 26 w 49"/>
                  <a:gd name="T65" fmla="*/ 60 h 63"/>
                  <a:gd name="T66" fmla="*/ 11 w 49"/>
                  <a:gd name="T67" fmla="*/ 58 h 63"/>
                  <a:gd name="T68" fmla="*/ 4 w 49"/>
                  <a:gd name="T69" fmla="*/ 43 h 63"/>
                  <a:gd name="T70" fmla="*/ 4 w 49"/>
                  <a:gd name="T71" fmla="*/ 40 h 63"/>
                  <a:gd name="T72" fmla="*/ 3 w 49"/>
                  <a:gd name="T73" fmla="*/ 36 h 63"/>
                  <a:gd name="T74" fmla="*/ 13 w 49"/>
                  <a:gd name="T75" fmla="*/ 37 h 63"/>
                  <a:gd name="T76" fmla="*/ 14 w 49"/>
                  <a:gd name="T77" fmla="*/ 3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9" h="63">
                    <a:moveTo>
                      <a:pt x="14" y="38"/>
                    </a:moveTo>
                    <a:cubicBezTo>
                      <a:pt x="14" y="40"/>
                      <a:pt x="14" y="42"/>
                      <a:pt x="17" y="42"/>
                    </a:cubicBezTo>
                    <a:cubicBezTo>
                      <a:pt x="23" y="43"/>
                      <a:pt x="27" y="39"/>
                      <a:pt x="29" y="34"/>
                    </a:cubicBezTo>
                    <a:cubicBezTo>
                      <a:pt x="31" y="28"/>
                      <a:pt x="33" y="22"/>
                      <a:pt x="27" y="18"/>
                    </a:cubicBezTo>
                    <a:cubicBezTo>
                      <a:pt x="22" y="13"/>
                      <a:pt x="17" y="7"/>
                      <a:pt x="13" y="2"/>
                    </a:cubicBezTo>
                    <a:cubicBezTo>
                      <a:pt x="15" y="0"/>
                      <a:pt x="17" y="1"/>
                      <a:pt x="19" y="2"/>
                    </a:cubicBezTo>
                    <a:cubicBezTo>
                      <a:pt x="19" y="2"/>
                      <a:pt x="20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4"/>
                      <a:pt x="22" y="5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5" y="7"/>
                      <a:pt x="25" y="9"/>
                      <a:pt x="26" y="9"/>
                    </a:cubicBezTo>
                    <a:cubicBezTo>
                      <a:pt x="27" y="10"/>
                      <a:pt x="27" y="10"/>
                      <a:pt x="27" y="11"/>
                    </a:cubicBezTo>
                    <a:cubicBezTo>
                      <a:pt x="28" y="11"/>
                      <a:pt x="29" y="13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1" y="14"/>
                      <a:pt x="31" y="16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5" y="19"/>
                      <a:pt x="35" y="22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9" y="25"/>
                      <a:pt x="38" y="28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4" y="33"/>
                      <a:pt x="43" y="38"/>
                      <a:pt x="46" y="41"/>
                    </a:cubicBezTo>
                    <a:cubicBezTo>
                      <a:pt x="47" y="42"/>
                      <a:pt x="47" y="43"/>
                      <a:pt x="47" y="43"/>
                    </a:cubicBezTo>
                    <a:cubicBezTo>
                      <a:pt x="48" y="44"/>
                      <a:pt x="49" y="45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7" y="48"/>
                      <a:pt x="46" y="48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50"/>
                      <a:pt x="44" y="51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3" y="54"/>
                      <a:pt x="41" y="55"/>
                      <a:pt x="40" y="57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39" y="58"/>
                      <a:pt x="38" y="59"/>
                      <a:pt x="37" y="59"/>
                    </a:cubicBezTo>
                    <a:cubicBezTo>
                      <a:pt x="35" y="58"/>
                      <a:pt x="34" y="58"/>
                      <a:pt x="33" y="58"/>
                    </a:cubicBezTo>
                    <a:cubicBezTo>
                      <a:pt x="31" y="59"/>
                      <a:pt x="28" y="60"/>
                      <a:pt x="26" y="60"/>
                    </a:cubicBezTo>
                    <a:cubicBezTo>
                      <a:pt x="20" y="63"/>
                      <a:pt x="15" y="63"/>
                      <a:pt x="11" y="58"/>
                    </a:cubicBezTo>
                    <a:cubicBezTo>
                      <a:pt x="6" y="54"/>
                      <a:pt x="0" y="51"/>
                      <a:pt x="4" y="43"/>
                    </a:cubicBezTo>
                    <a:cubicBezTo>
                      <a:pt x="5" y="42"/>
                      <a:pt x="4" y="41"/>
                      <a:pt x="4" y="40"/>
                    </a:cubicBezTo>
                    <a:cubicBezTo>
                      <a:pt x="3" y="38"/>
                      <a:pt x="3" y="37"/>
                      <a:pt x="3" y="36"/>
                    </a:cubicBezTo>
                    <a:cubicBezTo>
                      <a:pt x="7" y="33"/>
                      <a:pt x="10" y="38"/>
                      <a:pt x="13" y="37"/>
                    </a:cubicBezTo>
                    <a:cubicBezTo>
                      <a:pt x="14" y="38"/>
                      <a:pt x="14" y="38"/>
                      <a:pt x="14" y="38"/>
                    </a:cubicBezTo>
                    <a:close/>
                  </a:path>
                </a:pathLst>
              </a:custGeom>
              <a:solidFill>
                <a:srgbClr val="DF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7" name="Freeform 53"/>
              <p:cNvSpPr>
                <a:spLocks/>
              </p:cNvSpPr>
              <p:nvPr userDrawn="1"/>
            </p:nvSpPr>
            <p:spPr bwMode="auto">
              <a:xfrm>
                <a:off x="2107" y="2523"/>
                <a:ext cx="72" cy="50"/>
              </a:xfrm>
              <a:custGeom>
                <a:avLst/>
                <a:gdLst>
                  <a:gd name="T0" fmla="*/ 41 w 62"/>
                  <a:gd name="T1" fmla="*/ 18 h 43"/>
                  <a:gd name="T2" fmla="*/ 42 w 62"/>
                  <a:gd name="T3" fmla="*/ 23 h 43"/>
                  <a:gd name="T4" fmla="*/ 41 w 62"/>
                  <a:gd name="T5" fmla="*/ 26 h 43"/>
                  <a:gd name="T6" fmla="*/ 42 w 62"/>
                  <a:gd name="T7" fmla="*/ 28 h 43"/>
                  <a:gd name="T8" fmla="*/ 40 w 62"/>
                  <a:gd name="T9" fmla="*/ 30 h 43"/>
                  <a:gd name="T10" fmla="*/ 61 w 62"/>
                  <a:gd name="T11" fmla="*/ 39 h 43"/>
                  <a:gd name="T12" fmla="*/ 62 w 62"/>
                  <a:gd name="T13" fmla="*/ 40 h 43"/>
                  <a:gd name="T14" fmla="*/ 62 w 62"/>
                  <a:gd name="T15" fmla="*/ 40 h 43"/>
                  <a:gd name="T16" fmla="*/ 60 w 62"/>
                  <a:gd name="T17" fmla="*/ 41 h 43"/>
                  <a:gd name="T18" fmla="*/ 55 w 62"/>
                  <a:gd name="T19" fmla="*/ 43 h 43"/>
                  <a:gd name="T20" fmla="*/ 55 w 62"/>
                  <a:gd name="T21" fmla="*/ 43 h 43"/>
                  <a:gd name="T22" fmla="*/ 51 w 62"/>
                  <a:gd name="T23" fmla="*/ 42 h 43"/>
                  <a:gd name="T24" fmla="*/ 51 w 62"/>
                  <a:gd name="T25" fmla="*/ 42 h 43"/>
                  <a:gd name="T26" fmla="*/ 44 w 62"/>
                  <a:gd name="T27" fmla="*/ 40 h 43"/>
                  <a:gd name="T28" fmla="*/ 44 w 62"/>
                  <a:gd name="T29" fmla="*/ 38 h 43"/>
                  <a:gd name="T30" fmla="*/ 41 w 62"/>
                  <a:gd name="T31" fmla="*/ 36 h 43"/>
                  <a:gd name="T32" fmla="*/ 41 w 62"/>
                  <a:gd name="T33" fmla="*/ 36 h 43"/>
                  <a:gd name="T34" fmla="*/ 39 w 62"/>
                  <a:gd name="T35" fmla="*/ 34 h 43"/>
                  <a:gd name="T36" fmla="*/ 36 w 62"/>
                  <a:gd name="T37" fmla="*/ 33 h 43"/>
                  <a:gd name="T38" fmla="*/ 36 w 62"/>
                  <a:gd name="T39" fmla="*/ 33 h 43"/>
                  <a:gd name="T40" fmla="*/ 34 w 62"/>
                  <a:gd name="T41" fmla="*/ 32 h 43"/>
                  <a:gd name="T42" fmla="*/ 34 w 62"/>
                  <a:gd name="T43" fmla="*/ 32 h 43"/>
                  <a:gd name="T44" fmla="*/ 32 w 62"/>
                  <a:gd name="T45" fmla="*/ 31 h 43"/>
                  <a:gd name="T46" fmla="*/ 32 w 62"/>
                  <a:gd name="T47" fmla="*/ 31 h 43"/>
                  <a:gd name="T48" fmla="*/ 24 w 62"/>
                  <a:gd name="T49" fmla="*/ 24 h 43"/>
                  <a:gd name="T50" fmla="*/ 24 w 62"/>
                  <a:gd name="T51" fmla="*/ 24 h 43"/>
                  <a:gd name="T52" fmla="*/ 19 w 62"/>
                  <a:gd name="T53" fmla="*/ 21 h 43"/>
                  <a:gd name="T54" fmla="*/ 19 w 62"/>
                  <a:gd name="T55" fmla="*/ 21 h 43"/>
                  <a:gd name="T56" fmla="*/ 11 w 62"/>
                  <a:gd name="T57" fmla="*/ 16 h 43"/>
                  <a:gd name="T58" fmla="*/ 11 w 62"/>
                  <a:gd name="T59" fmla="*/ 16 h 43"/>
                  <a:gd name="T60" fmla="*/ 6 w 62"/>
                  <a:gd name="T61" fmla="*/ 10 h 43"/>
                  <a:gd name="T62" fmla="*/ 6 w 62"/>
                  <a:gd name="T63" fmla="*/ 10 h 43"/>
                  <a:gd name="T64" fmla="*/ 3 w 62"/>
                  <a:gd name="T65" fmla="*/ 9 h 43"/>
                  <a:gd name="T66" fmla="*/ 3 w 62"/>
                  <a:gd name="T67" fmla="*/ 9 h 43"/>
                  <a:gd name="T68" fmla="*/ 1 w 62"/>
                  <a:gd name="T69" fmla="*/ 8 h 43"/>
                  <a:gd name="T70" fmla="*/ 1 w 62"/>
                  <a:gd name="T71" fmla="*/ 8 h 43"/>
                  <a:gd name="T72" fmla="*/ 0 w 62"/>
                  <a:gd name="T73" fmla="*/ 6 h 43"/>
                  <a:gd name="T74" fmla="*/ 0 w 62"/>
                  <a:gd name="T75" fmla="*/ 6 h 43"/>
                  <a:gd name="T76" fmla="*/ 19 w 62"/>
                  <a:gd name="T77" fmla="*/ 6 h 43"/>
                  <a:gd name="T78" fmla="*/ 31 w 62"/>
                  <a:gd name="T79" fmla="*/ 12 h 43"/>
                  <a:gd name="T80" fmla="*/ 41 w 62"/>
                  <a:gd name="T81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2" h="43">
                    <a:moveTo>
                      <a:pt x="41" y="18"/>
                    </a:moveTo>
                    <a:cubicBezTo>
                      <a:pt x="44" y="21"/>
                      <a:pt x="44" y="21"/>
                      <a:pt x="42" y="23"/>
                    </a:cubicBezTo>
                    <a:cubicBezTo>
                      <a:pt x="41" y="24"/>
                      <a:pt x="40" y="25"/>
                      <a:pt x="41" y="26"/>
                    </a:cubicBezTo>
                    <a:cubicBezTo>
                      <a:pt x="43" y="26"/>
                      <a:pt x="45" y="27"/>
                      <a:pt x="42" y="28"/>
                    </a:cubicBezTo>
                    <a:cubicBezTo>
                      <a:pt x="41" y="28"/>
                      <a:pt x="40" y="29"/>
                      <a:pt x="40" y="30"/>
                    </a:cubicBezTo>
                    <a:cubicBezTo>
                      <a:pt x="47" y="32"/>
                      <a:pt x="51" y="43"/>
                      <a:pt x="61" y="39"/>
                    </a:cubicBezTo>
                    <a:cubicBezTo>
                      <a:pt x="62" y="39"/>
                      <a:pt x="62" y="39"/>
                      <a:pt x="62" y="40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61" y="41"/>
                      <a:pt x="61" y="41"/>
                      <a:pt x="60" y="41"/>
                    </a:cubicBezTo>
                    <a:cubicBezTo>
                      <a:pt x="59" y="43"/>
                      <a:pt x="57" y="43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3" y="42"/>
                      <a:pt x="52" y="43"/>
                      <a:pt x="51" y="4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49" y="41"/>
                      <a:pt x="46" y="41"/>
                      <a:pt x="44" y="40"/>
                    </a:cubicBezTo>
                    <a:cubicBezTo>
                      <a:pt x="44" y="40"/>
                      <a:pt x="44" y="39"/>
                      <a:pt x="44" y="38"/>
                    </a:cubicBezTo>
                    <a:cubicBezTo>
                      <a:pt x="42" y="38"/>
                      <a:pt x="42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0" y="35"/>
                      <a:pt x="39" y="35"/>
                      <a:pt x="39" y="34"/>
                    </a:cubicBezTo>
                    <a:cubicBezTo>
                      <a:pt x="38" y="34"/>
                      <a:pt x="37" y="34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5" y="33"/>
                      <a:pt x="35" y="32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3" y="32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29" y="29"/>
                      <a:pt x="26" y="27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2" y="23"/>
                      <a:pt x="20" y="22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7" y="19"/>
                      <a:pt x="14" y="18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9" y="15"/>
                      <a:pt x="8" y="12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4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2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13" y="1"/>
                      <a:pt x="19" y="6"/>
                    </a:cubicBezTo>
                    <a:cubicBezTo>
                      <a:pt x="22" y="9"/>
                      <a:pt x="27" y="11"/>
                      <a:pt x="31" y="12"/>
                    </a:cubicBezTo>
                    <a:cubicBezTo>
                      <a:pt x="36" y="13"/>
                      <a:pt x="38" y="15"/>
                      <a:pt x="41" y="18"/>
                    </a:cubicBezTo>
                    <a:close/>
                  </a:path>
                </a:pathLst>
              </a:custGeom>
              <a:solidFill>
                <a:srgbClr val="ECEB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8" name="Freeform 54"/>
              <p:cNvSpPr>
                <a:spLocks/>
              </p:cNvSpPr>
              <p:nvPr userDrawn="1"/>
            </p:nvSpPr>
            <p:spPr bwMode="auto">
              <a:xfrm>
                <a:off x="1902" y="2649"/>
                <a:ext cx="6" cy="8"/>
              </a:xfrm>
              <a:custGeom>
                <a:avLst/>
                <a:gdLst>
                  <a:gd name="T0" fmla="*/ 3 w 5"/>
                  <a:gd name="T1" fmla="*/ 7 h 7"/>
                  <a:gd name="T2" fmla="*/ 0 w 5"/>
                  <a:gd name="T3" fmla="*/ 0 h 7"/>
                  <a:gd name="T4" fmla="*/ 5 w 5"/>
                  <a:gd name="T5" fmla="*/ 2 h 7"/>
                  <a:gd name="T6" fmla="*/ 5 w 5"/>
                  <a:gd name="T7" fmla="*/ 2 h 7"/>
                  <a:gd name="T8" fmla="*/ 4 w 5"/>
                  <a:gd name="T9" fmla="*/ 5 h 7"/>
                  <a:gd name="T10" fmla="*/ 4 w 5"/>
                  <a:gd name="T11" fmla="*/ 6 h 7"/>
                  <a:gd name="T12" fmla="*/ 3 w 5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3" y="7"/>
                    </a:moveTo>
                    <a:cubicBezTo>
                      <a:pt x="2" y="5"/>
                      <a:pt x="1" y="2"/>
                      <a:pt x="0" y="0"/>
                    </a:cubicBezTo>
                    <a:cubicBezTo>
                      <a:pt x="2" y="0"/>
                      <a:pt x="4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4" y="4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7"/>
                      <a:pt x="4" y="7"/>
                      <a:pt x="3" y="7"/>
                    </a:cubicBezTo>
                    <a:close/>
                  </a:path>
                </a:pathLst>
              </a:custGeom>
              <a:solidFill>
                <a:srgbClr val="E7EB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9" name="Freeform 55"/>
              <p:cNvSpPr>
                <a:spLocks/>
              </p:cNvSpPr>
              <p:nvPr userDrawn="1"/>
            </p:nvSpPr>
            <p:spPr bwMode="auto">
              <a:xfrm>
                <a:off x="2001" y="2316"/>
                <a:ext cx="78" cy="42"/>
              </a:xfrm>
              <a:custGeom>
                <a:avLst/>
                <a:gdLst>
                  <a:gd name="T0" fmla="*/ 15 w 67"/>
                  <a:gd name="T1" fmla="*/ 2 h 37"/>
                  <a:gd name="T2" fmla="*/ 17 w 67"/>
                  <a:gd name="T3" fmla="*/ 1 h 37"/>
                  <a:gd name="T4" fmla="*/ 24 w 67"/>
                  <a:gd name="T5" fmla="*/ 1 h 37"/>
                  <a:gd name="T6" fmla="*/ 24 w 67"/>
                  <a:gd name="T7" fmla="*/ 1 h 37"/>
                  <a:gd name="T8" fmla="*/ 40 w 67"/>
                  <a:gd name="T9" fmla="*/ 11 h 37"/>
                  <a:gd name="T10" fmla="*/ 40 w 67"/>
                  <a:gd name="T11" fmla="*/ 11 h 37"/>
                  <a:gd name="T12" fmla="*/ 43 w 67"/>
                  <a:gd name="T13" fmla="*/ 13 h 37"/>
                  <a:gd name="T14" fmla="*/ 43 w 67"/>
                  <a:gd name="T15" fmla="*/ 12 h 37"/>
                  <a:gd name="T16" fmla="*/ 45 w 67"/>
                  <a:gd name="T17" fmla="*/ 14 h 37"/>
                  <a:gd name="T18" fmla="*/ 45 w 67"/>
                  <a:gd name="T19" fmla="*/ 14 h 37"/>
                  <a:gd name="T20" fmla="*/ 56 w 67"/>
                  <a:gd name="T21" fmla="*/ 18 h 37"/>
                  <a:gd name="T22" fmla="*/ 56 w 67"/>
                  <a:gd name="T23" fmla="*/ 18 h 37"/>
                  <a:gd name="T24" fmla="*/ 60 w 67"/>
                  <a:gd name="T25" fmla="*/ 18 h 37"/>
                  <a:gd name="T26" fmla="*/ 60 w 67"/>
                  <a:gd name="T27" fmla="*/ 18 h 37"/>
                  <a:gd name="T28" fmla="*/ 65 w 67"/>
                  <a:gd name="T29" fmla="*/ 24 h 37"/>
                  <a:gd name="T30" fmla="*/ 49 w 67"/>
                  <a:gd name="T31" fmla="*/ 32 h 37"/>
                  <a:gd name="T32" fmla="*/ 34 w 67"/>
                  <a:gd name="T33" fmla="*/ 30 h 37"/>
                  <a:gd name="T34" fmla="*/ 20 w 67"/>
                  <a:gd name="T35" fmla="*/ 21 h 37"/>
                  <a:gd name="T36" fmla="*/ 3 w 67"/>
                  <a:gd name="T37" fmla="*/ 20 h 37"/>
                  <a:gd name="T38" fmla="*/ 0 w 67"/>
                  <a:gd name="T39" fmla="*/ 17 h 37"/>
                  <a:gd name="T40" fmla="*/ 2 w 67"/>
                  <a:gd name="T41" fmla="*/ 12 h 37"/>
                  <a:gd name="T42" fmla="*/ 2 w 67"/>
                  <a:gd name="T43" fmla="*/ 12 h 37"/>
                  <a:gd name="T44" fmla="*/ 4 w 67"/>
                  <a:gd name="T45" fmla="*/ 9 h 37"/>
                  <a:gd name="T46" fmla="*/ 4 w 67"/>
                  <a:gd name="T47" fmla="*/ 10 h 37"/>
                  <a:gd name="T48" fmla="*/ 15 w 67"/>
                  <a:gd name="T4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" h="37">
                    <a:moveTo>
                      <a:pt x="15" y="2"/>
                    </a:moveTo>
                    <a:cubicBezTo>
                      <a:pt x="16" y="2"/>
                      <a:pt x="17" y="2"/>
                      <a:pt x="17" y="1"/>
                    </a:cubicBezTo>
                    <a:cubicBezTo>
                      <a:pt x="19" y="2"/>
                      <a:pt x="22" y="0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8" y="6"/>
                      <a:pt x="35" y="7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1" y="11"/>
                      <a:pt x="42" y="12"/>
                      <a:pt x="43" y="13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4" y="12"/>
                      <a:pt x="45" y="13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8" y="16"/>
                      <a:pt x="52" y="16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9" y="17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3" y="19"/>
                      <a:pt x="67" y="19"/>
                      <a:pt x="65" y="24"/>
                    </a:cubicBezTo>
                    <a:cubicBezTo>
                      <a:pt x="62" y="32"/>
                      <a:pt x="54" y="29"/>
                      <a:pt x="49" y="32"/>
                    </a:cubicBezTo>
                    <a:cubicBezTo>
                      <a:pt x="43" y="37"/>
                      <a:pt x="38" y="36"/>
                      <a:pt x="34" y="30"/>
                    </a:cubicBezTo>
                    <a:cubicBezTo>
                      <a:pt x="30" y="26"/>
                      <a:pt x="26" y="22"/>
                      <a:pt x="20" y="21"/>
                    </a:cubicBezTo>
                    <a:cubicBezTo>
                      <a:pt x="15" y="18"/>
                      <a:pt x="9" y="20"/>
                      <a:pt x="3" y="20"/>
                    </a:cubicBezTo>
                    <a:cubicBezTo>
                      <a:pt x="2" y="19"/>
                      <a:pt x="1" y="18"/>
                      <a:pt x="0" y="17"/>
                    </a:cubicBezTo>
                    <a:cubicBezTo>
                      <a:pt x="0" y="15"/>
                      <a:pt x="1" y="13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1"/>
                      <a:pt x="3" y="10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3"/>
                      <a:pt x="12" y="5"/>
                      <a:pt x="15" y="2"/>
                    </a:cubicBezTo>
                    <a:close/>
                  </a:path>
                </a:pathLst>
              </a:custGeom>
              <a:solidFill>
                <a:srgbClr val="1F28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0" name="Freeform 56"/>
              <p:cNvSpPr>
                <a:spLocks/>
              </p:cNvSpPr>
              <p:nvPr userDrawn="1"/>
            </p:nvSpPr>
            <p:spPr bwMode="auto">
              <a:xfrm>
                <a:off x="1924" y="2290"/>
                <a:ext cx="82" cy="86"/>
              </a:xfrm>
              <a:custGeom>
                <a:avLst/>
                <a:gdLst>
                  <a:gd name="T0" fmla="*/ 34 w 71"/>
                  <a:gd name="T1" fmla="*/ 26 h 74"/>
                  <a:gd name="T2" fmla="*/ 36 w 71"/>
                  <a:gd name="T3" fmla="*/ 27 h 74"/>
                  <a:gd name="T4" fmla="*/ 39 w 71"/>
                  <a:gd name="T5" fmla="*/ 29 h 74"/>
                  <a:gd name="T6" fmla="*/ 39 w 71"/>
                  <a:gd name="T7" fmla="*/ 30 h 74"/>
                  <a:gd name="T8" fmla="*/ 41 w 71"/>
                  <a:gd name="T9" fmla="*/ 31 h 74"/>
                  <a:gd name="T10" fmla="*/ 41 w 71"/>
                  <a:gd name="T11" fmla="*/ 31 h 74"/>
                  <a:gd name="T12" fmla="*/ 44 w 71"/>
                  <a:gd name="T13" fmla="*/ 34 h 74"/>
                  <a:gd name="T14" fmla="*/ 44 w 71"/>
                  <a:gd name="T15" fmla="*/ 34 h 74"/>
                  <a:gd name="T16" fmla="*/ 47 w 71"/>
                  <a:gd name="T17" fmla="*/ 37 h 74"/>
                  <a:gd name="T18" fmla="*/ 48 w 71"/>
                  <a:gd name="T19" fmla="*/ 39 h 74"/>
                  <a:gd name="T20" fmla="*/ 50 w 71"/>
                  <a:gd name="T21" fmla="*/ 42 h 74"/>
                  <a:gd name="T22" fmla="*/ 50 w 71"/>
                  <a:gd name="T23" fmla="*/ 42 h 74"/>
                  <a:gd name="T24" fmla="*/ 55 w 71"/>
                  <a:gd name="T25" fmla="*/ 50 h 74"/>
                  <a:gd name="T26" fmla="*/ 55 w 71"/>
                  <a:gd name="T27" fmla="*/ 50 h 74"/>
                  <a:gd name="T28" fmla="*/ 58 w 71"/>
                  <a:gd name="T29" fmla="*/ 53 h 74"/>
                  <a:gd name="T30" fmla="*/ 58 w 71"/>
                  <a:gd name="T31" fmla="*/ 53 h 74"/>
                  <a:gd name="T32" fmla="*/ 65 w 71"/>
                  <a:gd name="T33" fmla="*/ 57 h 74"/>
                  <a:gd name="T34" fmla="*/ 70 w 71"/>
                  <a:gd name="T35" fmla="*/ 71 h 74"/>
                  <a:gd name="T36" fmla="*/ 67 w 71"/>
                  <a:gd name="T37" fmla="*/ 73 h 74"/>
                  <a:gd name="T38" fmla="*/ 44 w 71"/>
                  <a:gd name="T39" fmla="*/ 46 h 74"/>
                  <a:gd name="T40" fmla="*/ 8 w 71"/>
                  <a:gd name="T41" fmla="*/ 12 h 74"/>
                  <a:gd name="T42" fmla="*/ 0 w 71"/>
                  <a:gd name="T43" fmla="*/ 4 h 74"/>
                  <a:gd name="T44" fmla="*/ 2 w 71"/>
                  <a:gd name="T45" fmla="*/ 0 h 74"/>
                  <a:gd name="T46" fmla="*/ 4 w 71"/>
                  <a:gd name="T47" fmla="*/ 0 h 74"/>
                  <a:gd name="T48" fmla="*/ 4 w 71"/>
                  <a:gd name="T49" fmla="*/ 0 h 74"/>
                  <a:gd name="T50" fmla="*/ 7 w 71"/>
                  <a:gd name="T51" fmla="*/ 3 h 74"/>
                  <a:gd name="T52" fmla="*/ 7 w 71"/>
                  <a:gd name="T53" fmla="*/ 3 h 74"/>
                  <a:gd name="T54" fmla="*/ 9 w 71"/>
                  <a:gd name="T55" fmla="*/ 4 h 74"/>
                  <a:gd name="T56" fmla="*/ 9 w 71"/>
                  <a:gd name="T57" fmla="*/ 4 h 74"/>
                  <a:gd name="T58" fmla="*/ 12 w 71"/>
                  <a:gd name="T59" fmla="*/ 7 h 74"/>
                  <a:gd name="T60" fmla="*/ 12 w 71"/>
                  <a:gd name="T61" fmla="*/ 7 h 74"/>
                  <a:gd name="T62" fmla="*/ 15 w 71"/>
                  <a:gd name="T63" fmla="*/ 9 h 74"/>
                  <a:gd name="T64" fmla="*/ 15 w 71"/>
                  <a:gd name="T65" fmla="*/ 8 h 74"/>
                  <a:gd name="T66" fmla="*/ 18 w 71"/>
                  <a:gd name="T67" fmla="*/ 11 h 74"/>
                  <a:gd name="T68" fmla="*/ 18 w 71"/>
                  <a:gd name="T69" fmla="*/ 11 h 74"/>
                  <a:gd name="T70" fmla="*/ 20 w 71"/>
                  <a:gd name="T71" fmla="*/ 14 h 74"/>
                  <a:gd name="T72" fmla="*/ 20 w 71"/>
                  <a:gd name="T73" fmla="*/ 14 h 74"/>
                  <a:gd name="T74" fmla="*/ 26 w 71"/>
                  <a:gd name="T75" fmla="*/ 19 h 74"/>
                  <a:gd name="T76" fmla="*/ 26 w 71"/>
                  <a:gd name="T77" fmla="*/ 20 h 74"/>
                  <a:gd name="T78" fmla="*/ 28 w 71"/>
                  <a:gd name="T79" fmla="*/ 21 h 74"/>
                  <a:gd name="T80" fmla="*/ 28 w 71"/>
                  <a:gd name="T81" fmla="*/ 21 h 74"/>
                  <a:gd name="T82" fmla="*/ 31 w 71"/>
                  <a:gd name="T83" fmla="*/ 23 h 74"/>
                  <a:gd name="T84" fmla="*/ 31 w 71"/>
                  <a:gd name="T85" fmla="*/ 23 h 74"/>
                  <a:gd name="T86" fmla="*/ 34 w 71"/>
                  <a:gd name="T87" fmla="*/ 2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1" h="74">
                    <a:moveTo>
                      <a:pt x="34" y="26"/>
                    </a:moveTo>
                    <a:cubicBezTo>
                      <a:pt x="34" y="26"/>
                      <a:pt x="35" y="26"/>
                      <a:pt x="36" y="27"/>
                    </a:cubicBezTo>
                    <a:cubicBezTo>
                      <a:pt x="36" y="28"/>
                      <a:pt x="37" y="29"/>
                      <a:pt x="39" y="29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40" y="30"/>
                      <a:pt x="40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3" y="31"/>
                      <a:pt x="43" y="33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5"/>
                      <a:pt x="46" y="36"/>
                      <a:pt x="47" y="37"/>
                    </a:cubicBezTo>
                    <a:cubicBezTo>
                      <a:pt x="47" y="38"/>
                      <a:pt x="47" y="38"/>
                      <a:pt x="48" y="39"/>
                    </a:cubicBezTo>
                    <a:cubicBezTo>
                      <a:pt x="49" y="39"/>
                      <a:pt x="49" y="41"/>
                      <a:pt x="50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3" y="43"/>
                      <a:pt x="52" y="48"/>
                      <a:pt x="55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6" y="50"/>
                      <a:pt x="56" y="52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60" y="55"/>
                      <a:pt x="63" y="55"/>
                      <a:pt x="65" y="57"/>
                    </a:cubicBezTo>
                    <a:cubicBezTo>
                      <a:pt x="68" y="61"/>
                      <a:pt x="71" y="66"/>
                      <a:pt x="70" y="71"/>
                    </a:cubicBezTo>
                    <a:cubicBezTo>
                      <a:pt x="70" y="73"/>
                      <a:pt x="69" y="74"/>
                      <a:pt x="67" y="73"/>
                    </a:cubicBezTo>
                    <a:cubicBezTo>
                      <a:pt x="58" y="65"/>
                      <a:pt x="50" y="57"/>
                      <a:pt x="44" y="46"/>
                    </a:cubicBezTo>
                    <a:cubicBezTo>
                      <a:pt x="34" y="32"/>
                      <a:pt x="20" y="24"/>
                      <a:pt x="8" y="12"/>
                    </a:cubicBezTo>
                    <a:cubicBezTo>
                      <a:pt x="6" y="9"/>
                      <a:pt x="2" y="8"/>
                      <a:pt x="0" y="4"/>
                    </a:cubicBezTo>
                    <a:cubicBezTo>
                      <a:pt x="0" y="2"/>
                      <a:pt x="0" y="1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1"/>
                      <a:pt x="6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5"/>
                      <a:pt x="11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4" y="8"/>
                      <a:pt x="15" y="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9"/>
                      <a:pt x="16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2"/>
                      <a:pt x="19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3" y="15"/>
                      <a:pt x="24" y="17"/>
                      <a:pt x="26" y="19"/>
                    </a:cubicBezTo>
                    <a:cubicBezTo>
                      <a:pt x="26" y="19"/>
                      <a:pt x="26" y="20"/>
                      <a:pt x="26" y="20"/>
                    </a:cubicBezTo>
                    <a:cubicBezTo>
                      <a:pt x="27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9" y="22"/>
                      <a:pt x="30" y="22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4"/>
                      <a:pt x="32" y="25"/>
                      <a:pt x="34" y="26"/>
                    </a:cubicBezTo>
                    <a:close/>
                  </a:path>
                </a:pathLst>
              </a:custGeom>
              <a:solidFill>
                <a:srgbClr val="BDB5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1" name="Freeform 57"/>
              <p:cNvSpPr>
                <a:spLocks/>
              </p:cNvSpPr>
              <p:nvPr userDrawn="1"/>
            </p:nvSpPr>
            <p:spPr bwMode="auto">
              <a:xfrm>
                <a:off x="2056" y="2357"/>
                <a:ext cx="30" cy="37"/>
              </a:xfrm>
              <a:custGeom>
                <a:avLst/>
                <a:gdLst>
                  <a:gd name="T0" fmla="*/ 20 w 26"/>
                  <a:gd name="T1" fmla="*/ 1 h 32"/>
                  <a:gd name="T2" fmla="*/ 21 w 26"/>
                  <a:gd name="T3" fmla="*/ 5 h 32"/>
                  <a:gd name="T4" fmla="*/ 21 w 26"/>
                  <a:gd name="T5" fmla="*/ 9 h 32"/>
                  <a:gd name="T6" fmla="*/ 23 w 26"/>
                  <a:gd name="T7" fmla="*/ 20 h 32"/>
                  <a:gd name="T8" fmla="*/ 24 w 26"/>
                  <a:gd name="T9" fmla="*/ 29 h 32"/>
                  <a:gd name="T10" fmla="*/ 18 w 26"/>
                  <a:gd name="T11" fmla="*/ 31 h 32"/>
                  <a:gd name="T12" fmla="*/ 1 w 26"/>
                  <a:gd name="T13" fmla="*/ 25 h 32"/>
                  <a:gd name="T14" fmla="*/ 1 w 26"/>
                  <a:gd name="T15" fmla="*/ 18 h 32"/>
                  <a:gd name="T16" fmla="*/ 18 w 26"/>
                  <a:gd name="T17" fmla="*/ 0 h 32"/>
                  <a:gd name="T18" fmla="*/ 20 w 26"/>
                  <a:gd name="T19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2">
                    <a:moveTo>
                      <a:pt x="20" y="1"/>
                    </a:moveTo>
                    <a:cubicBezTo>
                      <a:pt x="20" y="3"/>
                      <a:pt x="20" y="4"/>
                      <a:pt x="21" y="5"/>
                    </a:cubicBezTo>
                    <a:cubicBezTo>
                      <a:pt x="22" y="6"/>
                      <a:pt x="22" y="8"/>
                      <a:pt x="21" y="9"/>
                    </a:cubicBezTo>
                    <a:cubicBezTo>
                      <a:pt x="18" y="13"/>
                      <a:pt x="19" y="16"/>
                      <a:pt x="23" y="20"/>
                    </a:cubicBezTo>
                    <a:cubicBezTo>
                      <a:pt x="25" y="22"/>
                      <a:pt x="26" y="26"/>
                      <a:pt x="24" y="29"/>
                    </a:cubicBezTo>
                    <a:cubicBezTo>
                      <a:pt x="23" y="31"/>
                      <a:pt x="20" y="31"/>
                      <a:pt x="18" y="31"/>
                    </a:cubicBezTo>
                    <a:cubicBezTo>
                      <a:pt x="12" y="29"/>
                      <a:pt x="5" y="32"/>
                      <a:pt x="1" y="25"/>
                    </a:cubicBezTo>
                    <a:cubicBezTo>
                      <a:pt x="0" y="23"/>
                      <a:pt x="0" y="21"/>
                      <a:pt x="1" y="18"/>
                    </a:cubicBezTo>
                    <a:cubicBezTo>
                      <a:pt x="10" y="15"/>
                      <a:pt x="13" y="6"/>
                      <a:pt x="18" y="0"/>
                    </a:cubicBezTo>
                    <a:cubicBezTo>
                      <a:pt x="19" y="0"/>
                      <a:pt x="20" y="0"/>
                      <a:pt x="20" y="1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2" name="Freeform 58"/>
              <p:cNvSpPr>
                <a:spLocks/>
              </p:cNvSpPr>
              <p:nvPr userDrawn="1"/>
            </p:nvSpPr>
            <p:spPr bwMode="auto">
              <a:xfrm>
                <a:off x="2088" y="2386"/>
                <a:ext cx="22" cy="12"/>
              </a:xfrm>
              <a:custGeom>
                <a:avLst/>
                <a:gdLst>
                  <a:gd name="T0" fmla="*/ 0 w 19"/>
                  <a:gd name="T1" fmla="*/ 5 h 10"/>
                  <a:gd name="T2" fmla="*/ 7 w 19"/>
                  <a:gd name="T3" fmla="*/ 1 h 10"/>
                  <a:gd name="T4" fmla="*/ 7 w 19"/>
                  <a:gd name="T5" fmla="*/ 1 h 10"/>
                  <a:gd name="T6" fmla="*/ 9 w 19"/>
                  <a:gd name="T7" fmla="*/ 2 h 10"/>
                  <a:gd name="T8" fmla="*/ 16 w 19"/>
                  <a:gd name="T9" fmla="*/ 0 h 10"/>
                  <a:gd name="T10" fmla="*/ 19 w 19"/>
                  <a:gd name="T11" fmla="*/ 1 h 10"/>
                  <a:gd name="T12" fmla="*/ 19 w 19"/>
                  <a:gd name="T13" fmla="*/ 1 h 10"/>
                  <a:gd name="T14" fmla="*/ 16 w 19"/>
                  <a:gd name="T15" fmla="*/ 3 h 10"/>
                  <a:gd name="T16" fmla="*/ 14 w 19"/>
                  <a:gd name="T17" fmla="*/ 6 h 10"/>
                  <a:gd name="T18" fmla="*/ 0 w 19"/>
                  <a:gd name="T1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0">
                    <a:moveTo>
                      <a:pt x="0" y="5"/>
                    </a:moveTo>
                    <a:cubicBezTo>
                      <a:pt x="3" y="3"/>
                      <a:pt x="5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12" y="1"/>
                      <a:pt x="14" y="0"/>
                      <a:pt x="16" y="0"/>
                    </a:cubicBezTo>
                    <a:cubicBezTo>
                      <a:pt x="17" y="0"/>
                      <a:pt x="18" y="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2"/>
                      <a:pt x="17" y="3"/>
                      <a:pt x="16" y="3"/>
                    </a:cubicBezTo>
                    <a:cubicBezTo>
                      <a:pt x="14" y="3"/>
                      <a:pt x="14" y="4"/>
                      <a:pt x="14" y="6"/>
                    </a:cubicBezTo>
                    <a:cubicBezTo>
                      <a:pt x="9" y="10"/>
                      <a:pt x="5" y="10"/>
                      <a:pt x="0" y="5"/>
                    </a:cubicBezTo>
                    <a:close/>
                  </a:path>
                </a:pathLst>
              </a:custGeom>
              <a:solidFill>
                <a:srgbClr val="F4F3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3" name="Freeform 59"/>
              <p:cNvSpPr>
                <a:spLocks/>
              </p:cNvSpPr>
              <p:nvPr userDrawn="1"/>
            </p:nvSpPr>
            <p:spPr bwMode="auto">
              <a:xfrm>
                <a:off x="2080" y="2371"/>
                <a:ext cx="4" cy="4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2 h 3"/>
                  <a:gd name="T4" fmla="*/ 4 w 4"/>
                  <a:gd name="T5" fmla="*/ 0 h 3"/>
                  <a:gd name="T6" fmla="*/ 4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2"/>
                      <a:pt x="2" y="3"/>
                      <a:pt x="1" y="2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4" name="Freeform 60"/>
              <p:cNvSpPr>
                <a:spLocks/>
              </p:cNvSpPr>
              <p:nvPr userDrawn="1"/>
            </p:nvSpPr>
            <p:spPr bwMode="auto">
              <a:xfrm>
                <a:off x="1786" y="2350"/>
                <a:ext cx="45" cy="25"/>
              </a:xfrm>
              <a:custGeom>
                <a:avLst/>
                <a:gdLst>
                  <a:gd name="T0" fmla="*/ 0 w 39"/>
                  <a:gd name="T1" fmla="*/ 21 h 21"/>
                  <a:gd name="T2" fmla="*/ 0 w 39"/>
                  <a:gd name="T3" fmla="*/ 19 h 21"/>
                  <a:gd name="T4" fmla="*/ 2 w 39"/>
                  <a:gd name="T5" fmla="*/ 18 h 21"/>
                  <a:gd name="T6" fmla="*/ 4 w 39"/>
                  <a:gd name="T7" fmla="*/ 15 h 21"/>
                  <a:gd name="T8" fmla="*/ 4 w 39"/>
                  <a:gd name="T9" fmla="*/ 15 h 21"/>
                  <a:gd name="T10" fmla="*/ 6 w 39"/>
                  <a:gd name="T11" fmla="*/ 13 h 21"/>
                  <a:gd name="T12" fmla="*/ 6 w 39"/>
                  <a:gd name="T13" fmla="*/ 13 h 21"/>
                  <a:gd name="T14" fmla="*/ 9 w 39"/>
                  <a:gd name="T15" fmla="*/ 6 h 21"/>
                  <a:gd name="T16" fmla="*/ 9 w 39"/>
                  <a:gd name="T17" fmla="*/ 6 h 21"/>
                  <a:gd name="T18" fmla="*/ 31 w 39"/>
                  <a:gd name="T19" fmla="*/ 1 h 21"/>
                  <a:gd name="T20" fmla="*/ 31 w 39"/>
                  <a:gd name="T21" fmla="*/ 1 h 21"/>
                  <a:gd name="T22" fmla="*/ 37 w 39"/>
                  <a:gd name="T23" fmla="*/ 1 h 21"/>
                  <a:gd name="T24" fmla="*/ 38 w 39"/>
                  <a:gd name="T25" fmla="*/ 1 h 21"/>
                  <a:gd name="T26" fmla="*/ 39 w 39"/>
                  <a:gd name="T27" fmla="*/ 2 h 21"/>
                  <a:gd name="T28" fmla="*/ 39 w 39"/>
                  <a:gd name="T29" fmla="*/ 3 h 21"/>
                  <a:gd name="T30" fmla="*/ 25 w 39"/>
                  <a:gd name="T31" fmla="*/ 13 h 21"/>
                  <a:gd name="T32" fmla="*/ 2 w 39"/>
                  <a:gd name="T33" fmla="*/ 21 h 21"/>
                  <a:gd name="T34" fmla="*/ 0 w 39"/>
                  <a:gd name="T3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21">
                    <a:moveTo>
                      <a:pt x="0" y="21"/>
                    </a:moveTo>
                    <a:cubicBezTo>
                      <a:pt x="0" y="20"/>
                      <a:pt x="0" y="19"/>
                      <a:pt x="0" y="19"/>
                    </a:cubicBezTo>
                    <a:cubicBezTo>
                      <a:pt x="1" y="19"/>
                      <a:pt x="1" y="18"/>
                      <a:pt x="2" y="18"/>
                    </a:cubicBezTo>
                    <a:cubicBezTo>
                      <a:pt x="2" y="17"/>
                      <a:pt x="4" y="17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5"/>
                      <a:pt x="5" y="14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6" y="1"/>
                      <a:pt x="23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3" y="2"/>
                      <a:pt x="35" y="0"/>
                      <a:pt x="37" y="1"/>
                    </a:cubicBezTo>
                    <a:cubicBezTo>
                      <a:pt x="37" y="1"/>
                      <a:pt x="38" y="1"/>
                      <a:pt x="38" y="1"/>
                    </a:cubicBezTo>
                    <a:cubicBezTo>
                      <a:pt x="39" y="1"/>
                      <a:pt x="39" y="1"/>
                      <a:pt x="39" y="2"/>
                    </a:cubicBezTo>
                    <a:cubicBezTo>
                      <a:pt x="39" y="2"/>
                      <a:pt x="39" y="3"/>
                      <a:pt x="39" y="3"/>
                    </a:cubicBezTo>
                    <a:cubicBezTo>
                      <a:pt x="36" y="9"/>
                      <a:pt x="33" y="12"/>
                      <a:pt x="25" y="13"/>
                    </a:cubicBezTo>
                    <a:cubicBezTo>
                      <a:pt x="17" y="13"/>
                      <a:pt x="10" y="21"/>
                      <a:pt x="2" y="21"/>
                    </a:cubicBezTo>
                    <a:cubicBezTo>
                      <a:pt x="1" y="21"/>
                      <a:pt x="1" y="21"/>
                      <a:pt x="0" y="21"/>
                    </a:cubicBezTo>
                    <a:close/>
                  </a:path>
                </a:pathLst>
              </a:custGeom>
              <a:solidFill>
                <a:srgbClr val="C0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5" name="Freeform 61"/>
              <p:cNvSpPr>
                <a:spLocks/>
              </p:cNvSpPr>
              <p:nvPr userDrawn="1"/>
            </p:nvSpPr>
            <p:spPr bwMode="auto">
              <a:xfrm>
                <a:off x="1749" y="2271"/>
                <a:ext cx="6" cy="4"/>
              </a:xfrm>
              <a:custGeom>
                <a:avLst/>
                <a:gdLst>
                  <a:gd name="T0" fmla="*/ 4 w 5"/>
                  <a:gd name="T1" fmla="*/ 0 h 4"/>
                  <a:gd name="T2" fmla="*/ 1 w 5"/>
                  <a:gd name="T3" fmla="*/ 4 h 4"/>
                  <a:gd name="T4" fmla="*/ 0 w 5"/>
                  <a:gd name="T5" fmla="*/ 1 h 4"/>
                  <a:gd name="T6" fmla="*/ 4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5" y="2"/>
                      <a:pt x="4" y="4"/>
                      <a:pt x="1" y="4"/>
                    </a:cubicBezTo>
                    <a:cubicBezTo>
                      <a:pt x="1" y="3"/>
                      <a:pt x="1" y="2"/>
                      <a:pt x="0" y="1"/>
                    </a:cubicBezTo>
                    <a:cubicBezTo>
                      <a:pt x="2" y="1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EF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6" name="Freeform 62"/>
              <p:cNvSpPr>
                <a:spLocks/>
              </p:cNvSpPr>
              <p:nvPr userDrawn="1"/>
            </p:nvSpPr>
            <p:spPr bwMode="auto">
              <a:xfrm>
                <a:off x="1763" y="2258"/>
                <a:ext cx="4" cy="5"/>
              </a:xfrm>
              <a:custGeom>
                <a:avLst/>
                <a:gdLst>
                  <a:gd name="T0" fmla="*/ 4 w 4"/>
                  <a:gd name="T1" fmla="*/ 0 h 4"/>
                  <a:gd name="T2" fmla="*/ 1 w 4"/>
                  <a:gd name="T3" fmla="*/ 4 h 4"/>
                  <a:gd name="T4" fmla="*/ 1 w 4"/>
                  <a:gd name="T5" fmla="*/ 4 h 4"/>
                  <a:gd name="T6" fmla="*/ 1 w 4"/>
                  <a:gd name="T7" fmla="*/ 3 h 4"/>
                  <a:gd name="T8" fmla="*/ 1 w 4"/>
                  <a:gd name="T9" fmla="*/ 2 h 4"/>
                  <a:gd name="T10" fmla="*/ 1 w 4"/>
                  <a:gd name="T11" fmla="*/ 2 h 4"/>
                  <a:gd name="T12" fmla="*/ 2 w 4"/>
                  <a:gd name="T13" fmla="*/ 0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4" y="2"/>
                      <a:pt x="4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E6D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7" name="Freeform 63"/>
              <p:cNvSpPr>
                <a:spLocks/>
              </p:cNvSpPr>
              <p:nvPr userDrawn="1"/>
            </p:nvSpPr>
            <p:spPr bwMode="auto">
              <a:xfrm>
                <a:off x="2033" y="2409"/>
                <a:ext cx="78" cy="109"/>
              </a:xfrm>
              <a:custGeom>
                <a:avLst/>
                <a:gdLst>
                  <a:gd name="T0" fmla="*/ 43 w 68"/>
                  <a:gd name="T1" fmla="*/ 77 h 94"/>
                  <a:gd name="T2" fmla="*/ 40 w 68"/>
                  <a:gd name="T3" fmla="*/ 74 h 94"/>
                  <a:gd name="T4" fmla="*/ 35 w 68"/>
                  <a:gd name="T5" fmla="*/ 68 h 94"/>
                  <a:gd name="T6" fmla="*/ 25 w 68"/>
                  <a:gd name="T7" fmla="*/ 58 h 94"/>
                  <a:gd name="T8" fmla="*/ 6 w 68"/>
                  <a:gd name="T9" fmla="*/ 24 h 94"/>
                  <a:gd name="T10" fmla="*/ 0 w 68"/>
                  <a:gd name="T11" fmla="*/ 19 h 94"/>
                  <a:gd name="T12" fmla="*/ 8 w 68"/>
                  <a:gd name="T13" fmla="*/ 1 h 94"/>
                  <a:gd name="T14" fmla="*/ 13 w 68"/>
                  <a:gd name="T15" fmla="*/ 2 h 94"/>
                  <a:gd name="T16" fmla="*/ 18 w 68"/>
                  <a:gd name="T17" fmla="*/ 5 h 94"/>
                  <a:gd name="T18" fmla="*/ 20 w 68"/>
                  <a:gd name="T19" fmla="*/ 6 h 94"/>
                  <a:gd name="T20" fmla="*/ 21 w 68"/>
                  <a:gd name="T21" fmla="*/ 8 h 94"/>
                  <a:gd name="T22" fmla="*/ 40 w 68"/>
                  <a:gd name="T23" fmla="*/ 25 h 94"/>
                  <a:gd name="T24" fmla="*/ 44 w 68"/>
                  <a:gd name="T25" fmla="*/ 30 h 94"/>
                  <a:gd name="T26" fmla="*/ 43 w 68"/>
                  <a:gd name="T27" fmla="*/ 34 h 94"/>
                  <a:gd name="T28" fmla="*/ 35 w 68"/>
                  <a:gd name="T29" fmla="*/ 33 h 94"/>
                  <a:gd name="T30" fmla="*/ 33 w 68"/>
                  <a:gd name="T31" fmla="*/ 31 h 94"/>
                  <a:gd name="T32" fmla="*/ 23 w 68"/>
                  <a:gd name="T33" fmla="*/ 22 h 94"/>
                  <a:gd name="T34" fmla="*/ 28 w 68"/>
                  <a:gd name="T35" fmla="*/ 29 h 94"/>
                  <a:gd name="T36" fmla="*/ 27 w 68"/>
                  <a:gd name="T37" fmla="*/ 37 h 94"/>
                  <a:gd name="T38" fmla="*/ 24 w 68"/>
                  <a:gd name="T39" fmla="*/ 37 h 94"/>
                  <a:gd name="T40" fmla="*/ 18 w 68"/>
                  <a:gd name="T41" fmla="*/ 33 h 94"/>
                  <a:gd name="T42" fmla="*/ 25 w 68"/>
                  <a:gd name="T43" fmla="*/ 37 h 94"/>
                  <a:gd name="T44" fmla="*/ 32 w 68"/>
                  <a:gd name="T45" fmla="*/ 42 h 94"/>
                  <a:gd name="T46" fmla="*/ 39 w 68"/>
                  <a:gd name="T47" fmla="*/ 44 h 94"/>
                  <a:gd name="T48" fmla="*/ 47 w 68"/>
                  <a:gd name="T49" fmla="*/ 53 h 94"/>
                  <a:gd name="T50" fmla="*/ 60 w 68"/>
                  <a:gd name="T51" fmla="*/ 66 h 94"/>
                  <a:gd name="T52" fmla="*/ 66 w 68"/>
                  <a:gd name="T53" fmla="*/ 75 h 94"/>
                  <a:gd name="T54" fmla="*/ 64 w 68"/>
                  <a:gd name="T55" fmla="*/ 83 h 94"/>
                  <a:gd name="T56" fmla="*/ 58 w 68"/>
                  <a:gd name="T57" fmla="*/ 94 h 94"/>
                  <a:gd name="T58" fmla="*/ 56 w 68"/>
                  <a:gd name="T59" fmla="*/ 90 h 94"/>
                  <a:gd name="T60" fmla="*/ 51 w 68"/>
                  <a:gd name="T61" fmla="*/ 84 h 94"/>
                  <a:gd name="T62" fmla="*/ 45 w 68"/>
                  <a:gd name="T63" fmla="*/ 78 h 94"/>
                  <a:gd name="T64" fmla="*/ 43 w 68"/>
                  <a:gd name="T65" fmla="*/ 7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8" h="94">
                    <a:moveTo>
                      <a:pt x="43" y="77"/>
                    </a:moveTo>
                    <a:cubicBezTo>
                      <a:pt x="43" y="76"/>
                      <a:pt x="42" y="74"/>
                      <a:pt x="40" y="74"/>
                    </a:cubicBezTo>
                    <a:cubicBezTo>
                      <a:pt x="39" y="72"/>
                      <a:pt x="37" y="69"/>
                      <a:pt x="35" y="68"/>
                    </a:cubicBezTo>
                    <a:cubicBezTo>
                      <a:pt x="32" y="64"/>
                      <a:pt x="29" y="61"/>
                      <a:pt x="25" y="58"/>
                    </a:cubicBezTo>
                    <a:cubicBezTo>
                      <a:pt x="20" y="46"/>
                      <a:pt x="11" y="36"/>
                      <a:pt x="6" y="24"/>
                    </a:cubicBezTo>
                    <a:cubicBezTo>
                      <a:pt x="5" y="22"/>
                      <a:pt x="3" y="20"/>
                      <a:pt x="0" y="19"/>
                    </a:cubicBezTo>
                    <a:cubicBezTo>
                      <a:pt x="0" y="12"/>
                      <a:pt x="5" y="7"/>
                      <a:pt x="8" y="1"/>
                    </a:cubicBezTo>
                    <a:cubicBezTo>
                      <a:pt x="10" y="0"/>
                      <a:pt x="11" y="1"/>
                      <a:pt x="13" y="2"/>
                    </a:cubicBezTo>
                    <a:cubicBezTo>
                      <a:pt x="14" y="3"/>
                      <a:pt x="16" y="4"/>
                      <a:pt x="18" y="5"/>
                    </a:cubicBezTo>
                    <a:cubicBezTo>
                      <a:pt x="18" y="5"/>
                      <a:pt x="19" y="6"/>
                      <a:pt x="20" y="6"/>
                    </a:cubicBezTo>
                    <a:cubicBezTo>
                      <a:pt x="20" y="7"/>
                      <a:pt x="21" y="8"/>
                      <a:pt x="21" y="8"/>
                    </a:cubicBezTo>
                    <a:cubicBezTo>
                      <a:pt x="26" y="15"/>
                      <a:pt x="35" y="18"/>
                      <a:pt x="40" y="25"/>
                    </a:cubicBezTo>
                    <a:cubicBezTo>
                      <a:pt x="41" y="27"/>
                      <a:pt x="43" y="28"/>
                      <a:pt x="44" y="30"/>
                    </a:cubicBezTo>
                    <a:cubicBezTo>
                      <a:pt x="44" y="32"/>
                      <a:pt x="44" y="33"/>
                      <a:pt x="43" y="34"/>
                    </a:cubicBezTo>
                    <a:cubicBezTo>
                      <a:pt x="40" y="36"/>
                      <a:pt x="37" y="34"/>
                      <a:pt x="35" y="33"/>
                    </a:cubicBezTo>
                    <a:cubicBezTo>
                      <a:pt x="34" y="32"/>
                      <a:pt x="34" y="32"/>
                      <a:pt x="33" y="31"/>
                    </a:cubicBezTo>
                    <a:cubicBezTo>
                      <a:pt x="29" y="30"/>
                      <a:pt x="28" y="24"/>
                      <a:pt x="23" y="22"/>
                    </a:cubicBezTo>
                    <a:cubicBezTo>
                      <a:pt x="25" y="25"/>
                      <a:pt x="26" y="27"/>
                      <a:pt x="28" y="29"/>
                    </a:cubicBezTo>
                    <a:cubicBezTo>
                      <a:pt x="33" y="32"/>
                      <a:pt x="30" y="35"/>
                      <a:pt x="27" y="37"/>
                    </a:cubicBezTo>
                    <a:cubicBezTo>
                      <a:pt x="26" y="37"/>
                      <a:pt x="25" y="37"/>
                      <a:pt x="24" y="37"/>
                    </a:cubicBezTo>
                    <a:cubicBezTo>
                      <a:pt x="22" y="35"/>
                      <a:pt x="21" y="33"/>
                      <a:pt x="18" y="33"/>
                    </a:cubicBezTo>
                    <a:cubicBezTo>
                      <a:pt x="21" y="34"/>
                      <a:pt x="23" y="36"/>
                      <a:pt x="25" y="37"/>
                    </a:cubicBezTo>
                    <a:cubicBezTo>
                      <a:pt x="28" y="37"/>
                      <a:pt x="29" y="40"/>
                      <a:pt x="32" y="42"/>
                    </a:cubicBezTo>
                    <a:cubicBezTo>
                      <a:pt x="34" y="43"/>
                      <a:pt x="36" y="46"/>
                      <a:pt x="39" y="44"/>
                    </a:cubicBezTo>
                    <a:cubicBezTo>
                      <a:pt x="46" y="44"/>
                      <a:pt x="43" y="51"/>
                      <a:pt x="47" y="53"/>
                    </a:cubicBezTo>
                    <a:cubicBezTo>
                      <a:pt x="50" y="58"/>
                      <a:pt x="55" y="62"/>
                      <a:pt x="60" y="66"/>
                    </a:cubicBezTo>
                    <a:cubicBezTo>
                      <a:pt x="63" y="68"/>
                      <a:pt x="66" y="71"/>
                      <a:pt x="66" y="75"/>
                    </a:cubicBezTo>
                    <a:cubicBezTo>
                      <a:pt x="65" y="77"/>
                      <a:pt x="63" y="80"/>
                      <a:pt x="64" y="83"/>
                    </a:cubicBezTo>
                    <a:cubicBezTo>
                      <a:pt x="68" y="90"/>
                      <a:pt x="63" y="92"/>
                      <a:pt x="58" y="94"/>
                    </a:cubicBezTo>
                    <a:cubicBezTo>
                      <a:pt x="56" y="93"/>
                      <a:pt x="56" y="92"/>
                      <a:pt x="56" y="90"/>
                    </a:cubicBezTo>
                    <a:cubicBezTo>
                      <a:pt x="56" y="87"/>
                      <a:pt x="56" y="84"/>
                      <a:pt x="51" y="84"/>
                    </a:cubicBezTo>
                    <a:cubicBezTo>
                      <a:pt x="48" y="84"/>
                      <a:pt x="50" y="78"/>
                      <a:pt x="45" y="78"/>
                    </a:cubicBezTo>
                    <a:cubicBezTo>
                      <a:pt x="45" y="78"/>
                      <a:pt x="44" y="77"/>
                      <a:pt x="43" y="77"/>
                    </a:cubicBezTo>
                    <a:close/>
                  </a:path>
                </a:pathLst>
              </a:custGeom>
              <a:solidFill>
                <a:srgbClr val="BEB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8" name="Freeform 64"/>
              <p:cNvSpPr>
                <a:spLocks/>
              </p:cNvSpPr>
              <p:nvPr userDrawn="1"/>
            </p:nvSpPr>
            <p:spPr bwMode="auto">
              <a:xfrm>
                <a:off x="2132" y="2489"/>
                <a:ext cx="49" cy="52"/>
              </a:xfrm>
              <a:custGeom>
                <a:avLst/>
                <a:gdLst>
                  <a:gd name="T0" fmla="*/ 7 w 43"/>
                  <a:gd name="T1" fmla="*/ 33 h 45"/>
                  <a:gd name="T2" fmla="*/ 11 w 43"/>
                  <a:gd name="T3" fmla="*/ 10 h 45"/>
                  <a:gd name="T4" fmla="*/ 5 w 43"/>
                  <a:gd name="T5" fmla="*/ 10 h 45"/>
                  <a:gd name="T6" fmla="*/ 1 w 43"/>
                  <a:gd name="T7" fmla="*/ 11 h 45"/>
                  <a:gd name="T8" fmla="*/ 1 w 43"/>
                  <a:gd name="T9" fmla="*/ 6 h 45"/>
                  <a:gd name="T10" fmla="*/ 7 w 43"/>
                  <a:gd name="T11" fmla="*/ 0 h 45"/>
                  <a:gd name="T12" fmla="*/ 24 w 43"/>
                  <a:gd name="T13" fmla="*/ 13 h 45"/>
                  <a:gd name="T14" fmla="*/ 28 w 43"/>
                  <a:gd name="T15" fmla="*/ 21 h 45"/>
                  <a:gd name="T16" fmla="*/ 36 w 43"/>
                  <a:gd name="T17" fmla="*/ 26 h 45"/>
                  <a:gd name="T18" fmla="*/ 41 w 43"/>
                  <a:gd name="T19" fmla="*/ 34 h 45"/>
                  <a:gd name="T20" fmla="*/ 35 w 43"/>
                  <a:gd name="T21" fmla="*/ 45 h 45"/>
                  <a:gd name="T22" fmla="*/ 24 w 43"/>
                  <a:gd name="T23" fmla="*/ 28 h 45"/>
                  <a:gd name="T24" fmla="*/ 16 w 43"/>
                  <a:gd name="T25" fmla="*/ 36 h 45"/>
                  <a:gd name="T26" fmla="*/ 8 w 43"/>
                  <a:gd name="T27" fmla="*/ 34 h 45"/>
                  <a:gd name="T28" fmla="*/ 7 w 43"/>
                  <a:gd name="T29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45">
                    <a:moveTo>
                      <a:pt x="7" y="33"/>
                    </a:moveTo>
                    <a:cubicBezTo>
                      <a:pt x="1" y="24"/>
                      <a:pt x="7" y="18"/>
                      <a:pt x="11" y="10"/>
                    </a:cubicBezTo>
                    <a:cubicBezTo>
                      <a:pt x="9" y="8"/>
                      <a:pt x="7" y="9"/>
                      <a:pt x="5" y="10"/>
                    </a:cubicBezTo>
                    <a:cubicBezTo>
                      <a:pt x="4" y="10"/>
                      <a:pt x="3" y="14"/>
                      <a:pt x="1" y="11"/>
                    </a:cubicBezTo>
                    <a:cubicBezTo>
                      <a:pt x="0" y="10"/>
                      <a:pt x="1" y="8"/>
                      <a:pt x="1" y="6"/>
                    </a:cubicBezTo>
                    <a:cubicBezTo>
                      <a:pt x="3" y="4"/>
                      <a:pt x="4" y="2"/>
                      <a:pt x="7" y="0"/>
                    </a:cubicBezTo>
                    <a:cubicBezTo>
                      <a:pt x="13" y="4"/>
                      <a:pt x="16" y="11"/>
                      <a:pt x="24" y="13"/>
                    </a:cubicBezTo>
                    <a:cubicBezTo>
                      <a:pt x="28" y="14"/>
                      <a:pt x="24" y="20"/>
                      <a:pt x="28" y="21"/>
                    </a:cubicBezTo>
                    <a:cubicBezTo>
                      <a:pt x="31" y="22"/>
                      <a:pt x="34" y="23"/>
                      <a:pt x="36" y="26"/>
                    </a:cubicBezTo>
                    <a:cubicBezTo>
                      <a:pt x="38" y="29"/>
                      <a:pt x="39" y="31"/>
                      <a:pt x="41" y="34"/>
                    </a:cubicBezTo>
                    <a:cubicBezTo>
                      <a:pt x="43" y="39"/>
                      <a:pt x="41" y="44"/>
                      <a:pt x="35" y="45"/>
                    </a:cubicBezTo>
                    <a:cubicBezTo>
                      <a:pt x="29" y="41"/>
                      <a:pt x="21" y="39"/>
                      <a:pt x="24" y="28"/>
                    </a:cubicBezTo>
                    <a:cubicBezTo>
                      <a:pt x="21" y="32"/>
                      <a:pt x="18" y="34"/>
                      <a:pt x="16" y="36"/>
                    </a:cubicBezTo>
                    <a:cubicBezTo>
                      <a:pt x="12" y="38"/>
                      <a:pt x="10" y="36"/>
                      <a:pt x="8" y="34"/>
                    </a:cubicBezTo>
                    <a:cubicBezTo>
                      <a:pt x="8" y="33"/>
                      <a:pt x="8" y="33"/>
                      <a:pt x="7" y="33"/>
                    </a:cubicBezTo>
                    <a:close/>
                  </a:path>
                </a:pathLst>
              </a:custGeom>
              <a:solidFill>
                <a:srgbClr val="D9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9" name="Freeform 65"/>
              <p:cNvSpPr>
                <a:spLocks/>
              </p:cNvSpPr>
              <p:nvPr userDrawn="1"/>
            </p:nvSpPr>
            <p:spPr bwMode="auto">
              <a:xfrm>
                <a:off x="2102" y="2517"/>
                <a:ext cx="53" cy="27"/>
              </a:xfrm>
              <a:custGeom>
                <a:avLst/>
                <a:gdLst>
                  <a:gd name="T0" fmla="*/ 5 w 46"/>
                  <a:gd name="T1" fmla="*/ 12 h 24"/>
                  <a:gd name="T2" fmla="*/ 4 w 46"/>
                  <a:gd name="T3" fmla="*/ 12 h 24"/>
                  <a:gd name="T4" fmla="*/ 1 w 46"/>
                  <a:gd name="T5" fmla="*/ 9 h 24"/>
                  <a:gd name="T6" fmla="*/ 0 w 46"/>
                  <a:gd name="T7" fmla="*/ 8 h 24"/>
                  <a:gd name="T8" fmla="*/ 16 w 46"/>
                  <a:gd name="T9" fmla="*/ 2 h 24"/>
                  <a:gd name="T10" fmla="*/ 23 w 46"/>
                  <a:gd name="T11" fmla="*/ 2 h 24"/>
                  <a:gd name="T12" fmla="*/ 33 w 46"/>
                  <a:gd name="T13" fmla="*/ 9 h 24"/>
                  <a:gd name="T14" fmla="*/ 33 w 46"/>
                  <a:gd name="T15" fmla="*/ 9 h 24"/>
                  <a:gd name="T16" fmla="*/ 45 w 46"/>
                  <a:gd name="T17" fmla="*/ 21 h 24"/>
                  <a:gd name="T18" fmla="*/ 46 w 46"/>
                  <a:gd name="T19" fmla="*/ 24 h 24"/>
                  <a:gd name="T20" fmla="*/ 40 w 46"/>
                  <a:gd name="T21" fmla="*/ 20 h 24"/>
                  <a:gd name="T22" fmla="*/ 36 w 46"/>
                  <a:gd name="T23" fmla="*/ 21 h 24"/>
                  <a:gd name="T24" fmla="*/ 32 w 46"/>
                  <a:gd name="T25" fmla="*/ 23 h 24"/>
                  <a:gd name="T26" fmla="*/ 33 w 46"/>
                  <a:gd name="T27" fmla="*/ 17 h 24"/>
                  <a:gd name="T28" fmla="*/ 32 w 46"/>
                  <a:gd name="T29" fmla="*/ 17 h 24"/>
                  <a:gd name="T30" fmla="*/ 21 w 46"/>
                  <a:gd name="T31" fmla="*/ 12 h 24"/>
                  <a:gd name="T32" fmla="*/ 5 w 46"/>
                  <a:gd name="T33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24">
                    <a:moveTo>
                      <a:pt x="5" y="12"/>
                    </a:moveTo>
                    <a:cubicBezTo>
                      <a:pt x="5" y="12"/>
                      <a:pt x="4" y="12"/>
                      <a:pt x="4" y="12"/>
                    </a:cubicBezTo>
                    <a:cubicBezTo>
                      <a:pt x="3" y="11"/>
                      <a:pt x="2" y="10"/>
                      <a:pt x="1" y="9"/>
                    </a:cubicBezTo>
                    <a:cubicBezTo>
                      <a:pt x="1" y="9"/>
                      <a:pt x="0" y="8"/>
                      <a:pt x="0" y="8"/>
                    </a:cubicBezTo>
                    <a:cubicBezTo>
                      <a:pt x="7" y="8"/>
                      <a:pt x="8" y="8"/>
                      <a:pt x="16" y="2"/>
                    </a:cubicBezTo>
                    <a:cubicBezTo>
                      <a:pt x="18" y="0"/>
                      <a:pt x="20" y="0"/>
                      <a:pt x="23" y="2"/>
                    </a:cubicBezTo>
                    <a:cubicBezTo>
                      <a:pt x="26" y="4"/>
                      <a:pt x="30" y="6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6" y="14"/>
                      <a:pt x="45" y="13"/>
                      <a:pt x="45" y="21"/>
                    </a:cubicBezTo>
                    <a:cubicBezTo>
                      <a:pt x="45" y="22"/>
                      <a:pt x="46" y="23"/>
                      <a:pt x="46" y="24"/>
                    </a:cubicBezTo>
                    <a:cubicBezTo>
                      <a:pt x="44" y="23"/>
                      <a:pt x="42" y="21"/>
                      <a:pt x="40" y="20"/>
                    </a:cubicBezTo>
                    <a:cubicBezTo>
                      <a:pt x="38" y="19"/>
                      <a:pt x="37" y="19"/>
                      <a:pt x="36" y="21"/>
                    </a:cubicBezTo>
                    <a:cubicBezTo>
                      <a:pt x="35" y="23"/>
                      <a:pt x="34" y="24"/>
                      <a:pt x="32" y="23"/>
                    </a:cubicBezTo>
                    <a:cubicBezTo>
                      <a:pt x="29" y="21"/>
                      <a:pt x="33" y="19"/>
                      <a:pt x="33" y="17"/>
                    </a:cubicBezTo>
                    <a:cubicBezTo>
                      <a:pt x="33" y="17"/>
                      <a:pt x="32" y="17"/>
                      <a:pt x="32" y="17"/>
                    </a:cubicBezTo>
                    <a:cubicBezTo>
                      <a:pt x="29" y="15"/>
                      <a:pt x="22" y="19"/>
                      <a:pt x="21" y="12"/>
                    </a:cubicBezTo>
                    <a:cubicBezTo>
                      <a:pt x="16" y="12"/>
                      <a:pt x="11" y="7"/>
                      <a:pt x="5" y="12"/>
                    </a:cubicBezTo>
                    <a:close/>
                  </a:path>
                </a:pathLst>
              </a:custGeom>
              <a:solidFill>
                <a:srgbClr val="E1E0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0" name="Freeform 66"/>
              <p:cNvSpPr>
                <a:spLocks/>
              </p:cNvSpPr>
              <p:nvPr userDrawn="1"/>
            </p:nvSpPr>
            <p:spPr bwMode="auto">
              <a:xfrm>
                <a:off x="2112" y="2455"/>
                <a:ext cx="59" cy="49"/>
              </a:xfrm>
              <a:custGeom>
                <a:avLst/>
                <a:gdLst>
                  <a:gd name="T0" fmla="*/ 44 w 51"/>
                  <a:gd name="T1" fmla="*/ 32 h 42"/>
                  <a:gd name="T2" fmla="*/ 46 w 51"/>
                  <a:gd name="T3" fmla="*/ 34 h 42"/>
                  <a:gd name="T4" fmla="*/ 51 w 51"/>
                  <a:gd name="T5" fmla="*/ 42 h 42"/>
                  <a:gd name="T6" fmla="*/ 45 w 51"/>
                  <a:gd name="T7" fmla="*/ 40 h 42"/>
                  <a:gd name="T8" fmla="*/ 22 w 51"/>
                  <a:gd name="T9" fmla="*/ 23 h 42"/>
                  <a:gd name="T10" fmla="*/ 19 w 51"/>
                  <a:gd name="T11" fmla="*/ 18 h 42"/>
                  <a:gd name="T12" fmla="*/ 4 w 51"/>
                  <a:gd name="T13" fmla="*/ 10 h 42"/>
                  <a:gd name="T14" fmla="*/ 3 w 51"/>
                  <a:gd name="T15" fmla="*/ 10 h 42"/>
                  <a:gd name="T16" fmla="*/ 1 w 51"/>
                  <a:gd name="T17" fmla="*/ 8 h 42"/>
                  <a:gd name="T18" fmla="*/ 0 w 51"/>
                  <a:gd name="T19" fmla="*/ 5 h 42"/>
                  <a:gd name="T20" fmla="*/ 3 w 51"/>
                  <a:gd name="T21" fmla="*/ 0 h 42"/>
                  <a:gd name="T22" fmla="*/ 5 w 51"/>
                  <a:gd name="T23" fmla="*/ 0 h 42"/>
                  <a:gd name="T24" fmla="*/ 12 w 51"/>
                  <a:gd name="T25" fmla="*/ 6 h 42"/>
                  <a:gd name="T26" fmla="*/ 15 w 51"/>
                  <a:gd name="T27" fmla="*/ 7 h 42"/>
                  <a:gd name="T28" fmla="*/ 18 w 51"/>
                  <a:gd name="T29" fmla="*/ 10 h 42"/>
                  <a:gd name="T30" fmla="*/ 20 w 51"/>
                  <a:gd name="T31" fmla="*/ 13 h 42"/>
                  <a:gd name="T32" fmla="*/ 23 w 51"/>
                  <a:gd name="T33" fmla="*/ 16 h 42"/>
                  <a:gd name="T34" fmla="*/ 26 w 51"/>
                  <a:gd name="T35" fmla="*/ 19 h 42"/>
                  <a:gd name="T36" fmla="*/ 34 w 51"/>
                  <a:gd name="T37" fmla="*/ 24 h 42"/>
                  <a:gd name="T38" fmla="*/ 36 w 51"/>
                  <a:gd name="T39" fmla="*/ 25 h 42"/>
                  <a:gd name="T40" fmla="*/ 39 w 51"/>
                  <a:gd name="T41" fmla="*/ 28 h 42"/>
                  <a:gd name="T42" fmla="*/ 42 w 51"/>
                  <a:gd name="T43" fmla="*/ 31 h 42"/>
                  <a:gd name="T44" fmla="*/ 44 w 51"/>
                  <a:gd name="T45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42">
                    <a:moveTo>
                      <a:pt x="44" y="32"/>
                    </a:moveTo>
                    <a:cubicBezTo>
                      <a:pt x="45" y="33"/>
                      <a:pt x="46" y="33"/>
                      <a:pt x="46" y="34"/>
                    </a:cubicBezTo>
                    <a:cubicBezTo>
                      <a:pt x="47" y="37"/>
                      <a:pt x="50" y="39"/>
                      <a:pt x="51" y="42"/>
                    </a:cubicBezTo>
                    <a:cubicBezTo>
                      <a:pt x="49" y="41"/>
                      <a:pt x="47" y="40"/>
                      <a:pt x="45" y="40"/>
                    </a:cubicBezTo>
                    <a:cubicBezTo>
                      <a:pt x="36" y="36"/>
                      <a:pt x="30" y="28"/>
                      <a:pt x="22" y="23"/>
                    </a:cubicBezTo>
                    <a:cubicBezTo>
                      <a:pt x="20" y="22"/>
                      <a:pt x="20" y="20"/>
                      <a:pt x="19" y="18"/>
                    </a:cubicBezTo>
                    <a:cubicBezTo>
                      <a:pt x="16" y="10"/>
                      <a:pt x="13" y="9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2" y="9"/>
                      <a:pt x="1" y="9"/>
                      <a:pt x="1" y="8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3"/>
                      <a:pt x="1" y="2"/>
                      <a:pt x="3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7" y="2"/>
                      <a:pt x="9" y="5"/>
                      <a:pt x="12" y="6"/>
                    </a:cubicBezTo>
                    <a:cubicBezTo>
                      <a:pt x="13" y="6"/>
                      <a:pt x="14" y="6"/>
                      <a:pt x="15" y="7"/>
                    </a:cubicBezTo>
                    <a:cubicBezTo>
                      <a:pt x="15" y="8"/>
                      <a:pt x="16" y="9"/>
                      <a:pt x="18" y="10"/>
                    </a:cubicBezTo>
                    <a:cubicBezTo>
                      <a:pt x="18" y="11"/>
                      <a:pt x="19" y="12"/>
                      <a:pt x="20" y="13"/>
                    </a:cubicBezTo>
                    <a:cubicBezTo>
                      <a:pt x="21" y="14"/>
                      <a:pt x="22" y="15"/>
                      <a:pt x="23" y="16"/>
                    </a:cubicBezTo>
                    <a:cubicBezTo>
                      <a:pt x="24" y="17"/>
                      <a:pt x="25" y="18"/>
                      <a:pt x="26" y="19"/>
                    </a:cubicBezTo>
                    <a:cubicBezTo>
                      <a:pt x="27" y="22"/>
                      <a:pt x="30" y="23"/>
                      <a:pt x="34" y="24"/>
                    </a:cubicBezTo>
                    <a:cubicBezTo>
                      <a:pt x="34" y="24"/>
                      <a:pt x="35" y="25"/>
                      <a:pt x="36" y="25"/>
                    </a:cubicBezTo>
                    <a:cubicBezTo>
                      <a:pt x="37" y="27"/>
                      <a:pt x="37" y="28"/>
                      <a:pt x="39" y="28"/>
                    </a:cubicBezTo>
                    <a:cubicBezTo>
                      <a:pt x="39" y="30"/>
                      <a:pt x="40" y="31"/>
                      <a:pt x="42" y="31"/>
                    </a:cubicBezTo>
                    <a:cubicBezTo>
                      <a:pt x="43" y="31"/>
                      <a:pt x="43" y="32"/>
                      <a:pt x="44" y="32"/>
                    </a:cubicBezTo>
                    <a:close/>
                  </a:path>
                </a:pathLst>
              </a:custGeom>
              <a:solidFill>
                <a:srgbClr val="E5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1" name="Freeform 67"/>
              <p:cNvSpPr>
                <a:spLocks/>
              </p:cNvSpPr>
              <p:nvPr userDrawn="1"/>
            </p:nvSpPr>
            <p:spPr bwMode="auto">
              <a:xfrm>
                <a:off x="2107" y="2475"/>
                <a:ext cx="24" cy="29"/>
              </a:xfrm>
              <a:custGeom>
                <a:avLst/>
                <a:gdLst>
                  <a:gd name="T0" fmla="*/ 14 w 20"/>
                  <a:gd name="T1" fmla="*/ 5 h 25"/>
                  <a:gd name="T2" fmla="*/ 15 w 20"/>
                  <a:gd name="T3" fmla="*/ 7 h 25"/>
                  <a:gd name="T4" fmla="*/ 20 w 20"/>
                  <a:gd name="T5" fmla="*/ 11 h 25"/>
                  <a:gd name="T6" fmla="*/ 17 w 20"/>
                  <a:gd name="T7" fmla="*/ 22 h 25"/>
                  <a:gd name="T8" fmla="*/ 12 w 20"/>
                  <a:gd name="T9" fmla="*/ 25 h 25"/>
                  <a:gd name="T10" fmla="*/ 2 w 20"/>
                  <a:gd name="T11" fmla="*/ 16 h 25"/>
                  <a:gd name="T12" fmla="*/ 2 w 20"/>
                  <a:gd name="T13" fmla="*/ 12 h 25"/>
                  <a:gd name="T14" fmla="*/ 11 w 20"/>
                  <a:gd name="T15" fmla="*/ 1 h 25"/>
                  <a:gd name="T16" fmla="*/ 14 w 20"/>
                  <a:gd name="T17" fmla="*/ 1 h 25"/>
                  <a:gd name="T18" fmla="*/ 14 w 20"/>
                  <a:gd name="T19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5">
                    <a:moveTo>
                      <a:pt x="14" y="5"/>
                    </a:moveTo>
                    <a:cubicBezTo>
                      <a:pt x="14" y="5"/>
                      <a:pt x="14" y="6"/>
                      <a:pt x="15" y="7"/>
                    </a:cubicBezTo>
                    <a:cubicBezTo>
                      <a:pt x="16" y="9"/>
                      <a:pt x="20" y="7"/>
                      <a:pt x="20" y="11"/>
                    </a:cubicBezTo>
                    <a:cubicBezTo>
                      <a:pt x="20" y="12"/>
                      <a:pt x="17" y="21"/>
                      <a:pt x="17" y="22"/>
                    </a:cubicBezTo>
                    <a:cubicBezTo>
                      <a:pt x="16" y="23"/>
                      <a:pt x="11" y="19"/>
                      <a:pt x="12" y="25"/>
                    </a:cubicBezTo>
                    <a:cubicBezTo>
                      <a:pt x="6" y="25"/>
                      <a:pt x="6" y="18"/>
                      <a:pt x="2" y="16"/>
                    </a:cubicBezTo>
                    <a:cubicBezTo>
                      <a:pt x="1" y="15"/>
                      <a:pt x="0" y="13"/>
                      <a:pt x="2" y="12"/>
                    </a:cubicBezTo>
                    <a:cubicBezTo>
                      <a:pt x="3" y="6"/>
                      <a:pt x="9" y="6"/>
                      <a:pt x="11" y="1"/>
                    </a:cubicBezTo>
                    <a:cubicBezTo>
                      <a:pt x="12" y="1"/>
                      <a:pt x="13" y="0"/>
                      <a:pt x="14" y="1"/>
                    </a:cubicBezTo>
                    <a:cubicBezTo>
                      <a:pt x="16" y="3"/>
                      <a:pt x="15" y="4"/>
                      <a:pt x="14" y="5"/>
                    </a:cubicBezTo>
                    <a:close/>
                  </a:path>
                </a:pathLst>
              </a:custGeom>
              <a:solidFill>
                <a:srgbClr val="C8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2" name="Freeform 68"/>
              <p:cNvSpPr>
                <a:spLocks/>
              </p:cNvSpPr>
              <p:nvPr userDrawn="1"/>
            </p:nvSpPr>
            <p:spPr bwMode="auto">
              <a:xfrm>
                <a:off x="2148" y="2517"/>
                <a:ext cx="24" cy="26"/>
              </a:xfrm>
              <a:custGeom>
                <a:avLst/>
                <a:gdLst>
                  <a:gd name="T0" fmla="*/ 0 w 21"/>
                  <a:gd name="T1" fmla="*/ 12 h 23"/>
                  <a:gd name="T2" fmla="*/ 4 w 21"/>
                  <a:gd name="T3" fmla="*/ 7 h 23"/>
                  <a:gd name="T4" fmla="*/ 6 w 21"/>
                  <a:gd name="T5" fmla="*/ 3 h 23"/>
                  <a:gd name="T6" fmla="*/ 9 w 21"/>
                  <a:gd name="T7" fmla="*/ 1 h 23"/>
                  <a:gd name="T8" fmla="*/ 12 w 21"/>
                  <a:gd name="T9" fmla="*/ 3 h 23"/>
                  <a:gd name="T10" fmla="*/ 19 w 21"/>
                  <a:gd name="T11" fmla="*/ 19 h 23"/>
                  <a:gd name="T12" fmla="*/ 21 w 21"/>
                  <a:gd name="T13" fmla="*/ 21 h 23"/>
                  <a:gd name="T14" fmla="*/ 15 w 21"/>
                  <a:gd name="T15" fmla="*/ 23 h 23"/>
                  <a:gd name="T16" fmla="*/ 15 w 21"/>
                  <a:gd name="T17" fmla="*/ 23 h 23"/>
                  <a:gd name="T18" fmla="*/ 14 w 21"/>
                  <a:gd name="T19" fmla="*/ 22 h 23"/>
                  <a:gd name="T20" fmla="*/ 13 w 21"/>
                  <a:gd name="T21" fmla="*/ 21 h 23"/>
                  <a:gd name="T22" fmla="*/ 12 w 21"/>
                  <a:gd name="T23" fmla="*/ 21 h 23"/>
                  <a:gd name="T24" fmla="*/ 10 w 21"/>
                  <a:gd name="T25" fmla="*/ 21 h 23"/>
                  <a:gd name="T26" fmla="*/ 0 w 21"/>
                  <a:gd name="T27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3">
                    <a:moveTo>
                      <a:pt x="0" y="12"/>
                    </a:moveTo>
                    <a:cubicBezTo>
                      <a:pt x="1" y="10"/>
                      <a:pt x="2" y="8"/>
                      <a:pt x="4" y="7"/>
                    </a:cubicBezTo>
                    <a:cubicBezTo>
                      <a:pt x="6" y="7"/>
                      <a:pt x="8" y="6"/>
                      <a:pt x="6" y="3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11" y="1"/>
                      <a:pt x="13" y="2"/>
                      <a:pt x="12" y="3"/>
                    </a:cubicBezTo>
                    <a:cubicBezTo>
                      <a:pt x="7" y="12"/>
                      <a:pt x="16" y="14"/>
                      <a:pt x="19" y="19"/>
                    </a:cubicBezTo>
                    <a:cubicBezTo>
                      <a:pt x="20" y="20"/>
                      <a:pt x="20" y="21"/>
                      <a:pt x="21" y="21"/>
                    </a:cubicBezTo>
                    <a:cubicBezTo>
                      <a:pt x="19" y="22"/>
                      <a:pt x="17" y="22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4" y="22"/>
                    </a:cubicBezTo>
                    <a:cubicBezTo>
                      <a:pt x="14" y="22"/>
                      <a:pt x="14" y="22"/>
                      <a:pt x="13" y="21"/>
                    </a:cubicBezTo>
                    <a:cubicBezTo>
                      <a:pt x="13" y="21"/>
                      <a:pt x="12" y="21"/>
                      <a:pt x="12" y="21"/>
                    </a:cubicBezTo>
                    <a:cubicBezTo>
                      <a:pt x="11" y="21"/>
                      <a:pt x="10" y="21"/>
                      <a:pt x="10" y="21"/>
                    </a:cubicBezTo>
                    <a:cubicBezTo>
                      <a:pt x="6" y="19"/>
                      <a:pt x="1" y="17"/>
                      <a:pt x="0" y="12"/>
                    </a:cubicBezTo>
                    <a:close/>
                  </a:path>
                </a:pathLst>
              </a:custGeom>
              <a:solidFill>
                <a:srgbClr val="E0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3" name="Freeform 69"/>
              <p:cNvSpPr>
                <a:spLocks/>
              </p:cNvSpPr>
              <p:nvPr userDrawn="1"/>
            </p:nvSpPr>
            <p:spPr bwMode="auto">
              <a:xfrm>
                <a:off x="2099" y="2496"/>
                <a:ext cx="15" cy="23"/>
              </a:xfrm>
              <a:custGeom>
                <a:avLst/>
                <a:gdLst>
                  <a:gd name="T0" fmla="*/ 0 w 13"/>
                  <a:gd name="T1" fmla="*/ 19 h 20"/>
                  <a:gd name="T2" fmla="*/ 4 w 13"/>
                  <a:gd name="T3" fmla="*/ 14 h 20"/>
                  <a:gd name="T4" fmla="*/ 5 w 13"/>
                  <a:gd name="T5" fmla="*/ 11 h 20"/>
                  <a:gd name="T6" fmla="*/ 4 w 13"/>
                  <a:gd name="T7" fmla="*/ 1 h 20"/>
                  <a:gd name="T8" fmla="*/ 8 w 13"/>
                  <a:gd name="T9" fmla="*/ 1 h 20"/>
                  <a:gd name="T10" fmla="*/ 10 w 13"/>
                  <a:gd name="T11" fmla="*/ 0 h 20"/>
                  <a:gd name="T12" fmla="*/ 11 w 13"/>
                  <a:gd name="T13" fmla="*/ 5 h 20"/>
                  <a:gd name="T14" fmla="*/ 10 w 13"/>
                  <a:gd name="T15" fmla="*/ 8 h 20"/>
                  <a:gd name="T16" fmla="*/ 0 w 13"/>
                  <a:gd name="T17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0">
                    <a:moveTo>
                      <a:pt x="0" y="19"/>
                    </a:moveTo>
                    <a:cubicBezTo>
                      <a:pt x="2" y="18"/>
                      <a:pt x="2" y="15"/>
                      <a:pt x="4" y="14"/>
                    </a:cubicBezTo>
                    <a:cubicBezTo>
                      <a:pt x="7" y="14"/>
                      <a:pt x="7" y="13"/>
                      <a:pt x="5" y="11"/>
                    </a:cubicBezTo>
                    <a:cubicBezTo>
                      <a:pt x="1" y="8"/>
                      <a:pt x="5" y="4"/>
                      <a:pt x="4" y="1"/>
                    </a:cubicBezTo>
                    <a:cubicBezTo>
                      <a:pt x="4" y="0"/>
                      <a:pt x="6" y="1"/>
                      <a:pt x="8" y="1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2" y="2"/>
                      <a:pt x="12" y="3"/>
                      <a:pt x="11" y="5"/>
                    </a:cubicBezTo>
                    <a:cubicBezTo>
                      <a:pt x="11" y="6"/>
                      <a:pt x="10" y="7"/>
                      <a:pt x="10" y="8"/>
                    </a:cubicBezTo>
                    <a:cubicBezTo>
                      <a:pt x="13" y="18"/>
                      <a:pt x="10" y="20"/>
                      <a:pt x="0" y="19"/>
                    </a:cubicBezTo>
                    <a:close/>
                  </a:path>
                </a:pathLst>
              </a:custGeom>
              <a:solidFill>
                <a:srgbClr val="C6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4" name="Freeform 70"/>
              <p:cNvSpPr>
                <a:spLocks/>
              </p:cNvSpPr>
              <p:nvPr userDrawn="1"/>
            </p:nvSpPr>
            <p:spPr bwMode="auto">
              <a:xfrm>
                <a:off x="2104" y="2463"/>
                <a:ext cx="25" cy="19"/>
              </a:xfrm>
              <a:custGeom>
                <a:avLst/>
                <a:gdLst>
                  <a:gd name="T0" fmla="*/ 17 w 22"/>
                  <a:gd name="T1" fmla="*/ 15 h 16"/>
                  <a:gd name="T2" fmla="*/ 14 w 22"/>
                  <a:gd name="T3" fmla="*/ 12 h 16"/>
                  <a:gd name="T4" fmla="*/ 13 w 22"/>
                  <a:gd name="T5" fmla="*/ 12 h 16"/>
                  <a:gd name="T6" fmla="*/ 4 w 22"/>
                  <a:gd name="T7" fmla="*/ 5 h 16"/>
                  <a:gd name="T8" fmla="*/ 6 w 22"/>
                  <a:gd name="T9" fmla="*/ 1 h 16"/>
                  <a:gd name="T10" fmla="*/ 8 w 22"/>
                  <a:gd name="T11" fmla="*/ 0 h 16"/>
                  <a:gd name="T12" fmla="*/ 8 w 22"/>
                  <a:gd name="T13" fmla="*/ 0 h 16"/>
                  <a:gd name="T14" fmla="*/ 11 w 22"/>
                  <a:gd name="T15" fmla="*/ 3 h 16"/>
                  <a:gd name="T16" fmla="*/ 11 w 22"/>
                  <a:gd name="T17" fmla="*/ 3 h 16"/>
                  <a:gd name="T18" fmla="*/ 20 w 22"/>
                  <a:gd name="T19" fmla="*/ 10 h 16"/>
                  <a:gd name="T20" fmla="*/ 17 w 22"/>
                  <a:gd name="T21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6">
                    <a:moveTo>
                      <a:pt x="17" y="15"/>
                    </a:moveTo>
                    <a:cubicBezTo>
                      <a:pt x="17" y="13"/>
                      <a:pt x="17" y="11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9" y="11"/>
                      <a:pt x="0" y="16"/>
                      <a:pt x="4" y="5"/>
                    </a:cubicBezTo>
                    <a:cubicBezTo>
                      <a:pt x="5" y="4"/>
                      <a:pt x="5" y="2"/>
                      <a:pt x="6" y="1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1"/>
                      <a:pt x="10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4" y="5"/>
                      <a:pt x="18" y="5"/>
                      <a:pt x="20" y="10"/>
                    </a:cubicBezTo>
                    <a:cubicBezTo>
                      <a:pt x="22" y="14"/>
                      <a:pt x="19" y="14"/>
                      <a:pt x="17" y="15"/>
                    </a:cubicBezTo>
                    <a:close/>
                  </a:path>
                </a:pathLst>
              </a:custGeom>
              <a:solidFill>
                <a:srgbClr val="C2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5" name="Freeform 71"/>
              <p:cNvSpPr>
                <a:spLocks/>
              </p:cNvSpPr>
              <p:nvPr userDrawn="1"/>
            </p:nvSpPr>
            <p:spPr bwMode="auto">
              <a:xfrm>
                <a:off x="2110" y="2491"/>
                <a:ext cx="21" cy="23"/>
              </a:xfrm>
              <a:custGeom>
                <a:avLst/>
                <a:gdLst>
                  <a:gd name="T0" fmla="*/ 2 w 18"/>
                  <a:gd name="T1" fmla="*/ 9 h 20"/>
                  <a:gd name="T2" fmla="*/ 1 w 18"/>
                  <a:gd name="T3" fmla="*/ 4 h 20"/>
                  <a:gd name="T4" fmla="*/ 1 w 18"/>
                  <a:gd name="T5" fmla="*/ 0 h 20"/>
                  <a:gd name="T6" fmla="*/ 4 w 18"/>
                  <a:gd name="T7" fmla="*/ 1 h 20"/>
                  <a:gd name="T8" fmla="*/ 10 w 18"/>
                  <a:gd name="T9" fmla="*/ 11 h 20"/>
                  <a:gd name="T10" fmla="*/ 18 w 18"/>
                  <a:gd name="T11" fmla="*/ 20 h 20"/>
                  <a:gd name="T12" fmla="*/ 2 w 18"/>
                  <a:gd name="T13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0">
                    <a:moveTo>
                      <a:pt x="2" y="9"/>
                    </a:moveTo>
                    <a:cubicBezTo>
                      <a:pt x="2" y="8"/>
                      <a:pt x="1" y="6"/>
                      <a:pt x="1" y="4"/>
                    </a:cubicBezTo>
                    <a:cubicBezTo>
                      <a:pt x="0" y="3"/>
                      <a:pt x="0" y="1"/>
                      <a:pt x="1" y="0"/>
                    </a:cubicBezTo>
                    <a:cubicBezTo>
                      <a:pt x="2" y="0"/>
                      <a:pt x="4" y="0"/>
                      <a:pt x="4" y="1"/>
                    </a:cubicBezTo>
                    <a:cubicBezTo>
                      <a:pt x="5" y="5"/>
                      <a:pt x="7" y="8"/>
                      <a:pt x="10" y="11"/>
                    </a:cubicBezTo>
                    <a:cubicBezTo>
                      <a:pt x="13" y="13"/>
                      <a:pt x="16" y="15"/>
                      <a:pt x="18" y="20"/>
                    </a:cubicBezTo>
                    <a:cubicBezTo>
                      <a:pt x="11" y="18"/>
                      <a:pt x="9" y="10"/>
                      <a:pt x="2" y="9"/>
                    </a:cubicBezTo>
                    <a:close/>
                  </a:path>
                </a:pathLst>
              </a:custGeom>
              <a:solidFill>
                <a:srgbClr val="BEB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6" name="Freeform 72"/>
              <p:cNvSpPr>
                <a:spLocks/>
              </p:cNvSpPr>
              <p:nvPr userDrawn="1"/>
            </p:nvSpPr>
            <p:spPr bwMode="auto">
              <a:xfrm>
                <a:off x="2140" y="2527"/>
                <a:ext cx="25" cy="18"/>
              </a:xfrm>
              <a:custGeom>
                <a:avLst/>
                <a:gdLst>
                  <a:gd name="T0" fmla="*/ 7 w 22"/>
                  <a:gd name="T1" fmla="*/ 3 h 16"/>
                  <a:gd name="T2" fmla="*/ 19 w 22"/>
                  <a:gd name="T3" fmla="*/ 11 h 16"/>
                  <a:gd name="T4" fmla="*/ 22 w 22"/>
                  <a:gd name="T5" fmla="*/ 12 h 16"/>
                  <a:gd name="T6" fmla="*/ 22 w 22"/>
                  <a:gd name="T7" fmla="*/ 14 h 16"/>
                  <a:gd name="T8" fmla="*/ 12 w 22"/>
                  <a:gd name="T9" fmla="*/ 12 h 16"/>
                  <a:gd name="T10" fmla="*/ 5 w 22"/>
                  <a:gd name="T11" fmla="*/ 6 h 16"/>
                  <a:gd name="T12" fmla="*/ 0 w 22"/>
                  <a:gd name="T13" fmla="*/ 0 h 16"/>
                  <a:gd name="T14" fmla="*/ 7 w 22"/>
                  <a:gd name="T15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6">
                    <a:moveTo>
                      <a:pt x="7" y="3"/>
                    </a:moveTo>
                    <a:cubicBezTo>
                      <a:pt x="11" y="7"/>
                      <a:pt x="14" y="10"/>
                      <a:pt x="19" y="11"/>
                    </a:cubicBezTo>
                    <a:cubicBezTo>
                      <a:pt x="20" y="11"/>
                      <a:pt x="21" y="12"/>
                      <a:pt x="22" y="12"/>
                    </a:cubicBezTo>
                    <a:cubicBezTo>
                      <a:pt x="22" y="13"/>
                      <a:pt x="22" y="13"/>
                      <a:pt x="22" y="14"/>
                    </a:cubicBezTo>
                    <a:cubicBezTo>
                      <a:pt x="18" y="16"/>
                      <a:pt x="15" y="13"/>
                      <a:pt x="12" y="12"/>
                    </a:cubicBezTo>
                    <a:cubicBezTo>
                      <a:pt x="10" y="9"/>
                      <a:pt x="8" y="7"/>
                      <a:pt x="5" y="6"/>
                    </a:cubicBezTo>
                    <a:cubicBezTo>
                      <a:pt x="2" y="5"/>
                      <a:pt x="1" y="3"/>
                      <a:pt x="0" y="0"/>
                    </a:cubicBezTo>
                    <a:cubicBezTo>
                      <a:pt x="3" y="0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CF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7" name="Freeform 73"/>
              <p:cNvSpPr>
                <a:spLocks/>
              </p:cNvSpPr>
              <p:nvPr userDrawn="1"/>
            </p:nvSpPr>
            <p:spPr bwMode="auto">
              <a:xfrm>
                <a:off x="2188" y="2565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ECEB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8" name="Freeform 74"/>
              <p:cNvSpPr>
                <a:spLocks/>
              </p:cNvSpPr>
              <p:nvPr userDrawn="1"/>
            </p:nvSpPr>
            <p:spPr bwMode="auto">
              <a:xfrm>
                <a:off x="1921" y="2541"/>
                <a:ext cx="20" cy="22"/>
              </a:xfrm>
              <a:custGeom>
                <a:avLst/>
                <a:gdLst>
                  <a:gd name="T0" fmla="*/ 18 w 18"/>
                  <a:gd name="T1" fmla="*/ 10 h 19"/>
                  <a:gd name="T2" fmla="*/ 16 w 18"/>
                  <a:gd name="T3" fmla="*/ 12 h 19"/>
                  <a:gd name="T4" fmla="*/ 12 w 18"/>
                  <a:gd name="T5" fmla="*/ 17 h 19"/>
                  <a:gd name="T6" fmla="*/ 7 w 18"/>
                  <a:gd name="T7" fmla="*/ 17 h 19"/>
                  <a:gd name="T8" fmla="*/ 5 w 18"/>
                  <a:gd name="T9" fmla="*/ 16 h 19"/>
                  <a:gd name="T10" fmla="*/ 0 w 18"/>
                  <a:gd name="T11" fmla="*/ 12 h 19"/>
                  <a:gd name="T12" fmla="*/ 0 w 18"/>
                  <a:gd name="T13" fmla="*/ 10 h 19"/>
                  <a:gd name="T14" fmla="*/ 2 w 18"/>
                  <a:gd name="T15" fmla="*/ 9 h 19"/>
                  <a:gd name="T16" fmla="*/ 3 w 18"/>
                  <a:gd name="T17" fmla="*/ 5 h 19"/>
                  <a:gd name="T18" fmla="*/ 3 w 18"/>
                  <a:gd name="T19" fmla="*/ 5 h 19"/>
                  <a:gd name="T20" fmla="*/ 4 w 18"/>
                  <a:gd name="T21" fmla="*/ 3 h 19"/>
                  <a:gd name="T22" fmla="*/ 3 w 18"/>
                  <a:gd name="T23" fmla="*/ 1 h 19"/>
                  <a:gd name="T24" fmla="*/ 5 w 18"/>
                  <a:gd name="T25" fmla="*/ 0 h 19"/>
                  <a:gd name="T26" fmla="*/ 9 w 18"/>
                  <a:gd name="T27" fmla="*/ 5 h 19"/>
                  <a:gd name="T28" fmla="*/ 13 w 18"/>
                  <a:gd name="T29" fmla="*/ 7 h 19"/>
                  <a:gd name="T30" fmla="*/ 17 w 18"/>
                  <a:gd name="T31" fmla="*/ 8 h 19"/>
                  <a:gd name="T32" fmla="*/ 18 w 18"/>
                  <a:gd name="T3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9">
                    <a:moveTo>
                      <a:pt x="18" y="10"/>
                    </a:moveTo>
                    <a:cubicBezTo>
                      <a:pt x="17" y="11"/>
                      <a:pt x="17" y="11"/>
                      <a:pt x="16" y="12"/>
                    </a:cubicBezTo>
                    <a:cubicBezTo>
                      <a:pt x="14" y="13"/>
                      <a:pt x="13" y="15"/>
                      <a:pt x="12" y="17"/>
                    </a:cubicBezTo>
                    <a:cubicBezTo>
                      <a:pt x="10" y="19"/>
                      <a:pt x="9" y="18"/>
                      <a:pt x="7" y="17"/>
                    </a:cubicBezTo>
                    <a:cubicBezTo>
                      <a:pt x="6" y="17"/>
                      <a:pt x="5" y="16"/>
                      <a:pt x="5" y="16"/>
                    </a:cubicBezTo>
                    <a:cubicBezTo>
                      <a:pt x="3" y="15"/>
                      <a:pt x="2" y="13"/>
                      <a:pt x="0" y="12"/>
                    </a:cubicBezTo>
                    <a:cubicBezTo>
                      <a:pt x="0" y="11"/>
                      <a:pt x="0" y="10"/>
                      <a:pt x="0" y="10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3" y="8"/>
                      <a:pt x="2" y="6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4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7" y="1"/>
                      <a:pt x="8" y="3"/>
                      <a:pt x="9" y="5"/>
                    </a:cubicBezTo>
                    <a:cubicBezTo>
                      <a:pt x="11" y="6"/>
                      <a:pt x="12" y="6"/>
                      <a:pt x="13" y="7"/>
                    </a:cubicBezTo>
                    <a:cubicBezTo>
                      <a:pt x="15" y="7"/>
                      <a:pt x="16" y="7"/>
                      <a:pt x="17" y="8"/>
                    </a:cubicBezTo>
                    <a:cubicBezTo>
                      <a:pt x="17" y="9"/>
                      <a:pt x="18" y="9"/>
                      <a:pt x="18" y="10"/>
                    </a:cubicBezTo>
                    <a:close/>
                  </a:path>
                </a:pathLst>
              </a:custGeom>
              <a:solidFill>
                <a:srgbClr val="E2E7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9" name="Freeform 75"/>
              <p:cNvSpPr>
                <a:spLocks/>
              </p:cNvSpPr>
              <p:nvPr userDrawn="1"/>
            </p:nvSpPr>
            <p:spPr bwMode="auto">
              <a:xfrm>
                <a:off x="1944" y="2497"/>
                <a:ext cx="8" cy="8"/>
              </a:xfrm>
              <a:custGeom>
                <a:avLst/>
                <a:gdLst>
                  <a:gd name="T0" fmla="*/ 6 w 7"/>
                  <a:gd name="T1" fmla="*/ 7 h 7"/>
                  <a:gd name="T2" fmla="*/ 1 w 7"/>
                  <a:gd name="T3" fmla="*/ 3 h 7"/>
                  <a:gd name="T4" fmla="*/ 0 w 7"/>
                  <a:gd name="T5" fmla="*/ 1 h 7"/>
                  <a:gd name="T6" fmla="*/ 1 w 7"/>
                  <a:gd name="T7" fmla="*/ 0 h 7"/>
                  <a:gd name="T8" fmla="*/ 3 w 7"/>
                  <a:gd name="T9" fmla="*/ 0 h 7"/>
                  <a:gd name="T10" fmla="*/ 6 w 7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6" y="7"/>
                    </a:moveTo>
                    <a:cubicBezTo>
                      <a:pt x="3" y="7"/>
                      <a:pt x="1" y="5"/>
                      <a:pt x="1" y="3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5" y="2"/>
                      <a:pt x="7" y="4"/>
                      <a:pt x="6" y="7"/>
                    </a:cubicBezTo>
                    <a:close/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0" name="Freeform 76"/>
              <p:cNvSpPr>
                <a:spLocks/>
              </p:cNvSpPr>
              <p:nvPr userDrawn="1"/>
            </p:nvSpPr>
            <p:spPr bwMode="auto">
              <a:xfrm>
                <a:off x="1945" y="2492"/>
                <a:ext cx="3" cy="5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0 h 4"/>
                  <a:gd name="T4" fmla="*/ 1 w 3"/>
                  <a:gd name="T5" fmla="*/ 4 h 4"/>
                  <a:gd name="T6" fmla="*/ 0 w 3"/>
                  <a:gd name="T7" fmla="*/ 4 h 4"/>
                  <a:gd name="T8" fmla="*/ 0 w 3"/>
                  <a:gd name="T9" fmla="*/ 3 h 4"/>
                  <a:gd name="T10" fmla="*/ 0 w 3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3" y="2"/>
                      <a:pt x="3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1" name="Freeform 77"/>
              <p:cNvSpPr>
                <a:spLocks/>
              </p:cNvSpPr>
              <p:nvPr userDrawn="1"/>
            </p:nvSpPr>
            <p:spPr bwMode="auto">
              <a:xfrm>
                <a:off x="1862" y="2249"/>
                <a:ext cx="66" cy="47"/>
              </a:xfrm>
              <a:custGeom>
                <a:avLst/>
                <a:gdLst>
                  <a:gd name="T0" fmla="*/ 57 w 57"/>
                  <a:gd name="T1" fmla="*/ 37 h 41"/>
                  <a:gd name="T2" fmla="*/ 55 w 57"/>
                  <a:gd name="T3" fmla="*/ 39 h 41"/>
                  <a:gd name="T4" fmla="*/ 42 w 57"/>
                  <a:gd name="T5" fmla="*/ 33 h 41"/>
                  <a:gd name="T6" fmla="*/ 32 w 57"/>
                  <a:gd name="T7" fmla="*/ 25 h 41"/>
                  <a:gd name="T8" fmla="*/ 7 w 57"/>
                  <a:gd name="T9" fmla="*/ 9 h 41"/>
                  <a:gd name="T10" fmla="*/ 0 w 57"/>
                  <a:gd name="T11" fmla="*/ 3 h 41"/>
                  <a:gd name="T12" fmla="*/ 2 w 57"/>
                  <a:gd name="T13" fmla="*/ 0 h 41"/>
                  <a:gd name="T14" fmla="*/ 7 w 57"/>
                  <a:gd name="T15" fmla="*/ 2 h 41"/>
                  <a:gd name="T16" fmla="*/ 7 w 57"/>
                  <a:gd name="T17" fmla="*/ 2 h 41"/>
                  <a:gd name="T18" fmla="*/ 9 w 57"/>
                  <a:gd name="T19" fmla="*/ 3 h 41"/>
                  <a:gd name="T20" fmla="*/ 9 w 57"/>
                  <a:gd name="T21" fmla="*/ 3 h 41"/>
                  <a:gd name="T22" fmla="*/ 11 w 57"/>
                  <a:gd name="T23" fmla="*/ 5 h 41"/>
                  <a:gd name="T24" fmla="*/ 11 w 57"/>
                  <a:gd name="T25" fmla="*/ 5 h 41"/>
                  <a:gd name="T26" fmla="*/ 14 w 57"/>
                  <a:gd name="T27" fmla="*/ 7 h 41"/>
                  <a:gd name="T28" fmla="*/ 14 w 57"/>
                  <a:gd name="T29" fmla="*/ 7 h 41"/>
                  <a:gd name="T30" fmla="*/ 17 w 57"/>
                  <a:gd name="T31" fmla="*/ 9 h 41"/>
                  <a:gd name="T32" fmla="*/ 17 w 57"/>
                  <a:gd name="T33" fmla="*/ 9 h 41"/>
                  <a:gd name="T34" fmla="*/ 19 w 57"/>
                  <a:gd name="T35" fmla="*/ 10 h 41"/>
                  <a:gd name="T36" fmla="*/ 19 w 57"/>
                  <a:gd name="T37" fmla="*/ 10 h 41"/>
                  <a:gd name="T38" fmla="*/ 21 w 57"/>
                  <a:gd name="T39" fmla="*/ 11 h 41"/>
                  <a:gd name="T40" fmla="*/ 21 w 57"/>
                  <a:gd name="T41" fmla="*/ 11 h 41"/>
                  <a:gd name="T42" fmla="*/ 24 w 57"/>
                  <a:gd name="T43" fmla="*/ 12 h 41"/>
                  <a:gd name="T44" fmla="*/ 26 w 57"/>
                  <a:gd name="T45" fmla="*/ 14 h 41"/>
                  <a:gd name="T46" fmla="*/ 28 w 57"/>
                  <a:gd name="T47" fmla="*/ 15 h 41"/>
                  <a:gd name="T48" fmla="*/ 28 w 57"/>
                  <a:gd name="T49" fmla="*/ 15 h 41"/>
                  <a:gd name="T50" fmla="*/ 31 w 57"/>
                  <a:gd name="T51" fmla="*/ 16 h 41"/>
                  <a:gd name="T52" fmla="*/ 31 w 57"/>
                  <a:gd name="T53" fmla="*/ 18 h 41"/>
                  <a:gd name="T54" fmla="*/ 33 w 57"/>
                  <a:gd name="T55" fmla="*/ 19 h 41"/>
                  <a:gd name="T56" fmla="*/ 34 w 57"/>
                  <a:gd name="T57" fmla="*/ 19 h 41"/>
                  <a:gd name="T58" fmla="*/ 36 w 57"/>
                  <a:gd name="T59" fmla="*/ 20 h 41"/>
                  <a:gd name="T60" fmla="*/ 36 w 57"/>
                  <a:gd name="T61" fmla="*/ 20 h 41"/>
                  <a:gd name="T62" fmla="*/ 38 w 57"/>
                  <a:gd name="T63" fmla="*/ 21 h 41"/>
                  <a:gd name="T64" fmla="*/ 38 w 57"/>
                  <a:gd name="T65" fmla="*/ 21 h 41"/>
                  <a:gd name="T66" fmla="*/ 41 w 57"/>
                  <a:gd name="T67" fmla="*/ 24 h 41"/>
                  <a:gd name="T68" fmla="*/ 41 w 57"/>
                  <a:gd name="T69" fmla="*/ 24 h 41"/>
                  <a:gd name="T70" fmla="*/ 43 w 57"/>
                  <a:gd name="T71" fmla="*/ 26 h 41"/>
                  <a:gd name="T72" fmla="*/ 43 w 57"/>
                  <a:gd name="T73" fmla="*/ 26 h 41"/>
                  <a:gd name="T74" fmla="*/ 46 w 57"/>
                  <a:gd name="T75" fmla="*/ 28 h 41"/>
                  <a:gd name="T76" fmla="*/ 46 w 57"/>
                  <a:gd name="T77" fmla="*/ 28 h 41"/>
                  <a:gd name="T78" fmla="*/ 48 w 57"/>
                  <a:gd name="T79" fmla="*/ 30 h 41"/>
                  <a:gd name="T80" fmla="*/ 48 w 57"/>
                  <a:gd name="T81" fmla="*/ 30 h 41"/>
                  <a:gd name="T82" fmla="*/ 51 w 57"/>
                  <a:gd name="T83" fmla="*/ 31 h 41"/>
                  <a:gd name="T84" fmla="*/ 52 w 57"/>
                  <a:gd name="T85" fmla="*/ 33 h 41"/>
                  <a:gd name="T86" fmla="*/ 54 w 57"/>
                  <a:gd name="T87" fmla="*/ 34 h 41"/>
                  <a:gd name="T88" fmla="*/ 54 w 57"/>
                  <a:gd name="T89" fmla="*/ 34 h 41"/>
                  <a:gd name="T90" fmla="*/ 56 w 57"/>
                  <a:gd name="T91" fmla="*/ 35 h 41"/>
                  <a:gd name="T92" fmla="*/ 56 w 57"/>
                  <a:gd name="T93" fmla="*/ 35 h 41"/>
                  <a:gd name="T94" fmla="*/ 57 w 57"/>
                  <a:gd name="T95" fmla="*/ 36 h 41"/>
                  <a:gd name="T96" fmla="*/ 57 w 57"/>
                  <a:gd name="T97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7" h="41">
                    <a:moveTo>
                      <a:pt x="57" y="37"/>
                    </a:moveTo>
                    <a:cubicBezTo>
                      <a:pt x="56" y="37"/>
                      <a:pt x="56" y="38"/>
                      <a:pt x="55" y="39"/>
                    </a:cubicBezTo>
                    <a:cubicBezTo>
                      <a:pt x="49" y="41"/>
                      <a:pt x="46" y="35"/>
                      <a:pt x="42" y="33"/>
                    </a:cubicBezTo>
                    <a:cubicBezTo>
                      <a:pt x="38" y="31"/>
                      <a:pt x="35" y="28"/>
                      <a:pt x="32" y="25"/>
                    </a:cubicBezTo>
                    <a:cubicBezTo>
                      <a:pt x="24" y="19"/>
                      <a:pt x="15" y="15"/>
                      <a:pt x="7" y="9"/>
                    </a:cubicBezTo>
                    <a:cubicBezTo>
                      <a:pt x="5" y="7"/>
                      <a:pt x="1" y="6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4" y="1"/>
                      <a:pt x="5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4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5"/>
                      <a:pt x="13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8"/>
                      <a:pt x="16" y="8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8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0" y="10"/>
                      <a:pt x="20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2"/>
                      <a:pt x="23" y="12"/>
                      <a:pt x="24" y="12"/>
                    </a:cubicBezTo>
                    <a:cubicBezTo>
                      <a:pt x="24" y="13"/>
                      <a:pt x="25" y="13"/>
                      <a:pt x="26" y="14"/>
                    </a:cubicBezTo>
                    <a:cubicBezTo>
                      <a:pt x="27" y="14"/>
                      <a:pt x="27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6"/>
                      <a:pt x="31" y="16"/>
                    </a:cubicBezTo>
                    <a:cubicBezTo>
                      <a:pt x="31" y="17"/>
                      <a:pt x="31" y="17"/>
                      <a:pt x="31" y="18"/>
                    </a:cubicBezTo>
                    <a:cubicBezTo>
                      <a:pt x="32" y="18"/>
                      <a:pt x="33" y="18"/>
                      <a:pt x="33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5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1"/>
                      <a:pt x="37" y="21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9" y="22"/>
                      <a:pt x="40" y="24"/>
                      <a:pt x="41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2" y="25"/>
                      <a:pt x="43" y="25"/>
                      <a:pt x="43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5" y="26"/>
                      <a:pt x="45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7" y="29"/>
                      <a:pt x="48" y="29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9" y="30"/>
                      <a:pt x="50" y="30"/>
                      <a:pt x="51" y="31"/>
                    </a:cubicBezTo>
                    <a:cubicBezTo>
                      <a:pt x="51" y="32"/>
                      <a:pt x="51" y="32"/>
                      <a:pt x="52" y="33"/>
                    </a:cubicBezTo>
                    <a:cubicBezTo>
                      <a:pt x="52" y="33"/>
                      <a:pt x="53" y="33"/>
                      <a:pt x="54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4" y="34"/>
                      <a:pt x="55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7" y="35"/>
                      <a:pt x="57" y="36"/>
                    </a:cubicBezTo>
                    <a:cubicBezTo>
                      <a:pt x="57" y="36"/>
                      <a:pt x="57" y="37"/>
                      <a:pt x="57" y="37"/>
                    </a:cubicBezTo>
                    <a:close/>
                  </a:path>
                </a:pathLst>
              </a:custGeom>
              <a:solidFill>
                <a:srgbClr val="C8BF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2" name="Freeform 78"/>
              <p:cNvSpPr>
                <a:spLocks/>
              </p:cNvSpPr>
              <p:nvPr userDrawn="1"/>
            </p:nvSpPr>
            <p:spPr bwMode="auto">
              <a:xfrm>
                <a:off x="1907" y="2553"/>
                <a:ext cx="29" cy="52"/>
              </a:xfrm>
              <a:custGeom>
                <a:avLst/>
                <a:gdLst>
                  <a:gd name="T0" fmla="*/ 18 w 25"/>
                  <a:gd name="T1" fmla="*/ 18 h 45"/>
                  <a:gd name="T2" fmla="*/ 15 w 25"/>
                  <a:gd name="T3" fmla="*/ 23 h 45"/>
                  <a:gd name="T4" fmla="*/ 9 w 25"/>
                  <a:gd name="T5" fmla="*/ 42 h 45"/>
                  <a:gd name="T6" fmla="*/ 9 w 25"/>
                  <a:gd name="T7" fmla="*/ 43 h 45"/>
                  <a:gd name="T8" fmla="*/ 4 w 25"/>
                  <a:gd name="T9" fmla="*/ 44 h 45"/>
                  <a:gd name="T10" fmla="*/ 3 w 25"/>
                  <a:gd name="T11" fmla="*/ 44 h 45"/>
                  <a:gd name="T12" fmla="*/ 2 w 25"/>
                  <a:gd name="T13" fmla="*/ 34 h 45"/>
                  <a:gd name="T14" fmla="*/ 7 w 25"/>
                  <a:gd name="T15" fmla="*/ 19 h 45"/>
                  <a:gd name="T16" fmla="*/ 8 w 25"/>
                  <a:gd name="T17" fmla="*/ 11 h 45"/>
                  <a:gd name="T18" fmla="*/ 8 w 25"/>
                  <a:gd name="T19" fmla="*/ 11 h 45"/>
                  <a:gd name="T20" fmla="*/ 18 w 25"/>
                  <a:gd name="T21" fmla="*/ 4 h 45"/>
                  <a:gd name="T22" fmla="*/ 18 w 25"/>
                  <a:gd name="T23" fmla="*/ 4 h 45"/>
                  <a:gd name="T24" fmla="*/ 21 w 25"/>
                  <a:gd name="T25" fmla="*/ 13 h 45"/>
                  <a:gd name="T26" fmla="*/ 21 w 25"/>
                  <a:gd name="T27" fmla="*/ 14 h 45"/>
                  <a:gd name="T28" fmla="*/ 19 w 25"/>
                  <a:gd name="T29" fmla="*/ 15 h 45"/>
                  <a:gd name="T30" fmla="*/ 19 w 25"/>
                  <a:gd name="T31" fmla="*/ 16 h 45"/>
                  <a:gd name="T32" fmla="*/ 18 w 25"/>
                  <a:gd name="T33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45">
                    <a:moveTo>
                      <a:pt x="18" y="18"/>
                    </a:moveTo>
                    <a:cubicBezTo>
                      <a:pt x="17" y="19"/>
                      <a:pt x="16" y="21"/>
                      <a:pt x="15" y="23"/>
                    </a:cubicBezTo>
                    <a:cubicBezTo>
                      <a:pt x="11" y="29"/>
                      <a:pt x="12" y="36"/>
                      <a:pt x="9" y="42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7" y="44"/>
                      <a:pt x="6" y="45"/>
                      <a:pt x="4" y="44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" y="41"/>
                      <a:pt x="0" y="38"/>
                      <a:pt x="2" y="34"/>
                    </a:cubicBezTo>
                    <a:cubicBezTo>
                      <a:pt x="5" y="30"/>
                      <a:pt x="7" y="25"/>
                      <a:pt x="7" y="19"/>
                    </a:cubicBezTo>
                    <a:cubicBezTo>
                      <a:pt x="9" y="17"/>
                      <a:pt x="8" y="14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1" y="8"/>
                      <a:pt x="10" y="0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0" y="7"/>
                      <a:pt x="25" y="9"/>
                      <a:pt x="21" y="13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0" y="14"/>
                      <a:pt x="20" y="15"/>
                      <a:pt x="19" y="15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7"/>
                      <a:pt x="18" y="18"/>
                    </a:cubicBezTo>
                    <a:close/>
                  </a:path>
                </a:pathLst>
              </a:custGeom>
              <a:solidFill>
                <a:srgbClr val="4B51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3" name="Freeform 79"/>
              <p:cNvSpPr>
                <a:spLocks/>
              </p:cNvSpPr>
              <p:nvPr userDrawn="1"/>
            </p:nvSpPr>
            <p:spPr bwMode="auto">
              <a:xfrm>
                <a:off x="1903" y="2575"/>
                <a:ext cx="15" cy="29"/>
              </a:xfrm>
              <a:custGeom>
                <a:avLst/>
                <a:gdLst>
                  <a:gd name="T0" fmla="*/ 10 w 13"/>
                  <a:gd name="T1" fmla="*/ 0 h 25"/>
                  <a:gd name="T2" fmla="*/ 7 w 13"/>
                  <a:gd name="T3" fmla="*/ 17 h 25"/>
                  <a:gd name="T4" fmla="*/ 6 w 13"/>
                  <a:gd name="T5" fmla="*/ 25 h 25"/>
                  <a:gd name="T6" fmla="*/ 1 w 13"/>
                  <a:gd name="T7" fmla="*/ 19 h 25"/>
                  <a:gd name="T8" fmla="*/ 2 w 13"/>
                  <a:gd name="T9" fmla="*/ 15 h 25"/>
                  <a:gd name="T10" fmla="*/ 7 w 13"/>
                  <a:gd name="T11" fmla="*/ 6 h 25"/>
                  <a:gd name="T12" fmla="*/ 10 w 13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5">
                    <a:moveTo>
                      <a:pt x="10" y="0"/>
                    </a:moveTo>
                    <a:cubicBezTo>
                      <a:pt x="13" y="6"/>
                      <a:pt x="9" y="12"/>
                      <a:pt x="7" y="17"/>
                    </a:cubicBezTo>
                    <a:cubicBezTo>
                      <a:pt x="5" y="20"/>
                      <a:pt x="6" y="22"/>
                      <a:pt x="6" y="25"/>
                    </a:cubicBezTo>
                    <a:cubicBezTo>
                      <a:pt x="3" y="24"/>
                      <a:pt x="2" y="21"/>
                      <a:pt x="1" y="19"/>
                    </a:cubicBezTo>
                    <a:cubicBezTo>
                      <a:pt x="0" y="17"/>
                      <a:pt x="0" y="16"/>
                      <a:pt x="2" y="15"/>
                    </a:cubicBezTo>
                    <a:cubicBezTo>
                      <a:pt x="5" y="13"/>
                      <a:pt x="6" y="10"/>
                      <a:pt x="7" y="6"/>
                    </a:cubicBezTo>
                    <a:cubicBezTo>
                      <a:pt x="8" y="5"/>
                      <a:pt x="8" y="2"/>
                      <a:pt x="10" y="0"/>
                    </a:cubicBezTo>
                    <a:close/>
                  </a:path>
                </a:pathLst>
              </a:custGeom>
              <a:solidFill>
                <a:srgbClr val="6265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4" name="Freeform 80"/>
              <p:cNvSpPr>
                <a:spLocks/>
              </p:cNvSpPr>
              <p:nvPr userDrawn="1"/>
            </p:nvSpPr>
            <p:spPr bwMode="auto">
              <a:xfrm>
                <a:off x="1916" y="2580"/>
                <a:ext cx="8" cy="22"/>
              </a:xfrm>
              <a:custGeom>
                <a:avLst/>
                <a:gdLst>
                  <a:gd name="T0" fmla="*/ 1 w 7"/>
                  <a:gd name="T1" fmla="*/ 19 h 19"/>
                  <a:gd name="T2" fmla="*/ 7 w 7"/>
                  <a:gd name="T3" fmla="*/ 0 h 19"/>
                  <a:gd name="T4" fmla="*/ 5 w 7"/>
                  <a:gd name="T5" fmla="*/ 12 h 19"/>
                  <a:gd name="T6" fmla="*/ 1 w 7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9">
                    <a:moveTo>
                      <a:pt x="1" y="19"/>
                    </a:moveTo>
                    <a:cubicBezTo>
                      <a:pt x="0" y="12"/>
                      <a:pt x="1" y="5"/>
                      <a:pt x="7" y="0"/>
                    </a:cubicBezTo>
                    <a:cubicBezTo>
                      <a:pt x="7" y="4"/>
                      <a:pt x="4" y="7"/>
                      <a:pt x="5" y="12"/>
                    </a:cubicBezTo>
                    <a:cubicBezTo>
                      <a:pt x="7" y="15"/>
                      <a:pt x="3" y="17"/>
                      <a:pt x="1" y="19"/>
                    </a:cubicBezTo>
                    <a:close/>
                  </a:path>
                </a:pathLst>
              </a:custGeom>
              <a:solidFill>
                <a:srgbClr val="6265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5" name="Freeform 81"/>
              <p:cNvSpPr>
                <a:spLocks/>
              </p:cNvSpPr>
              <p:nvPr userDrawn="1"/>
            </p:nvSpPr>
            <p:spPr bwMode="auto">
              <a:xfrm>
                <a:off x="1928" y="2558"/>
                <a:ext cx="10" cy="10"/>
              </a:xfrm>
              <a:custGeom>
                <a:avLst/>
                <a:gdLst>
                  <a:gd name="T0" fmla="*/ 3 w 9"/>
                  <a:gd name="T1" fmla="*/ 9 h 9"/>
                  <a:gd name="T2" fmla="*/ 0 w 9"/>
                  <a:gd name="T3" fmla="*/ 0 h 9"/>
                  <a:gd name="T4" fmla="*/ 6 w 9"/>
                  <a:gd name="T5" fmla="*/ 2 h 9"/>
                  <a:gd name="T6" fmla="*/ 3 w 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3" y="9"/>
                    </a:moveTo>
                    <a:cubicBezTo>
                      <a:pt x="4" y="6"/>
                      <a:pt x="1" y="3"/>
                      <a:pt x="0" y="0"/>
                    </a:cubicBezTo>
                    <a:cubicBezTo>
                      <a:pt x="2" y="1"/>
                      <a:pt x="4" y="2"/>
                      <a:pt x="6" y="2"/>
                    </a:cubicBezTo>
                    <a:cubicBezTo>
                      <a:pt x="9" y="7"/>
                      <a:pt x="7" y="9"/>
                      <a:pt x="3" y="9"/>
                    </a:cubicBezTo>
                    <a:close/>
                  </a:path>
                </a:pathLst>
              </a:custGeom>
              <a:solidFill>
                <a:srgbClr val="6B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6" name="Freeform 82"/>
              <p:cNvSpPr>
                <a:spLocks/>
              </p:cNvSpPr>
              <p:nvPr userDrawn="1"/>
            </p:nvSpPr>
            <p:spPr bwMode="auto">
              <a:xfrm>
                <a:off x="1911" y="2603"/>
                <a:ext cx="6" cy="3"/>
              </a:xfrm>
              <a:custGeom>
                <a:avLst/>
                <a:gdLst>
                  <a:gd name="T0" fmla="*/ 0 w 5"/>
                  <a:gd name="T1" fmla="*/ 1 h 3"/>
                  <a:gd name="T2" fmla="*/ 5 w 5"/>
                  <a:gd name="T3" fmla="*/ 0 h 3"/>
                  <a:gd name="T4" fmla="*/ 0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1" y="1"/>
                      <a:pt x="3" y="0"/>
                      <a:pt x="5" y="0"/>
                    </a:cubicBezTo>
                    <a:cubicBezTo>
                      <a:pt x="4" y="3"/>
                      <a:pt x="2" y="3"/>
                      <a:pt x="0" y="1"/>
                    </a:cubicBezTo>
                    <a:close/>
                  </a:path>
                </a:pathLst>
              </a:custGeom>
              <a:solidFill>
                <a:srgbClr val="6265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7" name="Freeform 83"/>
              <p:cNvSpPr>
                <a:spLocks/>
              </p:cNvSpPr>
              <p:nvPr userDrawn="1"/>
            </p:nvSpPr>
            <p:spPr bwMode="auto">
              <a:xfrm>
                <a:off x="1901" y="2605"/>
                <a:ext cx="7" cy="5"/>
              </a:xfrm>
              <a:custGeom>
                <a:avLst/>
                <a:gdLst>
                  <a:gd name="T0" fmla="*/ 6 w 6"/>
                  <a:gd name="T1" fmla="*/ 2 h 4"/>
                  <a:gd name="T2" fmla="*/ 0 w 6"/>
                  <a:gd name="T3" fmla="*/ 4 h 4"/>
                  <a:gd name="T4" fmla="*/ 6 w 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4" y="2"/>
                      <a:pt x="2" y="3"/>
                      <a:pt x="0" y="4"/>
                    </a:cubicBezTo>
                    <a:cubicBezTo>
                      <a:pt x="1" y="0"/>
                      <a:pt x="3" y="0"/>
                      <a:pt x="6" y="2"/>
                    </a:cubicBezTo>
                    <a:close/>
                  </a:path>
                </a:pathLst>
              </a:custGeom>
              <a:solidFill>
                <a:srgbClr val="6F70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8" name="Freeform 84"/>
              <p:cNvSpPr>
                <a:spLocks/>
              </p:cNvSpPr>
              <p:nvPr userDrawn="1"/>
            </p:nvSpPr>
            <p:spPr bwMode="auto">
              <a:xfrm>
                <a:off x="1908" y="2606"/>
                <a:ext cx="2" cy="3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1" y="0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6F70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9" name="Freeform 85"/>
              <p:cNvSpPr>
                <a:spLocks/>
              </p:cNvSpPr>
              <p:nvPr userDrawn="1"/>
            </p:nvSpPr>
            <p:spPr bwMode="auto">
              <a:xfrm>
                <a:off x="1929" y="2570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6B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0" name="Freeform 86"/>
              <p:cNvSpPr>
                <a:spLocks/>
              </p:cNvSpPr>
              <p:nvPr userDrawn="1"/>
            </p:nvSpPr>
            <p:spPr bwMode="auto">
              <a:xfrm>
                <a:off x="1928" y="257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6B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1" name="Freeform 87"/>
              <p:cNvSpPr>
                <a:spLocks/>
              </p:cNvSpPr>
              <p:nvPr userDrawn="1"/>
            </p:nvSpPr>
            <p:spPr bwMode="auto">
              <a:xfrm>
                <a:off x="1787" y="2219"/>
                <a:ext cx="112" cy="78"/>
              </a:xfrm>
              <a:custGeom>
                <a:avLst/>
                <a:gdLst>
                  <a:gd name="T0" fmla="*/ 0 w 97"/>
                  <a:gd name="T1" fmla="*/ 14 h 68"/>
                  <a:gd name="T2" fmla="*/ 0 w 97"/>
                  <a:gd name="T3" fmla="*/ 10 h 68"/>
                  <a:gd name="T4" fmla="*/ 0 w 97"/>
                  <a:gd name="T5" fmla="*/ 10 h 68"/>
                  <a:gd name="T6" fmla="*/ 3 w 97"/>
                  <a:gd name="T7" fmla="*/ 6 h 68"/>
                  <a:gd name="T8" fmla="*/ 9 w 97"/>
                  <a:gd name="T9" fmla="*/ 3 h 68"/>
                  <a:gd name="T10" fmla="*/ 15 w 97"/>
                  <a:gd name="T11" fmla="*/ 1 h 68"/>
                  <a:gd name="T12" fmla="*/ 17 w 97"/>
                  <a:gd name="T13" fmla="*/ 1 h 68"/>
                  <a:gd name="T14" fmla="*/ 20 w 97"/>
                  <a:gd name="T15" fmla="*/ 0 h 68"/>
                  <a:gd name="T16" fmla="*/ 23 w 97"/>
                  <a:gd name="T17" fmla="*/ 0 h 68"/>
                  <a:gd name="T18" fmla="*/ 25 w 97"/>
                  <a:gd name="T19" fmla="*/ 0 h 68"/>
                  <a:gd name="T20" fmla="*/ 27 w 97"/>
                  <a:gd name="T21" fmla="*/ 1 h 68"/>
                  <a:gd name="T22" fmla="*/ 27 w 97"/>
                  <a:gd name="T23" fmla="*/ 1 h 68"/>
                  <a:gd name="T24" fmla="*/ 29 w 97"/>
                  <a:gd name="T25" fmla="*/ 2 h 68"/>
                  <a:gd name="T26" fmla="*/ 30 w 97"/>
                  <a:gd name="T27" fmla="*/ 2 h 68"/>
                  <a:gd name="T28" fmla="*/ 32 w 97"/>
                  <a:gd name="T29" fmla="*/ 3 h 68"/>
                  <a:gd name="T30" fmla="*/ 34 w 97"/>
                  <a:gd name="T31" fmla="*/ 3 h 68"/>
                  <a:gd name="T32" fmla="*/ 36 w 97"/>
                  <a:gd name="T33" fmla="*/ 4 h 68"/>
                  <a:gd name="T34" fmla="*/ 38 w 97"/>
                  <a:gd name="T35" fmla="*/ 6 h 68"/>
                  <a:gd name="T36" fmla="*/ 40 w 97"/>
                  <a:gd name="T37" fmla="*/ 10 h 68"/>
                  <a:gd name="T38" fmla="*/ 45 w 97"/>
                  <a:gd name="T39" fmla="*/ 16 h 68"/>
                  <a:gd name="T40" fmla="*/ 43 w 97"/>
                  <a:gd name="T41" fmla="*/ 28 h 68"/>
                  <a:gd name="T42" fmla="*/ 48 w 97"/>
                  <a:gd name="T43" fmla="*/ 31 h 68"/>
                  <a:gd name="T44" fmla="*/ 64 w 97"/>
                  <a:gd name="T45" fmla="*/ 39 h 68"/>
                  <a:gd name="T46" fmla="*/ 68 w 97"/>
                  <a:gd name="T47" fmla="*/ 40 h 68"/>
                  <a:gd name="T48" fmla="*/ 80 w 97"/>
                  <a:gd name="T49" fmla="*/ 45 h 68"/>
                  <a:gd name="T50" fmla="*/ 95 w 97"/>
                  <a:gd name="T51" fmla="*/ 60 h 68"/>
                  <a:gd name="T52" fmla="*/ 97 w 97"/>
                  <a:gd name="T53" fmla="*/ 62 h 68"/>
                  <a:gd name="T54" fmla="*/ 88 w 97"/>
                  <a:gd name="T55" fmla="*/ 65 h 68"/>
                  <a:gd name="T56" fmla="*/ 76 w 97"/>
                  <a:gd name="T57" fmla="*/ 63 h 68"/>
                  <a:gd name="T58" fmla="*/ 74 w 97"/>
                  <a:gd name="T59" fmla="*/ 61 h 68"/>
                  <a:gd name="T60" fmla="*/ 74 w 97"/>
                  <a:gd name="T61" fmla="*/ 54 h 68"/>
                  <a:gd name="T62" fmla="*/ 69 w 97"/>
                  <a:gd name="T63" fmla="*/ 50 h 68"/>
                  <a:gd name="T64" fmla="*/ 58 w 97"/>
                  <a:gd name="T65" fmla="*/ 48 h 68"/>
                  <a:gd name="T66" fmla="*/ 38 w 97"/>
                  <a:gd name="T67" fmla="*/ 45 h 68"/>
                  <a:gd name="T68" fmla="*/ 30 w 97"/>
                  <a:gd name="T69" fmla="*/ 39 h 68"/>
                  <a:gd name="T70" fmla="*/ 43 w 97"/>
                  <a:gd name="T71" fmla="*/ 51 h 68"/>
                  <a:gd name="T72" fmla="*/ 45 w 97"/>
                  <a:gd name="T73" fmla="*/ 62 h 68"/>
                  <a:gd name="T74" fmla="*/ 42 w 97"/>
                  <a:gd name="T75" fmla="*/ 67 h 68"/>
                  <a:gd name="T76" fmla="*/ 40 w 97"/>
                  <a:gd name="T77" fmla="*/ 68 h 68"/>
                  <a:gd name="T78" fmla="*/ 33 w 97"/>
                  <a:gd name="T79" fmla="*/ 63 h 68"/>
                  <a:gd name="T80" fmla="*/ 32 w 97"/>
                  <a:gd name="T81" fmla="*/ 61 h 68"/>
                  <a:gd name="T82" fmla="*/ 24 w 97"/>
                  <a:gd name="T83" fmla="*/ 57 h 68"/>
                  <a:gd name="T84" fmla="*/ 3 w 97"/>
                  <a:gd name="T85" fmla="*/ 31 h 68"/>
                  <a:gd name="T86" fmla="*/ 6 w 97"/>
                  <a:gd name="T87" fmla="*/ 22 h 68"/>
                  <a:gd name="T88" fmla="*/ 14 w 97"/>
                  <a:gd name="T89" fmla="*/ 27 h 68"/>
                  <a:gd name="T90" fmla="*/ 16 w 97"/>
                  <a:gd name="T91" fmla="*/ 28 h 68"/>
                  <a:gd name="T92" fmla="*/ 1 w 97"/>
                  <a:gd name="T93" fmla="*/ 15 h 68"/>
                  <a:gd name="T94" fmla="*/ 0 w 97"/>
                  <a:gd name="T95" fmla="*/ 1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7" h="68">
                    <a:moveTo>
                      <a:pt x="0" y="14"/>
                    </a:moveTo>
                    <a:cubicBezTo>
                      <a:pt x="0" y="13"/>
                      <a:pt x="0" y="12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5" y="5"/>
                      <a:pt x="7" y="4"/>
                      <a:pt x="9" y="3"/>
                    </a:cubicBezTo>
                    <a:cubicBezTo>
                      <a:pt x="11" y="3"/>
                      <a:pt x="13" y="2"/>
                      <a:pt x="15" y="1"/>
                    </a:cubicBezTo>
                    <a:cubicBezTo>
                      <a:pt x="15" y="1"/>
                      <a:pt x="16" y="1"/>
                      <a:pt x="17" y="1"/>
                    </a:cubicBezTo>
                    <a:cubicBezTo>
                      <a:pt x="18" y="1"/>
                      <a:pt x="19" y="1"/>
                      <a:pt x="20" y="0"/>
                    </a:cubicBezTo>
                    <a:cubicBezTo>
                      <a:pt x="21" y="1"/>
                      <a:pt x="22" y="1"/>
                      <a:pt x="23" y="0"/>
                    </a:cubicBezTo>
                    <a:cubicBezTo>
                      <a:pt x="24" y="0"/>
                      <a:pt x="24" y="0"/>
                      <a:pt x="25" y="0"/>
                    </a:cubicBezTo>
                    <a:cubicBezTo>
                      <a:pt x="25" y="0"/>
                      <a:pt x="26" y="0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8" y="1"/>
                      <a:pt x="28" y="2"/>
                      <a:pt x="29" y="2"/>
                    </a:cubicBezTo>
                    <a:cubicBezTo>
                      <a:pt x="29" y="2"/>
                      <a:pt x="30" y="2"/>
                      <a:pt x="30" y="2"/>
                    </a:cubicBezTo>
                    <a:cubicBezTo>
                      <a:pt x="31" y="3"/>
                      <a:pt x="32" y="3"/>
                      <a:pt x="32" y="3"/>
                    </a:cubicBezTo>
                    <a:cubicBezTo>
                      <a:pt x="33" y="3"/>
                      <a:pt x="34" y="3"/>
                      <a:pt x="34" y="3"/>
                    </a:cubicBezTo>
                    <a:cubicBezTo>
                      <a:pt x="35" y="4"/>
                      <a:pt x="35" y="4"/>
                      <a:pt x="36" y="4"/>
                    </a:cubicBezTo>
                    <a:cubicBezTo>
                      <a:pt x="37" y="5"/>
                      <a:pt x="37" y="5"/>
                      <a:pt x="38" y="6"/>
                    </a:cubicBezTo>
                    <a:cubicBezTo>
                      <a:pt x="39" y="7"/>
                      <a:pt x="39" y="8"/>
                      <a:pt x="40" y="10"/>
                    </a:cubicBezTo>
                    <a:cubicBezTo>
                      <a:pt x="41" y="12"/>
                      <a:pt x="45" y="12"/>
                      <a:pt x="45" y="16"/>
                    </a:cubicBezTo>
                    <a:cubicBezTo>
                      <a:pt x="46" y="20"/>
                      <a:pt x="37" y="22"/>
                      <a:pt x="43" y="28"/>
                    </a:cubicBezTo>
                    <a:cubicBezTo>
                      <a:pt x="45" y="30"/>
                      <a:pt x="46" y="31"/>
                      <a:pt x="48" y="31"/>
                    </a:cubicBezTo>
                    <a:cubicBezTo>
                      <a:pt x="55" y="31"/>
                      <a:pt x="62" y="30"/>
                      <a:pt x="64" y="39"/>
                    </a:cubicBezTo>
                    <a:cubicBezTo>
                      <a:pt x="65" y="41"/>
                      <a:pt x="66" y="40"/>
                      <a:pt x="68" y="40"/>
                    </a:cubicBezTo>
                    <a:cubicBezTo>
                      <a:pt x="73" y="38"/>
                      <a:pt x="79" y="42"/>
                      <a:pt x="80" y="45"/>
                    </a:cubicBezTo>
                    <a:cubicBezTo>
                      <a:pt x="82" y="55"/>
                      <a:pt x="90" y="56"/>
                      <a:pt x="95" y="60"/>
                    </a:cubicBezTo>
                    <a:cubicBezTo>
                      <a:pt x="96" y="61"/>
                      <a:pt x="97" y="61"/>
                      <a:pt x="97" y="62"/>
                    </a:cubicBezTo>
                    <a:cubicBezTo>
                      <a:pt x="95" y="68"/>
                      <a:pt x="91" y="68"/>
                      <a:pt x="88" y="65"/>
                    </a:cubicBezTo>
                    <a:cubicBezTo>
                      <a:pt x="84" y="62"/>
                      <a:pt x="80" y="62"/>
                      <a:pt x="76" y="63"/>
                    </a:cubicBezTo>
                    <a:cubicBezTo>
                      <a:pt x="75" y="62"/>
                      <a:pt x="74" y="62"/>
                      <a:pt x="74" y="61"/>
                    </a:cubicBezTo>
                    <a:cubicBezTo>
                      <a:pt x="72" y="59"/>
                      <a:pt x="74" y="56"/>
                      <a:pt x="74" y="54"/>
                    </a:cubicBezTo>
                    <a:cubicBezTo>
                      <a:pt x="74" y="51"/>
                      <a:pt x="73" y="48"/>
                      <a:pt x="69" y="50"/>
                    </a:cubicBezTo>
                    <a:cubicBezTo>
                      <a:pt x="65" y="52"/>
                      <a:pt x="62" y="51"/>
                      <a:pt x="58" y="48"/>
                    </a:cubicBezTo>
                    <a:cubicBezTo>
                      <a:pt x="52" y="42"/>
                      <a:pt x="45" y="45"/>
                      <a:pt x="38" y="45"/>
                    </a:cubicBezTo>
                    <a:cubicBezTo>
                      <a:pt x="34" y="44"/>
                      <a:pt x="31" y="42"/>
                      <a:pt x="30" y="39"/>
                    </a:cubicBezTo>
                    <a:cubicBezTo>
                      <a:pt x="32" y="45"/>
                      <a:pt x="41" y="44"/>
                      <a:pt x="43" y="51"/>
                    </a:cubicBezTo>
                    <a:cubicBezTo>
                      <a:pt x="42" y="55"/>
                      <a:pt x="44" y="58"/>
                      <a:pt x="45" y="62"/>
                    </a:cubicBezTo>
                    <a:cubicBezTo>
                      <a:pt x="45" y="64"/>
                      <a:pt x="44" y="66"/>
                      <a:pt x="42" y="67"/>
                    </a:cubicBezTo>
                    <a:cubicBezTo>
                      <a:pt x="41" y="68"/>
                      <a:pt x="40" y="68"/>
                      <a:pt x="40" y="68"/>
                    </a:cubicBezTo>
                    <a:cubicBezTo>
                      <a:pt x="37" y="67"/>
                      <a:pt x="35" y="65"/>
                      <a:pt x="33" y="63"/>
                    </a:cubicBezTo>
                    <a:cubicBezTo>
                      <a:pt x="33" y="63"/>
                      <a:pt x="33" y="62"/>
                      <a:pt x="32" y="61"/>
                    </a:cubicBezTo>
                    <a:cubicBezTo>
                      <a:pt x="33" y="53"/>
                      <a:pt x="27" y="58"/>
                      <a:pt x="24" y="57"/>
                    </a:cubicBezTo>
                    <a:cubicBezTo>
                      <a:pt x="13" y="52"/>
                      <a:pt x="4" y="45"/>
                      <a:pt x="3" y="31"/>
                    </a:cubicBezTo>
                    <a:cubicBezTo>
                      <a:pt x="3" y="27"/>
                      <a:pt x="3" y="24"/>
                      <a:pt x="6" y="22"/>
                    </a:cubicBezTo>
                    <a:cubicBezTo>
                      <a:pt x="10" y="20"/>
                      <a:pt x="12" y="24"/>
                      <a:pt x="14" y="27"/>
                    </a:cubicBezTo>
                    <a:cubicBezTo>
                      <a:pt x="15" y="27"/>
                      <a:pt x="15" y="28"/>
                      <a:pt x="16" y="28"/>
                    </a:cubicBezTo>
                    <a:cubicBezTo>
                      <a:pt x="12" y="23"/>
                      <a:pt x="7" y="18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lose/>
                  </a:path>
                </a:pathLst>
              </a:custGeom>
              <a:solidFill>
                <a:srgbClr val="E5E3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2" name="Freeform 88"/>
              <p:cNvSpPr>
                <a:spLocks/>
              </p:cNvSpPr>
              <p:nvPr userDrawn="1"/>
            </p:nvSpPr>
            <p:spPr bwMode="auto">
              <a:xfrm>
                <a:off x="1975" y="2390"/>
                <a:ext cx="55" cy="70"/>
              </a:xfrm>
              <a:custGeom>
                <a:avLst/>
                <a:gdLst>
                  <a:gd name="T0" fmla="*/ 44 w 48"/>
                  <a:gd name="T1" fmla="*/ 42 h 61"/>
                  <a:gd name="T2" fmla="*/ 41 w 48"/>
                  <a:gd name="T3" fmla="*/ 47 h 61"/>
                  <a:gd name="T4" fmla="*/ 23 w 48"/>
                  <a:gd name="T5" fmla="*/ 61 h 61"/>
                  <a:gd name="T6" fmla="*/ 4 w 48"/>
                  <a:gd name="T7" fmla="*/ 56 h 61"/>
                  <a:gd name="T8" fmla="*/ 2 w 48"/>
                  <a:gd name="T9" fmla="*/ 55 h 61"/>
                  <a:gd name="T10" fmla="*/ 0 w 48"/>
                  <a:gd name="T11" fmla="*/ 48 h 61"/>
                  <a:gd name="T12" fmla="*/ 1 w 48"/>
                  <a:gd name="T13" fmla="*/ 46 h 61"/>
                  <a:gd name="T14" fmla="*/ 4 w 48"/>
                  <a:gd name="T15" fmla="*/ 46 h 61"/>
                  <a:gd name="T16" fmla="*/ 11 w 48"/>
                  <a:gd name="T17" fmla="*/ 39 h 61"/>
                  <a:gd name="T18" fmla="*/ 12 w 48"/>
                  <a:gd name="T19" fmla="*/ 29 h 61"/>
                  <a:gd name="T20" fmla="*/ 14 w 48"/>
                  <a:gd name="T21" fmla="*/ 28 h 61"/>
                  <a:gd name="T22" fmla="*/ 13 w 48"/>
                  <a:gd name="T23" fmla="*/ 28 h 61"/>
                  <a:gd name="T24" fmla="*/ 2 w 48"/>
                  <a:gd name="T25" fmla="*/ 27 h 61"/>
                  <a:gd name="T26" fmla="*/ 5 w 48"/>
                  <a:gd name="T27" fmla="*/ 20 h 61"/>
                  <a:gd name="T28" fmla="*/ 8 w 48"/>
                  <a:gd name="T29" fmla="*/ 16 h 61"/>
                  <a:gd name="T30" fmla="*/ 19 w 48"/>
                  <a:gd name="T31" fmla="*/ 11 h 61"/>
                  <a:gd name="T32" fmla="*/ 31 w 48"/>
                  <a:gd name="T33" fmla="*/ 8 h 61"/>
                  <a:gd name="T34" fmla="*/ 33 w 48"/>
                  <a:gd name="T35" fmla="*/ 20 h 61"/>
                  <a:gd name="T36" fmla="*/ 47 w 48"/>
                  <a:gd name="T37" fmla="*/ 12 h 61"/>
                  <a:gd name="T38" fmla="*/ 43 w 48"/>
                  <a:gd name="T39" fmla="*/ 26 h 61"/>
                  <a:gd name="T40" fmla="*/ 44 w 48"/>
                  <a:gd name="T41" fmla="*/ 4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61">
                    <a:moveTo>
                      <a:pt x="44" y="42"/>
                    </a:moveTo>
                    <a:cubicBezTo>
                      <a:pt x="44" y="44"/>
                      <a:pt x="41" y="45"/>
                      <a:pt x="41" y="47"/>
                    </a:cubicBezTo>
                    <a:cubicBezTo>
                      <a:pt x="34" y="51"/>
                      <a:pt x="30" y="58"/>
                      <a:pt x="23" y="61"/>
                    </a:cubicBezTo>
                    <a:cubicBezTo>
                      <a:pt x="17" y="58"/>
                      <a:pt x="11" y="58"/>
                      <a:pt x="4" y="56"/>
                    </a:cubicBezTo>
                    <a:cubicBezTo>
                      <a:pt x="4" y="56"/>
                      <a:pt x="3" y="56"/>
                      <a:pt x="2" y="55"/>
                    </a:cubicBezTo>
                    <a:cubicBezTo>
                      <a:pt x="0" y="53"/>
                      <a:pt x="0" y="51"/>
                      <a:pt x="0" y="48"/>
                    </a:cubicBezTo>
                    <a:cubicBezTo>
                      <a:pt x="0" y="47"/>
                      <a:pt x="1" y="46"/>
                      <a:pt x="1" y="46"/>
                    </a:cubicBezTo>
                    <a:cubicBezTo>
                      <a:pt x="2" y="45"/>
                      <a:pt x="3" y="46"/>
                      <a:pt x="4" y="46"/>
                    </a:cubicBezTo>
                    <a:cubicBezTo>
                      <a:pt x="10" y="47"/>
                      <a:pt x="13" y="46"/>
                      <a:pt x="11" y="39"/>
                    </a:cubicBezTo>
                    <a:cubicBezTo>
                      <a:pt x="9" y="35"/>
                      <a:pt x="9" y="31"/>
                      <a:pt x="12" y="29"/>
                    </a:cubicBezTo>
                    <a:cubicBezTo>
                      <a:pt x="13" y="28"/>
                      <a:pt x="14" y="29"/>
                      <a:pt x="14" y="28"/>
                    </a:cubicBezTo>
                    <a:cubicBezTo>
                      <a:pt x="13" y="27"/>
                      <a:pt x="14" y="29"/>
                      <a:pt x="13" y="28"/>
                    </a:cubicBezTo>
                    <a:cubicBezTo>
                      <a:pt x="9" y="29"/>
                      <a:pt x="5" y="29"/>
                      <a:pt x="2" y="27"/>
                    </a:cubicBezTo>
                    <a:cubicBezTo>
                      <a:pt x="0" y="23"/>
                      <a:pt x="4" y="22"/>
                      <a:pt x="5" y="20"/>
                    </a:cubicBezTo>
                    <a:cubicBezTo>
                      <a:pt x="6" y="18"/>
                      <a:pt x="7" y="16"/>
                      <a:pt x="8" y="16"/>
                    </a:cubicBezTo>
                    <a:cubicBezTo>
                      <a:pt x="14" y="18"/>
                      <a:pt x="18" y="19"/>
                      <a:pt x="19" y="11"/>
                    </a:cubicBezTo>
                    <a:cubicBezTo>
                      <a:pt x="20" y="4"/>
                      <a:pt x="26" y="3"/>
                      <a:pt x="31" y="8"/>
                    </a:cubicBezTo>
                    <a:cubicBezTo>
                      <a:pt x="34" y="11"/>
                      <a:pt x="35" y="15"/>
                      <a:pt x="33" y="20"/>
                    </a:cubicBezTo>
                    <a:cubicBezTo>
                      <a:pt x="39" y="19"/>
                      <a:pt x="33" y="0"/>
                      <a:pt x="47" y="12"/>
                    </a:cubicBezTo>
                    <a:cubicBezTo>
                      <a:pt x="48" y="17"/>
                      <a:pt x="46" y="22"/>
                      <a:pt x="43" y="26"/>
                    </a:cubicBezTo>
                    <a:cubicBezTo>
                      <a:pt x="40" y="32"/>
                      <a:pt x="40" y="37"/>
                      <a:pt x="44" y="42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3" name="Freeform 89"/>
              <p:cNvSpPr>
                <a:spLocks/>
              </p:cNvSpPr>
              <p:nvPr userDrawn="1"/>
            </p:nvSpPr>
            <p:spPr bwMode="auto">
              <a:xfrm>
                <a:off x="2016" y="2388"/>
                <a:ext cx="33" cy="50"/>
              </a:xfrm>
              <a:custGeom>
                <a:avLst/>
                <a:gdLst>
                  <a:gd name="T0" fmla="*/ 8 w 28"/>
                  <a:gd name="T1" fmla="*/ 43 h 43"/>
                  <a:gd name="T2" fmla="*/ 3 w 28"/>
                  <a:gd name="T3" fmla="*/ 31 h 43"/>
                  <a:gd name="T4" fmla="*/ 10 w 28"/>
                  <a:gd name="T5" fmla="*/ 14 h 43"/>
                  <a:gd name="T6" fmla="*/ 13 w 28"/>
                  <a:gd name="T7" fmla="*/ 4 h 43"/>
                  <a:gd name="T8" fmla="*/ 24 w 28"/>
                  <a:gd name="T9" fmla="*/ 0 h 43"/>
                  <a:gd name="T10" fmla="*/ 26 w 28"/>
                  <a:gd name="T11" fmla="*/ 4 h 43"/>
                  <a:gd name="T12" fmla="*/ 27 w 28"/>
                  <a:gd name="T13" fmla="*/ 14 h 43"/>
                  <a:gd name="T14" fmla="*/ 23 w 28"/>
                  <a:gd name="T15" fmla="*/ 19 h 43"/>
                  <a:gd name="T16" fmla="*/ 14 w 28"/>
                  <a:gd name="T17" fmla="*/ 37 h 43"/>
                  <a:gd name="T18" fmla="*/ 11 w 28"/>
                  <a:gd name="T19" fmla="*/ 41 h 43"/>
                  <a:gd name="T20" fmla="*/ 8 w 28"/>
                  <a:gd name="T2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43">
                    <a:moveTo>
                      <a:pt x="8" y="43"/>
                    </a:moveTo>
                    <a:cubicBezTo>
                      <a:pt x="1" y="39"/>
                      <a:pt x="0" y="37"/>
                      <a:pt x="3" y="31"/>
                    </a:cubicBezTo>
                    <a:cubicBezTo>
                      <a:pt x="6" y="25"/>
                      <a:pt x="8" y="20"/>
                      <a:pt x="10" y="14"/>
                    </a:cubicBezTo>
                    <a:cubicBezTo>
                      <a:pt x="10" y="10"/>
                      <a:pt x="10" y="7"/>
                      <a:pt x="13" y="4"/>
                    </a:cubicBezTo>
                    <a:cubicBezTo>
                      <a:pt x="18" y="5"/>
                      <a:pt x="19" y="0"/>
                      <a:pt x="24" y="0"/>
                    </a:cubicBezTo>
                    <a:cubicBezTo>
                      <a:pt x="25" y="1"/>
                      <a:pt x="26" y="2"/>
                      <a:pt x="26" y="4"/>
                    </a:cubicBezTo>
                    <a:cubicBezTo>
                      <a:pt x="27" y="7"/>
                      <a:pt x="28" y="10"/>
                      <a:pt x="27" y="14"/>
                    </a:cubicBezTo>
                    <a:cubicBezTo>
                      <a:pt x="26" y="16"/>
                      <a:pt x="25" y="18"/>
                      <a:pt x="23" y="19"/>
                    </a:cubicBezTo>
                    <a:cubicBezTo>
                      <a:pt x="21" y="26"/>
                      <a:pt x="17" y="31"/>
                      <a:pt x="14" y="37"/>
                    </a:cubicBezTo>
                    <a:cubicBezTo>
                      <a:pt x="13" y="38"/>
                      <a:pt x="12" y="39"/>
                      <a:pt x="11" y="41"/>
                    </a:cubicBezTo>
                    <a:cubicBezTo>
                      <a:pt x="10" y="42"/>
                      <a:pt x="8" y="42"/>
                      <a:pt x="8" y="43"/>
                    </a:cubicBezTo>
                    <a:close/>
                  </a:path>
                </a:pathLst>
              </a:custGeom>
              <a:solidFill>
                <a:srgbClr val="32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4" name="Freeform 90"/>
              <p:cNvSpPr>
                <a:spLocks/>
              </p:cNvSpPr>
              <p:nvPr userDrawn="1"/>
            </p:nvSpPr>
            <p:spPr bwMode="auto">
              <a:xfrm>
                <a:off x="1988" y="2444"/>
                <a:ext cx="34" cy="30"/>
              </a:xfrm>
              <a:custGeom>
                <a:avLst/>
                <a:gdLst>
                  <a:gd name="T0" fmla="*/ 11 w 30"/>
                  <a:gd name="T1" fmla="*/ 13 h 26"/>
                  <a:gd name="T2" fmla="*/ 22 w 30"/>
                  <a:gd name="T3" fmla="*/ 3 h 26"/>
                  <a:gd name="T4" fmla="*/ 30 w 30"/>
                  <a:gd name="T5" fmla="*/ 0 h 26"/>
                  <a:gd name="T6" fmla="*/ 23 w 30"/>
                  <a:gd name="T7" fmla="*/ 8 h 26"/>
                  <a:gd name="T8" fmla="*/ 18 w 30"/>
                  <a:gd name="T9" fmla="*/ 15 h 26"/>
                  <a:gd name="T10" fmla="*/ 9 w 30"/>
                  <a:gd name="T11" fmla="*/ 19 h 26"/>
                  <a:gd name="T12" fmla="*/ 5 w 30"/>
                  <a:gd name="T13" fmla="*/ 25 h 26"/>
                  <a:gd name="T14" fmla="*/ 1 w 30"/>
                  <a:gd name="T15" fmla="*/ 26 h 26"/>
                  <a:gd name="T16" fmla="*/ 1 w 30"/>
                  <a:gd name="T17" fmla="*/ 21 h 26"/>
                  <a:gd name="T18" fmla="*/ 2 w 30"/>
                  <a:gd name="T19" fmla="*/ 17 h 26"/>
                  <a:gd name="T20" fmla="*/ 3 w 30"/>
                  <a:gd name="T21" fmla="*/ 15 h 26"/>
                  <a:gd name="T22" fmla="*/ 6 w 30"/>
                  <a:gd name="T23" fmla="*/ 15 h 26"/>
                  <a:gd name="T24" fmla="*/ 8 w 30"/>
                  <a:gd name="T25" fmla="*/ 15 h 26"/>
                  <a:gd name="T26" fmla="*/ 10 w 30"/>
                  <a:gd name="T27" fmla="*/ 14 h 26"/>
                  <a:gd name="T28" fmla="*/ 11 w 30"/>
                  <a:gd name="T2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26">
                    <a:moveTo>
                      <a:pt x="11" y="13"/>
                    </a:moveTo>
                    <a:cubicBezTo>
                      <a:pt x="15" y="10"/>
                      <a:pt x="19" y="7"/>
                      <a:pt x="22" y="3"/>
                    </a:cubicBezTo>
                    <a:cubicBezTo>
                      <a:pt x="24" y="0"/>
                      <a:pt x="27" y="0"/>
                      <a:pt x="30" y="0"/>
                    </a:cubicBezTo>
                    <a:cubicBezTo>
                      <a:pt x="29" y="4"/>
                      <a:pt x="26" y="5"/>
                      <a:pt x="23" y="8"/>
                    </a:cubicBezTo>
                    <a:cubicBezTo>
                      <a:pt x="21" y="10"/>
                      <a:pt x="18" y="12"/>
                      <a:pt x="18" y="15"/>
                    </a:cubicBezTo>
                    <a:cubicBezTo>
                      <a:pt x="15" y="17"/>
                      <a:pt x="12" y="18"/>
                      <a:pt x="9" y="19"/>
                    </a:cubicBezTo>
                    <a:cubicBezTo>
                      <a:pt x="6" y="20"/>
                      <a:pt x="5" y="22"/>
                      <a:pt x="5" y="25"/>
                    </a:cubicBezTo>
                    <a:cubicBezTo>
                      <a:pt x="4" y="26"/>
                      <a:pt x="3" y="26"/>
                      <a:pt x="1" y="26"/>
                    </a:cubicBezTo>
                    <a:cubicBezTo>
                      <a:pt x="0" y="25"/>
                      <a:pt x="1" y="23"/>
                      <a:pt x="1" y="21"/>
                    </a:cubicBezTo>
                    <a:cubicBezTo>
                      <a:pt x="1" y="20"/>
                      <a:pt x="1" y="18"/>
                      <a:pt x="2" y="17"/>
                    </a:cubicBezTo>
                    <a:cubicBezTo>
                      <a:pt x="2" y="16"/>
                      <a:pt x="3" y="16"/>
                      <a:pt x="3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8" y="14"/>
                      <a:pt x="9" y="14"/>
                      <a:pt x="10" y="14"/>
                    </a:cubicBezTo>
                    <a:cubicBezTo>
                      <a:pt x="10" y="13"/>
                      <a:pt x="11" y="13"/>
                      <a:pt x="11" y="13"/>
                    </a:cubicBezTo>
                    <a:close/>
                  </a:path>
                </a:pathLst>
              </a:custGeom>
              <a:solidFill>
                <a:srgbClr val="E3EE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5" name="Freeform 91"/>
              <p:cNvSpPr>
                <a:spLocks/>
              </p:cNvSpPr>
              <p:nvPr userDrawn="1"/>
            </p:nvSpPr>
            <p:spPr bwMode="auto">
              <a:xfrm>
                <a:off x="2026" y="2436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0"/>
                      <a:pt x="1" y="0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6" name="Freeform 92"/>
              <p:cNvSpPr>
                <a:spLocks/>
              </p:cNvSpPr>
              <p:nvPr userDrawn="1"/>
            </p:nvSpPr>
            <p:spPr bwMode="auto">
              <a:xfrm>
                <a:off x="1946" y="2455"/>
                <a:ext cx="45" cy="53"/>
              </a:xfrm>
              <a:custGeom>
                <a:avLst/>
                <a:gdLst>
                  <a:gd name="T0" fmla="*/ 38 w 39"/>
                  <a:gd name="T1" fmla="*/ 10 h 46"/>
                  <a:gd name="T2" fmla="*/ 37 w 39"/>
                  <a:gd name="T3" fmla="*/ 16 h 46"/>
                  <a:gd name="T4" fmla="*/ 28 w 39"/>
                  <a:gd name="T5" fmla="*/ 26 h 46"/>
                  <a:gd name="T6" fmla="*/ 16 w 39"/>
                  <a:gd name="T7" fmla="*/ 41 h 46"/>
                  <a:gd name="T8" fmla="*/ 10 w 39"/>
                  <a:gd name="T9" fmla="*/ 46 h 46"/>
                  <a:gd name="T10" fmla="*/ 6 w 39"/>
                  <a:gd name="T11" fmla="*/ 44 h 46"/>
                  <a:gd name="T12" fmla="*/ 6 w 39"/>
                  <a:gd name="T13" fmla="*/ 44 h 46"/>
                  <a:gd name="T14" fmla="*/ 4 w 39"/>
                  <a:gd name="T15" fmla="*/ 43 h 46"/>
                  <a:gd name="T16" fmla="*/ 4 w 39"/>
                  <a:gd name="T17" fmla="*/ 43 h 46"/>
                  <a:gd name="T18" fmla="*/ 0 w 39"/>
                  <a:gd name="T19" fmla="*/ 36 h 46"/>
                  <a:gd name="T20" fmla="*/ 0 w 39"/>
                  <a:gd name="T21" fmla="*/ 32 h 46"/>
                  <a:gd name="T22" fmla="*/ 7 w 39"/>
                  <a:gd name="T23" fmla="*/ 14 h 46"/>
                  <a:gd name="T24" fmla="*/ 10 w 39"/>
                  <a:gd name="T25" fmla="*/ 6 h 46"/>
                  <a:gd name="T26" fmla="*/ 17 w 39"/>
                  <a:gd name="T27" fmla="*/ 6 h 46"/>
                  <a:gd name="T28" fmla="*/ 17 w 39"/>
                  <a:gd name="T29" fmla="*/ 10 h 46"/>
                  <a:gd name="T30" fmla="*/ 17 w 39"/>
                  <a:gd name="T31" fmla="*/ 12 h 46"/>
                  <a:gd name="T32" fmla="*/ 16 w 39"/>
                  <a:gd name="T33" fmla="*/ 15 h 46"/>
                  <a:gd name="T34" fmla="*/ 10 w 39"/>
                  <a:gd name="T35" fmla="*/ 28 h 46"/>
                  <a:gd name="T36" fmla="*/ 20 w 39"/>
                  <a:gd name="T37" fmla="*/ 18 h 46"/>
                  <a:gd name="T38" fmla="*/ 22 w 39"/>
                  <a:gd name="T39" fmla="*/ 14 h 46"/>
                  <a:gd name="T40" fmla="*/ 24 w 39"/>
                  <a:gd name="T41" fmla="*/ 13 h 46"/>
                  <a:gd name="T42" fmla="*/ 26 w 39"/>
                  <a:gd name="T43" fmla="*/ 12 h 46"/>
                  <a:gd name="T44" fmla="*/ 25 w 39"/>
                  <a:gd name="T45" fmla="*/ 10 h 46"/>
                  <a:gd name="T46" fmla="*/ 26 w 39"/>
                  <a:gd name="T47" fmla="*/ 8 h 46"/>
                  <a:gd name="T48" fmla="*/ 27 w 39"/>
                  <a:gd name="T49" fmla="*/ 6 h 46"/>
                  <a:gd name="T50" fmla="*/ 38 w 39"/>
                  <a:gd name="T51" fmla="*/ 7 h 46"/>
                  <a:gd name="T52" fmla="*/ 38 w 39"/>
                  <a:gd name="T53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9" h="46">
                    <a:moveTo>
                      <a:pt x="38" y="10"/>
                    </a:moveTo>
                    <a:cubicBezTo>
                      <a:pt x="39" y="12"/>
                      <a:pt x="38" y="14"/>
                      <a:pt x="37" y="16"/>
                    </a:cubicBezTo>
                    <a:cubicBezTo>
                      <a:pt x="33" y="18"/>
                      <a:pt x="31" y="22"/>
                      <a:pt x="28" y="26"/>
                    </a:cubicBezTo>
                    <a:cubicBezTo>
                      <a:pt x="22" y="29"/>
                      <a:pt x="20" y="36"/>
                      <a:pt x="16" y="41"/>
                    </a:cubicBezTo>
                    <a:cubicBezTo>
                      <a:pt x="15" y="43"/>
                      <a:pt x="13" y="46"/>
                      <a:pt x="10" y="46"/>
                    </a:cubicBezTo>
                    <a:cubicBezTo>
                      <a:pt x="8" y="46"/>
                      <a:pt x="7" y="45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5" y="43"/>
                      <a:pt x="5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3" y="40"/>
                      <a:pt x="1" y="38"/>
                      <a:pt x="0" y="36"/>
                    </a:cubicBezTo>
                    <a:cubicBezTo>
                      <a:pt x="0" y="35"/>
                      <a:pt x="0" y="34"/>
                      <a:pt x="0" y="32"/>
                    </a:cubicBezTo>
                    <a:cubicBezTo>
                      <a:pt x="4" y="27"/>
                      <a:pt x="5" y="20"/>
                      <a:pt x="7" y="14"/>
                    </a:cubicBezTo>
                    <a:cubicBezTo>
                      <a:pt x="8" y="11"/>
                      <a:pt x="8" y="8"/>
                      <a:pt x="10" y="6"/>
                    </a:cubicBezTo>
                    <a:cubicBezTo>
                      <a:pt x="12" y="0"/>
                      <a:pt x="14" y="1"/>
                      <a:pt x="17" y="6"/>
                    </a:cubicBezTo>
                    <a:cubicBezTo>
                      <a:pt x="17" y="7"/>
                      <a:pt x="17" y="8"/>
                      <a:pt x="17" y="10"/>
                    </a:cubicBezTo>
                    <a:cubicBezTo>
                      <a:pt x="17" y="11"/>
                      <a:pt x="17" y="12"/>
                      <a:pt x="17" y="12"/>
                    </a:cubicBezTo>
                    <a:cubicBezTo>
                      <a:pt x="17" y="13"/>
                      <a:pt x="16" y="14"/>
                      <a:pt x="16" y="15"/>
                    </a:cubicBezTo>
                    <a:cubicBezTo>
                      <a:pt x="12" y="19"/>
                      <a:pt x="12" y="25"/>
                      <a:pt x="10" y="28"/>
                    </a:cubicBezTo>
                    <a:cubicBezTo>
                      <a:pt x="12" y="25"/>
                      <a:pt x="17" y="23"/>
                      <a:pt x="20" y="18"/>
                    </a:cubicBezTo>
                    <a:cubicBezTo>
                      <a:pt x="20" y="17"/>
                      <a:pt x="21" y="15"/>
                      <a:pt x="22" y="14"/>
                    </a:cubicBezTo>
                    <a:cubicBezTo>
                      <a:pt x="23" y="14"/>
                      <a:pt x="24" y="13"/>
                      <a:pt x="24" y="13"/>
                    </a:cubicBezTo>
                    <a:cubicBezTo>
                      <a:pt x="25" y="13"/>
                      <a:pt x="27" y="13"/>
                      <a:pt x="26" y="12"/>
                    </a:cubicBezTo>
                    <a:cubicBezTo>
                      <a:pt x="25" y="11"/>
                      <a:pt x="25" y="11"/>
                      <a:pt x="25" y="10"/>
                    </a:cubicBezTo>
                    <a:cubicBezTo>
                      <a:pt x="25" y="9"/>
                      <a:pt x="25" y="8"/>
                      <a:pt x="26" y="8"/>
                    </a:cubicBezTo>
                    <a:cubicBezTo>
                      <a:pt x="26" y="7"/>
                      <a:pt x="27" y="7"/>
                      <a:pt x="27" y="6"/>
                    </a:cubicBezTo>
                    <a:cubicBezTo>
                      <a:pt x="31" y="1"/>
                      <a:pt x="35" y="2"/>
                      <a:pt x="38" y="7"/>
                    </a:cubicBezTo>
                    <a:cubicBezTo>
                      <a:pt x="38" y="8"/>
                      <a:pt x="39" y="9"/>
                      <a:pt x="38" y="10"/>
                    </a:cubicBezTo>
                    <a:close/>
                  </a:path>
                </a:pathLst>
              </a:custGeom>
              <a:solidFill>
                <a:srgbClr val="525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7" name="Freeform 93"/>
              <p:cNvSpPr>
                <a:spLocks/>
              </p:cNvSpPr>
              <p:nvPr userDrawn="1"/>
            </p:nvSpPr>
            <p:spPr bwMode="auto">
              <a:xfrm>
                <a:off x="1955" y="2485"/>
                <a:ext cx="23" cy="28"/>
              </a:xfrm>
              <a:custGeom>
                <a:avLst/>
                <a:gdLst>
                  <a:gd name="T0" fmla="*/ 0 w 20"/>
                  <a:gd name="T1" fmla="*/ 19 h 24"/>
                  <a:gd name="T2" fmla="*/ 12 w 20"/>
                  <a:gd name="T3" fmla="*/ 6 h 24"/>
                  <a:gd name="T4" fmla="*/ 20 w 20"/>
                  <a:gd name="T5" fmla="*/ 0 h 24"/>
                  <a:gd name="T6" fmla="*/ 10 w 20"/>
                  <a:gd name="T7" fmla="*/ 18 h 24"/>
                  <a:gd name="T8" fmla="*/ 0 w 20"/>
                  <a:gd name="T9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4">
                    <a:moveTo>
                      <a:pt x="0" y="19"/>
                    </a:moveTo>
                    <a:cubicBezTo>
                      <a:pt x="7" y="17"/>
                      <a:pt x="8" y="11"/>
                      <a:pt x="12" y="6"/>
                    </a:cubicBezTo>
                    <a:cubicBezTo>
                      <a:pt x="14" y="3"/>
                      <a:pt x="16" y="0"/>
                      <a:pt x="20" y="0"/>
                    </a:cubicBezTo>
                    <a:cubicBezTo>
                      <a:pt x="16" y="6"/>
                      <a:pt x="13" y="12"/>
                      <a:pt x="10" y="18"/>
                    </a:cubicBezTo>
                    <a:cubicBezTo>
                      <a:pt x="7" y="20"/>
                      <a:pt x="4" y="24"/>
                      <a:pt x="0" y="19"/>
                    </a:cubicBezTo>
                    <a:close/>
                  </a:path>
                </a:pathLst>
              </a:custGeom>
              <a:solidFill>
                <a:srgbClr val="5E6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8" name="Freeform 94"/>
              <p:cNvSpPr>
                <a:spLocks/>
              </p:cNvSpPr>
              <p:nvPr userDrawn="1"/>
            </p:nvSpPr>
            <p:spPr bwMode="auto">
              <a:xfrm>
                <a:off x="1952" y="2506"/>
                <a:ext cx="15" cy="13"/>
              </a:xfrm>
              <a:custGeom>
                <a:avLst/>
                <a:gdLst>
                  <a:gd name="T0" fmla="*/ 3 w 13"/>
                  <a:gd name="T1" fmla="*/ 1 h 11"/>
                  <a:gd name="T2" fmla="*/ 13 w 13"/>
                  <a:gd name="T3" fmla="*/ 0 h 11"/>
                  <a:gd name="T4" fmla="*/ 13 w 13"/>
                  <a:gd name="T5" fmla="*/ 2 h 11"/>
                  <a:gd name="T6" fmla="*/ 10 w 13"/>
                  <a:gd name="T7" fmla="*/ 10 h 11"/>
                  <a:gd name="T8" fmla="*/ 8 w 13"/>
                  <a:gd name="T9" fmla="*/ 11 h 11"/>
                  <a:gd name="T10" fmla="*/ 0 w 13"/>
                  <a:gd name="T11" fmla="*/ 4 h 11"/>
                  <a:gd name="T12" fmla="*/ 1 w 13"/>
                  <a:gd name="T13" fmla="*/ 0 h 11"/>
                  <a:gd name="T14" fmla="*/ 3 w 13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1">
                    <a:moveTo>
                      <a:pt x="3" y="1"/>
                    </a:moveTo>
                    <a:cubicBezTo>
                      <a:pt x="7" y="4"/>
                      <a:pt x="9" y="0"/>
                      <a:pt x="13" y="0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8" y="3"/>
                      <a:pt x="9" y="7"/>
                      <a:pt x="10" y="10"/>
                    </a:cubicBezTo>
                    <a:cubicBezTo>
                      <a:pt x="9" y="11"/>
                      <a:pt x="9" y="11"/>
                      <a:pt x="8" y="11"/>
                    </a:cubicBezTo>
                    <a:cubicBezTo>
                      <a:pt x="5" y="9"/>
                      <a:pt x="1" y="8"/>
                      <a:pt x="0" y="4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9" name="Freeform 95"/>
              <p:cNvSpPr>
                <a:spLocks/>
              </p:cNvSpPr>
              <p:nvPr userDrawn="1"/>
            </p:nvSpPr>
            <p:spPr bwMode="auto">
              <a:xfrm>
                <a:off x="1903" y="2657"/>
                <a:ext cx="4" cy="4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1"/>
                      <a:pt x="2" y="2"/>
                      <a:pt x="3" y="3"/>
                    </a:cubicBezTo>
                    <a:cubicBezTo>
                      <a:pt x="1" y="3"/>
                      <a:pt x="0" y="2"/>
                      <a:pt x="2" y="0"/>
                    </a:cubicBezTo>
                    <a:close/>
                  </a:path>
                </a:pathLst>
              </a:custGeom>
              <a:solidFill>
                <a:srgbClr val="E7EB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0" name="Freeform 96"/>
              <p:cNvSpPr>
                <a:spLocks/>
              </p:cNvSpPr>
              <p:nvPr userDrawn="1"/>
            </p:nvSpPr>
            <p:spPr bwMode="auto">
              <a:xfrm>
                <a:off x="1932" y="2506"/>
                <a:ext cx="21" cy="39"/>
              </a:xfrm>
              <a:custGeom>
                <a:avLst/>
                <a:gdLst>
                  <a:gd name="T0" fmla="*/ 3 w 18"/>
                  <a:gd name="T1" fmla="*/ 8 h 34"/>
                  <a:gd name="T2" fmla="*/ 6 w 18"/>
                  <a:gd name="T3" fmla="*/ 0 h 34"/>
                  <a:gd name="T4" fmla="*/ 11 w 18"/>
                  <a:gd name="T5" fmla="*/ 2 h 34"/>
                  <a:gd name="T6" fmla="*/ 11 w 18"/>
                  <a:gd name="T7" fmla="*/ 2 h 34"/>
                  <a:gd name="T8" fmla="*/ 14 w 18"/>
                  <a:gd name="T9" fmla="*/ 4 h 34"/>
                  <a:gd name="T10" fmla="*/ 15 w 18"/>
                  <a:gd name="T11" fmla="*/ 11 h 34"/>
                  <a:gd name="T12" fmla="*/ 14 w 18"/>
                  <a:gd name="T13" fmla="*/ 13 h 34"/>
                  <a:gd name="T14" fmla="*/ 10 w 18"/>
                  <a:gd name="T15" fmla="*/ 30 h 34"/>
                  <a:gd name="T16" fmla="*/ 8 w 18"/>
                  <a:gd name="T17" fmla="*/ 34 h 34"/>
                  <a:gd name="T18" fmla="*/ 7 w 18"/>
                  <a:gd name="T19" fmla="*/ 34 h 34"/>
                  <a:gd name="T20" fmla="*/ 7 w 18"/>
                  <a:gd name="T21" fmla="*/ 13 h 34"/>
                  <a:gd name="T22" fmla="*/ 3 w 18"/>
                  <a:gd name="T23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34">
                    <a:moveTo>
                      <a:pt x="3" y="8"/>
                    </a:moveTo>
                    <a:cubicBezTo>
                      <a:pt x="3" y="5"/>
                      <a:pt x="2" y="2"/>
                      <a:pt x="6" y="0"/>
                    </a:cubicBezTo>
                    <a:cubicBezTo>
                      <a:pt x="8" y="0"/>
                      <a:pt x="10" y="1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3"/>
                      <a:pt x="13" y="3"/>
                      <a:pt x="14" y="4"/>
                    </a:cubicBezTo>
                    <a:cubicBezTo>
                      <a:pt x="17" y="6"/>
                      <a:pt x="18" y="9"/>
                      <a:pt x="15" y="11"/>
                    </a:cubicBezTo>
                    <a:cubicBezTo>
                      <a:pt x="14" y="12"/>
                      <a:pt x="14" y="13"/>
                      <a:pt x="14" y="13"/>
                    </a:cubicBezTo>
                    <a:cubicBezTo>
                      <a:pt x="17" y="20"/>
                      <a:pt x="11" y="24"/>
                      <a:pt x="10" y="30"/>
                    </a:cubicBezTo>
                    <a:cubicBezTo>
                      <a:pt x="10" y="32"/>
                      <a:pt x="9" y="33"/>
                      <a:pt x="8" y="34"/>
                    </a:cubicBezTo>
                    <a:cubicBezTo>
                      <a:pt x="8" y="34"/>
                      <a:pt x="7" y="34"/>
                      <a:pt x="7" y="34"/>
                    </a:cubicBezTo>
                    <a:cubicBezTo>
                      <a:pt x="0" y="27"/>
                      <a:pt x="6" y="20"/>
                      <a:pt x="7" y="13"/>
                    </a:cubicBezTo>
                    <a:cubicBezTo>
                      <a:pt x="7" y="9"/>
                      <a:pt x="7" y="8"/>
                      <a:pt x="3" y="8"/>
                    </a:cubicBezTo>
                    <a:close/>
                  </a:path>
                </a:pathLst>
              </a:custGeom>
              <a:solidFill>
                <a:srgbClr val="6064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1" name="Freeform 97"/>
              <p:cNvSpPr>
                <a:spLocks/>
              </p:cNvSpPr>
              <p:nvPr userDrawn="1"/>
            </p:nvSpPr>
            <p:spPr bwMode="auto">
              <a:xfrm>
                <a:off x="1944" y="2508"/>
                <a:ext cx="17" cy="33"/>
              </a:xfrm>
              <a:custGeom>
                <a:avLst/>
                <a:gdLst>
                  <a:gd name="T0" fmla="*/ 2 w 15"/>
                  <a:gd name="T1" fmla="*/ 9 h 28"/>
                  <a:gd name="T2" fmla="*/ 3 w 15"/>
                  <a:gd name="T3" fmla="*/ 2 h 28"/>
                  <a:gd name="T4" fmla="*/ 5 w 15"/>
                  <a:gd name="T5" fmla="*/ 1 h 28"/>
                  <a:gd name="T6" fmla="*/ 7 w 15"/>
                  <a:gd name="T7" fmla="*/ 2 h 28"/>
                  <a:gd name="T8" fmla="*/ 15 w 15"/>
                  <a:gd name="T9" fmla="*/ 9 h 28"/>
                  <a:gd name="T10" fmla="*/ 0 w 15"/>
                  <a:gd name="T11" fmla="*/ 28 h 28"/>
                  <a:gd name="T12" fmla="*/ 0 w 15"/>
                  <a:gd name="T13" fmla="*/ 26 h 28"/>
                  <a:gd name="T14" fmla="*/ 2 w 15"/>
                  <a:gd name="T15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28">
                    <a:moveTo>
                      <a:pt x="2" y="9"/>
                    </a:moveTo>
                    <a:cubicBezTo>
                      <a:pt x="4" y="7"/>
                      <a:pt x="7" y="5"/>
                      <a:pt x="3" y="2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10" y="5"/>
                      <a:pt x="15" y="4"/>
                      <a:pt x="15" y="9"/>
                    </a:cubicBezTo>
                    <a:cubicBezTo>
                      <a:pt x="8" y="13"/>
                      <a:pt x="5" y="21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2" y="21"/>
                      <a:pt x="3" y="15"/>
                      <a:pt x="2" y="9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2" name="Freeform 98"/>
              <p:cNvSpPr>
                <a:spLocks/>
              </p:cNvSpPr>
              <p:nvPr userDrawn="1"/>
            </p:nvSpPr>
            <p:spPr bwMode="auto">
              <a:xfrm>
                <a:off x="1936" y="2548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0 w 4"/>
                  <a:gd name="T3" fmla="*/ 2 h 4"/>
                  <a:gd name="T4" fmla="*/ 0 w 4"/>
                  <a:gd name="T5" fmla="*/ 0 h 4"/>
                  <a:gd name="T6" fmla="*/ 2 w 4"/>
                  <a:gd name="T7" fmla="*/ 0 h 4"/>
                  <a:gd name="T8" fmla="*/ 4 w 4"/>
                  <a:gd name="T9" fmla="*/ 1 h 4"/>
                  <a:gd name="T10" fmla="*/ 4 w 4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3"/>
                      <a:pt x="1" y="4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6064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3" name="Freeform 99"/>
              <p:cNvSpPr>
                <a:spLocks/>
              </p:cNvSpPr>
              <p:nvPr userDrawn="1"/>
            </p:nvSpPr>
            <p:spPr bwMode="auto">
              <a:xfrm>
                <a:off x="1939" y="2545"/>
                <a:ext cx="2" cy="4"/>
              </a:xfrm>
              <a:custGeom>
                <a:avLst/>
                <a:gdLst>
                  <a:gd name="T0" fmla="*/ 2 w 2"/>
                  <a:gd name="T1" fmla="*/ 0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1"/>
                      <a:pt x="2" y="2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6064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4" name="Freeform 100"/>
              <p:cNvSpPr>
                <a:spLocks/>
              </p:cNvSpPr>
              <p:nvPr userDrawn="1"/>
            </p:nvSpPr>
            <p:spPr bwMode="auto">
              <a:xfrm>
                <a:off x="1828" y="2228"/>
                <a:ext cx="36" cy="23"/>
              </a:xfrm>
              <a:custGeom>
                <a:avLst/>
                <a:gdLst>
                  <a:gd name="T0" fmla="*/ 24 w 31"/>
                  <a:gd name="T1" fmla="*/ 12 h 20"/>
                  <a:gd name="T2" fmla="*/ 26 w 31"/>
                  <a:gd name="T3" fmla="*/ 14 h 20"/>
                  <a:gd name="T4" fmla="*/ 28 w 31"/>
                  <a:gd name="T5" fmla="*/ 15 h 20"/>
                  <a:gd name="T6" fmla="*/ 31 w 31"/>
                  <a:gd name="T7" fmla="*/ 16 h 20"/>
                  <a:gd name="T8" fmla="*/ 31 w 31"/>
                  <a:gd name="T9" fmla="*/ 18 h 20"/>
                  <a:gd name="T10" fmla="*/ 30 w 31"/>
                  <a:gd name="T11" fmla="*/ 20 h 20"/>
                  <a:gd name="T12" fmla="*/ 9 w 31"/>
                  <a:gd name="T13" fmla="*/ 8 h 20"/>
                  <a:gd name="T14" fmla="*/ 3 w 31"/>
                  <a:gd name="T15" fmla="*/ 5 h 20"/>
                  <a:gd name="T16" fmla="*/ 3 w 31"/>
                  <a:gd name="T17" fmla="*/ 2 h 20"/>
                  <a:gd name="T18" fmla="*/ 12 w 31"/>
                  <a:gd name="T19" fmla="*/ 5 h 20"/>
                  <a:gd name="T20" fmla="*/ 12 w 31"/>
                  <a:gd name="T21" fmla="*/ 5 h 20"/>
                  <a:gd name="T22" fmla="*/ 14 w 31"/>
                  <a:gd name="T23" fmla="*/ 6 h 20"/>
                  <a:gd name="T24" fmla="*/ 14 w 31"/>
                  <a:gd name="T25" fmla="*/ 6 h 20"/>
                  <a:gd name="T26" fmla="*/ 16 w 31"/>
                  <a:gd name="T27" fmla="*/ 7 h 20"/>
                  <a:gd name="T28" fmla="*/ 16 w 31"/>
                  <a:gd name="T29" fmla="*/ 7 h 20"/>
                  <a:gd name="T30" fmla="*/ 19 w 31"/>
                  <a:gd name="T31" fmla="*/ 8 h 20"/>
                  <a:gd name="T32" fmla="*/ 18 w 31"/>
                  <a:gd name="T33" fmla="*/ 8 h 20"/>
                  <a:gd name="T34" fmla="*/ 21 w 31"/>
                  <a:gd name="T35" fmla="*/ 10 h 20"/>
                  <a:gd name="T36" fmla="*/ 21 w 31"/>
                  <a:gd name="T37" fmla="*/ 10 h 20"/>
                  <a:gd name="T38" fmla="*/ 23 w 31"/>
                  <a:gd name="T39" fmla="*/ 11 h 20"/>
                  <a:gd name="T40" fmla="*/ 24 w 31"/>
                  <a:gd name="T41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1" h="20">
                    <a:moveTo>
                      <a:pt x="24" y="12"/>
                    </a:moveTo>
                    <a:cubicBezTo>
                      <a:pt x="25" y="13"/>
                      <a:pt x="25" y="13"/>
                      <a:pt x="26" y="14"/>
                    </a:cubicBezTo>
                    <a:cubicBezTo>
                      <a:pt x="27" y="14"/>
                      <a:pt x="28" y="14"/>
                      <a:pt x="28" y="15"/>
                    </a:cubicBezTo>
                    <a:cubicBezTo>
                      <a:pt x="29" y="15"/>
                      <a:pt x="30" y="16"/>
                      <a:pt x="31" y="16"/>
                    </a:cubicBezTo>
                    <a:cubicBezTo>
                      <a:pt x="31" y="17"/>
                      <a:pt x="31" y="17"/>
                      <a:pt x="31" y="18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21" y="19"/>
                      <a:pt x="15" y="12"/>
                      <a:pt x="9" y="8"/>
                    </a:cubicBezTo>
                    <a:cubicBezTo>
                      <a:pt x="7" y="6"/>
                      <a:pt x="5" y="6"/>
                      <a:pt x="3" y="5"/>
                    </a:cubicBezTo>
                    <a:cubicBezTo>
                      <a:pt x="0" y="4"/>
                      <a:pt x="1" y="3"/>
                      <a:pt x="3" y="2"/>
                    </a:cubicBezTo>
                    <a:cubicBezTo>
                      <a:pt x="7" y="0"/>
                      <a:pt x="9" y="3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5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9"/>
                      <a:pt x="20" y="9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2" y="10"/>
                      <a:pt x="22" y="10"/>
                      <a:pt x="23" y="11"/>
                    </a:cubicBezTo>
                    <a:cubicBezTo>
                      <a:pt x="23" y="12"/>
                      <a:pt x="24" y="12"/>
                      <a:pt x="24" y="12"/>
                    </a:cubicBezTo>
                    <a:close/>
                  </a:path>
                </a:pathLst>
              </a:custGeom>
              <a:solidFill>
                <a:srgbClr val="D5C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5" name="Freeform 101"/>
              <p:cNvSpPr>
                <a:spLocks/>
              </p:cNvSpPr>
              <p:nvPr userDrawn="1"/>
            </p:nvSpPr>
            <p:spPr bwMode="auto">
              <a:xfrm>
                <a:off x="2005" y="2337"/>
                <a:ext cx="60" cy="61"/>
              </a:xfrm>
              <a:custGeom>
                <a:avLst/>
                <a:gdLst>
                  <a:gd name="T0" fmla="*/ 33 w 52"/>
                  <a:gd name="T1" fmla="*/ 45 h 53"/>
                  <a:gd name="T2" fmla="*/ 32 w 52"/>
                  <a:gd name="T3" fmla="*/ 46 h 53"/>
                  <a:gd name="T4" fmla="*/ 23 w 52"/>
                  <a:gd name="T5" fmla="*/ 50 h 53"/>
                  <a:gd name="T6" fmla="*/ 21 w 52"/>
                  <a:gd name="T7" fmla="*/ 50 h 53"/>
                  <a:gd name="T8" fmla="*/ 15 w 52"/>
                  <a:gd name="T9" fmla="*/ 51 h 53"/>
                  <a:gd name="T10" fmla="*/ 0 w 52"/>
                  <a:gd name="T11" fmla="*/ 35 h 53"/>
                  <a:gd name="T12" fmla="*/ 7 w 52"/>
                  <a:gd name="T13" fmla="*/ 16 h 53"/>
                  <a:gd name="T14" fmla="*/ 17 w 52"/>
                  <a:gd name="T15" fmla="*/ 1 h 53"/>
                  <a:gd name="T16" fmla="*/ 31 w 52"/>
                  <a:gd name="T17" fmla="*/ 8 h 53"/>
                  <a:gd name="T18" fmla="*/ 32 w 52"/>
                  <a:gd name="T19" fmla="*/ 10 h 53"/>
                  <a:gd name="T20" fmla="*/ 46 w 52"/>
                  <a:gd name="T21" fmla="*/ 12 h 53"/>
                  <a:gd name="T22" fmla="*/ 50 w 52"/>
                  <a:gd name="T23" fmla="*/ 20 h 53"/>
                  <a:gd name="T24" fmla="*/ 44 w 52"/>
                  <a:gd name="T25" fmla="*/ 28 h 53"/>
                  <a:gd name="T26" fmla="*/ 33 w 52"/>
                  <a:gd name="T27" fmla="*/ 29 h 53"/>
                  <a:gd name="T28" fmla="*/ 33 w 52"/>
                  <a:gd name="T29" fmla="*/ 29 h 53"/>
                  <a:gd name="T30" fmla="*/ 33 w 52"/>
                  <a:gd name="T31" fmla="*/ 28 h 53"/>
                  <a:gd name="T32" fmla="*/ 39 w 52"/>
                  <a:gd name="T33" fmla="*/ 28 h 53"/>
                  <a:gd name="T34" fmla="*/ 46 w 52"/>
                  <a:gd name="T35" fmla="*/ 33 h 53"/>
                  <a:gd name="T36" fmla="*/ 42 w 52"/>
                  <a:gd name="T37" fmla="*/ 39 h 53"/>
                  <a:gd name="T38" fmla="*/ 33 w 52"/>
                  <a:gd name="T39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53">
                    <a:moveTo>
                      <a:pt x="33" y="45"/>
                    </a:moveTo>
                    <a:cubicBezTo>
                      <a:pt x="33" y="45"/>
                      <a:pt x="32" y="46"/>
                      <a:pt x="32" y="46"/>
                    </a:cubicBezTo>
                    <a:cubicBezTo>
                      <a:pt x="29" y="53"/>
                      <a:pt x="29" y="53"/>
                      <a:pt x="23" y="50"/>
                    </a:cubicBezTo>
                    <a:cubicBezTo>
                      <a:pt x="22" y="50"/>
                      <a:pt x="22" y="50"/>
                      <a:pt x="21" y="50"/>
                    </a:cubicBezTo>
                    <a:cubicBezTo>
                      <a:pt x="19" y="51"/>
                      <a:pt x="17" y="51"/>
                      <a:pt x="15" y="51"/>
                    </a:cubicBezTo>
                    <a:cubicBezTo>
                      <a:pt x="7" y="48"/>
                      <a:pt x="2" y="43"/>
                      <a:pt x="0" y="35"/>
                    </a:cubicBezTo>
                    <a:cubicBezTo>
                      <a:pt x="0" y="27"/>
                      <a:pt x="8" y="21"/>
                      <a:pt x="7" y="16"/>
                    </a:cubicBezTo>
                    <a:cubicBezTo>
                      <a:pt x="5" y="6"/>
                      <a:pt x="14" y="6"/>
                      <a:pt x="17" y="1"/>
                    </a:cubicBezTo>
                    <a:cubicBezTo>
                      <a:pt x="23" y="0"/>
                      <a:pt x="26" y="5"/>
                      <a:pt x="31" y="8"/>
                    </a:cubicBezTo>
                    <a:cubicBezTo>
                      <a:pt x="31" y="8"/>
                      <a:pt x="32" y="9"/>
                      <a:pt x="32" y="10"/>
                    </a:cubicBezTo>
                    <a:cubicBezTo>
                      <a:pt x="38" y="17"/>
                      <a:pt x="38" y="17"/>
                      <a:pt x="46" y="12"/>
                    </a:cubicBezTo>
                    <a:cubicBezTo>
                      <a:pt x="45" y="16"/>
                      <a:pt x="48" y="17"/>
                      <a:pt x="50" y="20"/>
                    </a:cubicBezTo>
                    <a:cubicBezTo>
                      <a:pt x="52" y="24"/>
                      <a:pt x="49" y="27"/>
                      <a:pt x="44" y="28"/>
                    </a:cubicBezTo>
                    <a:cubicBezTo>
                      <a:pt x="40" y="29"/>
                      <a:pt x="36" y="26"/>
                      <a:pt x="33" y="29"/>
                    </a:cubicBezTo>
                    <a:cubicBezTo>
                      <a:pt x="32" y="29"/>
                      <a:pt x="33" y="30"/>
                      <a:pt x="33" y="29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5" y="27"/>
                      <a:pt x="37" y="28"/>
                      <a:pt x="39" y="28"/>
                    </a:cubicBezTo>
                    <a:cubicBezTo>
                      <a:pt x="42" y="29"/>
                      <a:pt x="45" y="30"/>
                      <a:pt x="46" y="33"/>
                    </a:cubicBezTo>
                    <a:cubicBezTo>
                      <a:pt x="48" y="36"/>
                      <a:pt x="43" y="37"/>
                      <a:pt x="42" y="39"/>
                    </a:cubicBezTo>
                    <a:cubicBezTo>
                      <a:pt x="39" y="41"/>
                      <a:pt x="37" y="44"/>
                      <a:pt x="33" y="45"/>
                    </a:cubicBezTo>
                    <a:close/>
                  </a:path>
                </a:pathLst>
              </a:custGeom>
              <a:solidFill>
                <a:srgbClr val="2A2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6" name="Freeform 102"/>
              <p:cNvSpPr>
                <a:spLocks/>
              </p:cNvSpPr>
              <p:nvPr userDrawn="1"/>
            </p:nvSpPr>
            <p:spPr bwMode="auto">
              <a:xfrm>
                <a:off x="2041" y="2342"/>
                <a:ext cx="37" cy="41"/>
              </a:xfrm>
              <a:custGeom>
                <a:avLst/>
                <a:gdLst>
                  <a:gd name="T0" fmla="*/ 9 w 32"/>
                  <a:gd name="T1" fmla="*/ 33 h 35"/>
                  <a:gd name="T2" fmla="*/ 14 w 32"/>
                  <a:gd name="T3" fmla="*/ 28 h 35"/>
                  <a:gd name="T4" fmla="*/ 0 w 32"/>
                  <a:gd name="T5" fmla="*/ 24 h 35"/>
                  <a:gd name="T6" fmla="*/ 10 w 32"/>
                  <a:gd name="T7" fmla="*/ 21 h 35"/>
                  <a:gd name="T8" fmla="*/ 15 w 32"/>
                  <a:gd name="T9" fmla="*/ 20 h 35"/>
                  <a:gd name="T10" fmla="*/ 17 w 32"/>
                  <a:gd name="T11" fmla="*/ 15 h 35"/>
                  <a:gd name="T12" fmla="*/ 15 w 32"/>
                  <a:gd name="T13" fmla="*/ 7 h 35"/>
                  <a:gd name="T14" fmla="*/ 18 w 32"/>
                  <a:gd name="T15" fmla="*/ 5 h 35"/>
                  <a:gd name="T16" fmla="*/ 30 w 32"/>
                  <a:gd name="T17" fmla="*/ 0 h 35"/>
                  <a:gd name="T18" fmla="*/ 31 w 32"/>
                  <a:gd name="T19" fmla="*/ 12 h 35"/>
                  <a:gd name="T20" fmla="*/ 26 w 32"/>
                  <a:gd name="T21" fmla="*/ 26 h 35"/>
                  <a:gd name="T22" fmla="*/ 15 w 32"/>
                  <a:gd name="T23" fmla="*/ 32 h 35"/>
                  <a:gd name="T24" fmla="*/ 9 w 32"/>
                  <a:gd name="T2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5">
                    <a:moveTo>
                      <a:pt x="9" y="33"/>
                    </a:moveTo>
                    <a:cubicBezTo>
                      <a:pt x="10" y="30"/>
                      <a:pt x="14" y="31"/>
                      <a:pt x="14" y="28"/>
                    </a:cubicBezTo>
                    <a:cubicBezTo>
                      <a:pt x="10" y="26"/>
                      <a:pt x="5" y="24"/>
                      <a:pt x="0" y="24"/>
                    </a:cubicBezTo>
                    <a:cubicBezTo>
                      <a:pt x="3" y="21"/>
                      <a:pt x="7" y="22"/>
                      <a:pt x="10" y="21"/>
                    </a:cubicBezTo>
                    <a:cubicBezTo>
                      <a:pt x="12" y="21"/>
                      <a:pt x="14" y="21"/>
                      <a:pt x="15" y="20"/>
                    </a:cubicBezTo>
                    <a:cubicBezTo>
                      <a:pt x="17" y="19"/>
                      <a:pt x="20" y="16"/>
                      <a:pt x="17" y="15"/>
                    </a:cubicBezTo>
                    <a:cubicBezTo>
                      <a:pt x="10" y="13"/>
                      <a:pt x="15" y="9"/>
                      <a:pt x="15" y="7"/>
                    </a:cubicBezTo>
                    <a:cubicBezTo>
                      <a:pt x="16" y="6"/>
                      <a:pt x="17" y="4"/>
                      <a:pt x="18" y="5"/>
                    </a:cubicBezTo>
                    <a:cubicBezTo>
                      <a:pt x="24" y="7"/>
                      <a:pt x="27" y="4"/>
                      <a:pt x="30" y="0"/>
                    </a:cubicBezTo>
                    <a:cubicBezTo>
                      <a:pt x="32" y="4"/>
                      <a:pt x="30" y="8"/>
                      <a:pt x="31" y="12"/>
                    </a:cubicBezTo>
                    <a:cubicBezTo>
                      <a:pt x="31" y="18"/>
                      <a:pt x="28" y="22"/>
                      <a:pt x="26" y="26"/>
                    </a:cubicBezTo>
                    <a:cubicBezTo>
                      <a:pt x="24" y="31"/>
                      <a:pt x="19" y="30"/>
                      <a:pt x="15" y="32"/>
                    </a:cubicBezTo>
                    <a:cubicBezTo>
                      <a:pt x="14" y="34"/>
                      <a:pt x="12" y="35"/>
                      <a:pt x="9" y="33"/>
                    </a:cubicBezTo>
                    <a:close/>
                  </a:path>
                </a:pathLst>
              </a:custGeom>
              <a:solidFill>
                <a:srgbClr val="333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7" name="Freeform 103"/>
              <p:cNvSpPr>
                <a:spLocks/>
              </p:cNvSpPr>
              <p:nvPr userDrawn="1"/>
            </p:nvSpPr>
            <p:spPr bwMode="auto">
              <a:xfrm>
                <a:off x="1997" y="2331"/>
                <a:ext cx="33" cy="45"/>
              </a:xfrm>
              <a:custGeom>
                <a:avLst/>
                <a:gdLst>
                  <a:gd name="T0" fmla="*/ 24 w 29"/>
                  <a:gd name="T1" fmla="*/ 6 h 39"/>
                  <a:gd name="T2" fmla="*/ 23 w 29"/>
                  <a:gd name="T3" fmla="*/ 12 h 39"/>
                  <a:gd name="T4" fmla="*/ 19 w 29"/>
                  <a:gd name="T5" fmla="*/ 25 h 39"/>
                  <a:gd name="T6" fmla="*/ 12 w 29"/>
                  <a:gd name="T7" fmla="*/ 32 h 39"/>
                  <a:gd name="T8" fmla="*/ 9 w 29"/>
                  <a:gd name="T9" fmla="*/ 38 h 39"/>
                  <a:gd name="T10" fmla="*/ 6 w 29"/>
                  <a:gd name="T11" fmla="*/ 37 h 39"/>
                  <a:gd name="T12" fmla="*/ 0 w 29"/>
                  <a:gd name="T13" fmla="*/ 22 h 39"/>
                  <a:gd name="T14" fmla="*/ 2 w 29"/>
                  <a:gd name="T15" fmla="*/ 20 h 39"/>
                  <a:gd name="T16" fmla="*/ 6 w 29"/>
                  <a:gd name="T17" fmla="*/ 10 h 39"/>
                  <a:gd name="T18" fmla="*/ 6 w 29"/>
                  <a:gd name="T19" fmla="*/ 7 h 39"/>
                  <a:gd name="T20" fmla="*/ 7 w 29"/>
                  <a:gd name="T21" fmla="*/ 6 h 39"/>
                  <a:gd name="T22" fmla="*/ 24 w 29"/>
                  <a:gd name="T23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" h="39">
                    <a:moveTo>
                      <a:pt x="24" y="6"/>
                    </a:moveTo>
                    <a:cubicBezTo>
                      <a:pt x="26" y="8"/>
                      <a:pt x="29" y="11"/>
                      <a:pt x="23" y="12"/>
                    </a:cubicBezTo>
                    <a:cubicBezTo>
                      <a:pt x="14" y="14"/>
                      <a:pt x="13" y="16"/>
                      <a:pt x="19" y="25"/>
                    </a:cubicBezTo>
                    <a:cubicBezTo>
                      <a:pt x="14" y="25"/>
                      <a:pt x="11" y="26"/>
                      <a:pt x="12" y="32"/>
                    </a:cubicBezTo>
                    <a:cubicBezTo>
                      <a:pt x="13" y="35"/>
                      <a:pt x="7" y="35"/>
                      <a:pt x="9" y="38"/>
                    </a:cubicBezTo>
                    <a:cubicBezTo>
                      <a:pt x="7" y="39"/>
                      <a:pt x="6" y="39"/>
                      <a:pt x="6" y="37"/>
                    </a:cubicBezTo>
                    <a:cubicBezTo>
                      <a:pt x="5" y="31"/>
                      <a:pt x="2" y="27"/>
                      <a:pt x="0" y="22"/>
                    </a:cubicBezTo>
                    <a:cubicBezTo>
                      <a:pt x="1" y="21"/>
                      <a:pt x="1" y="20"/>
                      <a:pt x="2" y="20"/>
                    </a:cubicBezTo>
                    <a:cubicBezTo>
                      <a:pt x="8" y="19"/>
                      <a:pt x="7" y="15"/>
                      <a:pt x="6" y="10"/>
                    </a:cubicBezTo>
                    <a:cubicBezTo>
                      <a:pt x="7" y="9"/>
                      <a:pt x="7" y="8"/>
                      <a:pt x="6" y="7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13" y="5"/>
                      <a:pt x="18" y="0"/>
                      <a:pt x="24" y="6"/>
                    </a:cubicBezTo>
                    <a:close/>
                  </a:path>
                </a:pathLst>
              </a:custGeom>
              <a:solidFill>
                <a:srgbClr val="333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8" name="Freeform 104"/>
              <p:cNvSpPr>
                <a:spLocks/>
              </p:cNvSpPr>
              <p:nvPr userDrawn="1"/>
            </p:nvSpPr>
            <p:spPr bwMode="auto">
              <a:xfrm>
                <a:off x="2000" y="2333"/>
                <a:ext cx="5" cy="6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0 h 5"/>
                  <a:gd name="T4" fmla="*/ 4 w 4"/>
                  <a:gd name="T5" fmla="*/ 4 h 5"/>
                  <a:gd name="T6" fmla="*/ 3 w 4"/>
                  <a:gd name="T7" fmla="*/ 5 h 5"/>
                  <a:gd name="T8" fmla="*/ 2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3"/>
                      <a:pt x="0" y="2"/>
                      <a:pt x="2" y="0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333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9" name="Freeform 105"/>
              <p:cNvSpPr>
                <a:spLocks/>
              </p:cNvSpPr>
              <p:nvPr userDrawn="1"/>
            </p:nvSpPr>
            <p:spPr bwMode="auto">
              <a:xfrm>
                <a:off x="2015" y="232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4D53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0" name="Freeform 106"/>
              <p:cNvSpPr>
                <a:spLocks/>
              </p:cNvSpPr>
              <p:nvPr userDrawn="1"/>
            </p:nvSpPr>
            <p:spPr bwMode="auto">
              <a:xfrm>
                <a:off x="1828" y="2237"/>
                <a:ext cx="173" cy="140"/>
              </a:xfrm>
              <a:custGeom>
                <a:avLst/>
                <a:gdLst>
                  <a:gd name="T0" fmla="*/ 9 w 150"/>
                  <a:gd name="T1" fmla="*/ 0 h 121"/>
                  <a:gd name="T2" fmla="*/ 30 w 150"/>
                  <a:gd name="T3" fmla="*/ 12 h 121"/>
                  <a:gd name="T4" fmla="*/ 62 w 150"/>
                  <a:gd name="T5" fmla="*/ 33 h 121"/>
                  <a:gd name="T6" fmla="*/ 72 w 150"/>
                  <a:gd name="T7" fmla="*/ 44 h 121"/>
                  <a:gd name="T8" fmla="*/ 127 w 150"/>
                  <a:gd name="T9" fmla="*/ 91 h 121"/>
                  <a:gd name="T10" fmla="*/ 129 w 150"/>
                  <a:gd name="T11" fmla="*/ 91 h 121"/>
                  <a:gd name="T12" fmla="*/ 149 w 150"/>
                  <a:gd name="T13" fmla="*/ 114 h 121"/>
                  <a:gd name="T14" fmla="*/ 149 w 150"/>
                  <a:gd name="T15" fmla="*/ 119 h 121"/>
                  <a:gd name="T16" fmla="*/ 149 w 150"/>
                  <a:gd name="T17" fmla="*/ 120 h 121"/>
                  <a:gd name="T18" fmla="*/ 145 w 150"/>
                  <a:gd name="T19" fmla="*/ 121 h 121"/>
                  <a:gd name="T20" fmla="*/ 138 w 150"/>
                  <a:gd name="T21" fmla="*/ 118 h 121"/>
                  <a:gd name="T22" fmla="*/ 136 w 150"/>
                  <a:gd name="T23" fmla="*/ 117 h 121"/>
                  <a:gd name="T24" fmla="*/ 93 w 150"/>
                  <a:gd name="T25" fmla="*/ 80 h 121"/>
                  <a:gd name="T26" fmla="*/ 84 w 150"/>
                  <a:gd name="T27" fmla="*/ 71 h 121"/>
                  <a:gd name="T28" fmla="*/ 78 w 150"/>
                  <a:gd name="T29" fmla="*/ 65 h 121"/>
                  <a:gd name="T30" fmla="*/ 63 w 150"/>
                  <a:gd name="T31" fmla="*/ 53 h 121"/>
                  <a:gd name="T32" fmla="*/ 60 w 150"/>
                  <a:gd name="T33" fmla="*/ 47 h 121"/>
                  <a:gd name="T34" fmla="*/ 46 w 150"/>
                  <a:gd name="T35" fmla="*/ 40 h 121"/>
                  <a:gd name="T36" fmla="*/ 45 w 150"/>
                  <a:gd name="T37" fmla="*/ 38 h 121"/>
                  <a:gd name="T38" fmla="*/ 31 w 150"/>
                  <a:gd name="T39" fmla="*/ 27 h 121"/>
                  <a:gd name="T40" fmla="*/ 26 w 150"/>
                  <a:gd name="T41" fmla="*/ 24 h 121"/>
                  <a:gd name="T42" fmla="*/ 20 w 150"/>
                  <a:gd name="T43" fmla="*/ 20 h 121"/>
                  <a:gd name="T44" fmla="*/ 8 w 150"/>
                  <a:gd name="T45" fmla="*/ 18 h 121"/>
                  <a:gd name="T46" fmla="*/ 5 w 150"/>
                  <a:gd name="T47" fmla="*/ 16 h 121"/>
                  <a:gd name="T48" fmla="*/ 0 w 150"/>
                  <a:gd name="T49" fmla="*/ 5 h 121"/>
                  <a:gd name="T50" fmla="*/ 9 w 150"/>
                  <a:gd name="T51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0" h="121">
                    <a:moveTo>
                      <a:pt x="9" y="0"/>
                    </a:moveTo>
                    <a:cubicBezTo>
                      <a:pt x="17" y="2"/>
                      <a:pt x="23" y="8"/>
                      <a:pt x="30" y="12"/>
                    </a:cubicBezTo>
                    <a:cubicBezTo>
                      <a:pt x="41" y="19"/>
                      <a:pt x="51" y="26"/>
                      <a:pt x="62" y="33"/>
                    </a:cubicBezTo>
                    <a:cubicBezTo>
                      <a:pt x="62" y="40"/>
                      <a:pt x="68" y="41"/>
                      <a:pt x="72" y="44"/>
                    </a:cubicBezTo>
                    <a:cubicBezTo>
                      <a:pt x="93" y="57"/>
                      <a:pt x="110" y="74"/>
                      <a:pt x="127" y="91"/>
                    </a:cubicBezTo>
                    <a:cubicBezTo>
                      <a:pt x="128" y="91"/>
                      <a:pt x="128" y="91"/>
                      <a:pt x="129" y="91"/>
                    </a:cubicBezTo>
                    <a:cubicBezTo>
                      <a:pt x="134" y="99"/>
                      <a:pt x="140" y="108"/>
                      <a:pt x="149" y="114"/>
                    </a:cubicBezTo>
                    <a:cubicBezTo>
                      <a:pt x="150" y="115"/>
                      <a:pt x="149" y="117"/>
                      <a:pt x="149" y="119"/>
                    </a:cubicBezTo>
                    <a:cubicBezTo>
                      <a:pt x="149" y="119"/>
                      <a:pt x="149" y="120"/>
                      <a:pt x="149" y="120"/>
                    </a:cubicBezTo>
                    <a:cubicBezTo>
                      <a:pt x="148" y="121"/>
                      <a:pt x="146" y="121"/>
                      <a:pt x="145" y="121"/>
                    </a:cubicBezTo>
                    <a:cubicBezTo>
                      <a:pt x="143" y="121"/>
                      <a:pt x="140" y="120"/>
                      <a:pt x="138" y="118"/>
                    </a:cubicBezTo>
                    <a:cubicBezTo>
                      <a:pt x="138" y="118"/>
                      <a:pt x="137" y="118"/>
                      <a:pt x="136" y="117"/>
                    </a:cubicBezTo>
                    <a:cubicBezTo>
                      <a:pt x="121" y="105"/>
                      <a:pt x="107" y="93"/>
                      <a:pt x="93" y="80"/>
                    </a:cubicBezTo>
                    <a:cubicBezTo>
                      <a:pt x="90" y="77"/>
                      <a:pt x="87" y="74"/>
                      <a:pt x="84" y="71"/>
                    </a:cubicBezTo>
                    <a:cubicBezTo>
                      <a:pt x="82" y="69"/>
                      <a:pt x="80" y="67"/>
                      <a:pt x="78" y="65"/>
                    </a:cubicBezTo>
                    <a:cubicBezTo>
                      <a:pt x="74" y="60"/>
                      <a:pt x="67" y="57"/>
                      <a:pt x="63" y="53"/>
                    </a:cubicBezTo>
                    <a:cubicBezTo>
                      <a:pt x="61" y="51"/>
                      <a:pt x="60" y="49"/>
                      <a:pt x="60" y="47"/>
                    </a:cubicBezTo>
                    <a:cubicBezTo>
                      <a:pt x="56" y="45"/>
                      <a:pt x="52" y="40"/>
                      <a:pt x="46" y="40"/>
                    </a:cubicBezTo>
                    <a:cubicBezTo>
                      <a:pt x="44" y="40"/>
                      <a:pt x="45" y="39"/>
                      <a:pt x="45" y="38"/>
                    </a:cubicBezTo>
                    <a:cubicBezTo>
                      <a:pt x="44" y="29"/>
                      <a:pt x="39" y="25"/>
                      <a:pt x="31" y="27"/>
                    </a:cubicBezTo>
                    <a:cubicBezTo>
                      <a:pt x="29" y="27"/>
                      <a:pt x="26" y="28"/>
                      <a:pt x="26" y="24"/>
                    </a:cubicBezTo>
                    <a:cubicBezTo>
                      <a:pt x="26" y="22"/>
                      <a:pt x="26" y="16"/>
                      <a:pt x="20" y="20"/>
                    </a:cubicBezTo>
                    <a:cubicBezTo>
                      <a:pt x="17" y="15"/>
                      <a:pt x="13" y="16"/>
                      <a:pt x="8" y="18"/>
                    </a:cubicBezTo>
                    <a:cubicBezTo>
                      <a:pt x="6" y="19"/>
                      <a:pt x="5" y="18"/>
                      <a:pt x="5" y="16"/>
                    </a:cubicBezTo>
                    <a:cubicBezTo>
                      <a:pt x="6" y="11"/>
                      <a:pt x="1" y="9"/>
                      <a:pt x="0" y="5"/>
                    </a:cubicBezTo>
                    <a:cubicBezTo>
                      <a:pt x="2" y="3"/>
                      <a:pt x="8" y="5"/>
                      <a:pt x="9" y="0"/>
                    </a:cubicBezTo>
                    <a:close/>
                  </a:path>
                </a:pathLst>
              </a:custGeom>
              <a:solidFill>
                <a:srgbClr val="F0E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1" name="Freeform 107"/>
              <p:cNvSpPr>
                <a:spLocks/>
              </p:cNvSpPr>
              <p:nvPr userDrawn="1"/>
            </p:nvSpPr>
            <p:spPr bwMode="auto">
              <a:xfrm>
                <a:off x="1981" y="2373"/>
                <a:ext cx="50" cy="43"/>
              </a:xfrm>
              <a:custGeom>
                <a:avLst/>
                <a:gdLst>
                  <a:gd name="T0" fmla="*/ 20 w 44"/>
                  <a:gd name="T1" fmla="*/ 0 h 37"/>
                  <a:gd name="T2" fmla="*/ 23 w 44"/>
                  <a:gd name="T3" fmla="*/ 1 h 37"/>
                  <a:gd name="T4" fmla="*/ 38 w 44"/>
                  <a:gd name="T5" fmla="*/ 18 h 37"/>
                  <a:gd name="T6" fmla="*/ 44 w 44"/>
                  <a:gd name="T7" fmla="*/ 18 h 37"/>
                  <a:gd name="T8" fmla="*/ 44 w 44"/>
                  <a:gd name="T9" fmla="*/ 18 h 37"/>
                  <a:gd name="T10" fmla="*/ 41 w 44"/>
                  <a:gd name="T11" fmla="*/ 27 h 37"/>
                  <a:gd name="T12" fmla="*/ 35 w 44"/>
                  <a:gd name="T13" fmla="*/ 24 h 37"/>
                  <a:gd name="T14" fmla="*/ 33 w 44"/>
                  <a:gd name="T15" fmla="*/ 25 h 37"/>
                  <a:gd name="T16" fmla="*/ 25 w 44"/>
                  <a:gd name="T17" fmla="*/ 37 h 37"/>
                  <a:gd name="T18" fmla="*/ 26 w 44"/>
                  <a:gd name="T19" fmla="*/ 29 h 37"/>
                  <a:gd name="T20" fmla="*/ 21 w 44"/>
                  <a:gd name="T21" fmla="*/ 21 h 37"/>
                  <a:gd name="T22" fmla="*/ 17 w 44"/>
                  <a:gd name="T23" fmla="*/ 22 h 37"/>
                  <a:gd name="T24" fmla="*/ 16 w 44"/>
                  <a:gd name="T25" fmla="*/ 26 h 37"/>
                  <a:gd name="T26" fmla="*/ 5 w 44"/>
                  <a:gd name="T27" fmla="*/ 31 h 37"/>
                  <a:gd name="T28" fmla="*/ 3 w 44"/>
                  <a:gd name="T29" fmla="*/ 31 h 37"/>
                  <a:gd name="T30" fmla="*/ 3 w 44"/>
                  <a:gd name="T31" fmla="*/ 25 h 37"/>
                  <a:gd name="T32" fmla="*/ 11 w 44"/>
                  <a:gd name="T33" fmla="*/ 28 h 37"/>
                  <a:gd name="T34" fmla="*/ 14 w 44"/>
                  <a:gd name="T35" fmla="*/ 6 h 37"/>
                  <a:gd name="T36" fmla="*/ 17 w 44"/>
                  <a:gd name="T37" fmla="*/ 1 h 37"/>
                  <a:gd name="T38" fmla="*/ 17 w 44"/>
                  <a:gd name="T39" fmla="*/ 1 h 37"/>
                  <a:gd name="T40" fmla="*/ 20 w 44"/>
                  <a:gd name="T4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37">
                    <a:moveTo>
                      <a:pt x="20" y="0"/>
                    </a:moveTo>
                    <a:cubicBezTo>
                      <a:pt x="21" y="0"/>
                      <a:pt x="22" y="1"/>
                      <a:pt x="23" y="1"/>
                    </a:cubicBezTo>
                    <a:cubicBezTo>
                      <a:pt x="25" y="9"/>
                      <a:pt x="30" y="15"/>
                      <a:pt x="38" y="18"/>
                    </a:cubicBezTo>
                    <a:cubicBezTo>
                      <a:pt x="40" y="19"/>
                      <a:pt x="42" y="17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3" y="21"/>
                      <a:pt x="43" y="24"/>
                      <a:pt x="41" y="27"/>
                    </a:cubicBezTo>
                    <a:cubicBezTo>
                      <a:pt x="39" y="25"/>
                      <a:pt x="37" y="24"/>
                      <a:pt x="35" y="24"/>
                    </a:cubicBezTo>
                    <a:cubicBezTo>
                      <a:pt x="34" y="24"/>
                      <a:pt x="33" y="24"/>
                      <a:pt x="33" y="25"/>
                    </a:cubicBezTo>
                    <a:cubicBezTo>
                      <a:pt x="37" y="33"/>
                      <a:pt x="29" y="34"/>
                      <a:pt x="25" y="37"/>
                    </a:cubicBezTo>
                    <a:cubicBezTo>
                      <a:pt x="23" y="34"/>
                      <a:pt x="30" y="32"/>
                      <a:pt x="26" y="29"/>
                    </a:cubicBezTo>
                    <a:cubicBezTo>
                      <a:pt x="28" y="24"/>
                      <a:pt x="22" y="24"/>
                      <a:pt x="21" y="21"/>
                    </a:cubicBezTo>
                    <a:cubicBezTo>
                      <a:pt x="20" y="19"/>
                      <a:pt x="18" y="21"/>
                      <a:pt x="17" y="22"/>
                    </a:cubicBezTo>
                    <a:cubicBezTo>
                      <a:pt x="16" y="23"/>
                      <a:pt x="16" y="25"/>
                      <a:pt x="16" y="26"/>
                    </a:cubicBezTo>
                    <a:cubicBezTo>
                      <a:pt x="14" y="36"/>
                      <a:pt x="12" y="37"/>
                      <a:pt x="5" y="31"/>
                    </a:cubicBezTo>
                    <a:cubicBezTo>
                      <a:pt x="5" y="31"/>
                      <a:pt x="4" y="31"/>
                      <a:pt x="3" y="31"/>
                    </a:cubicBezTo>
                    <a:cubicBezTo>
                      <a:pt x="1" y="29"/>
                      <a:pt x="0" y="27"/>
                      <a:pt x="3" y="25"/>
                    </a:cubicBezTo>
                    <a:cubicBezTo>
                      <a:pt x="6" y="22"/>
                      <a:pt x="8" y="25"/>
                      <a:pt x="11" y="28"/>
                    </a:cubicBezTo>
                    <a:cubicBezTo>
                      <a:pt x="13" y="21"/>
                      <a:pt x="10" y="13"/>
                      <a:pt x="14" y="6"/>
                    </a:cubicBezTo>
                    <a:cubicBezTo>
                      <a:pt x="13" y="3"/>
                      <a:pt x="16" y="3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9" y="0"/>
                      <a:pt x="20" y="0"/>
                    </a:cubicBezTo>
                    <a:close/>
                  </a:path>
                </a:pathLst>
              </a:custGeom>
              <a:solidFill>
                <a:srgbClr val="656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2" name="Freeform 108"/>
              <p:cNvSpPr>
                <a:spLocks/>
              </p:cNvSpPr>
              <p:nvPr userDrawn="1"/>
            </p:nvSpPr>
            <p:spPr bwMode="auto">
              <a:xfrm>
                <a:off x="1893" y="2275"/>
                <a:ext cx="85" cy="72"/>
              </a:xfrm>
              <a:custGeom>
                <a:avLst/>
                <a:gdLst>
                  <a:gd name="T0" fmla="*/ 73 w 74"/>
                  <a:gd name="T1" fmla="*/ 58 h 62"/>
                  <a:gd name="T2" fmla="*/ 71 w 74"/>
                  <a:gd name="T3" fmla="*/ 60 h 62"/>
                  <a:gd name="T4" fmla="*/ 59 w 74"/>
                  <a:gd name="T5" fmla="*/ 48 h 62"/>
                  <a:gd name="T6" fmla="*/ 7 w 74"/>
                  <a:gd name="T7" fmla="*/ 7 h 62"/>
                  <a:gd name="T8" fmla="*/ 3 w 74"/>
                  <a:gd name="T9" fmla="*/ 4 h 62"/>
                  <a:gd name="T10" fmla="*/ 6 w 74"/>
                  <a:gd name="T11" fmla="*/ 0 h 62"/>
                  <a:gd name="T12" fmla="*/ 28 w 74"/>
                  <a:gd name="T13" fmla="*/ 16 h 62"/>
                  <a:gd name="T14" fmla="*/ 63 w 74"/>
                  <a:gd name="T15" fmla="*/ 47 h 62"/>
                  <a:gd name="T16" fmla="*/ 73 w 74"/>
                  <a:gd name="T17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62">
                    <a:moveTo>
                      <a:pt x="73" y="58"/>
                    </a:moveTo>
                    <a:cubicBezTo>
                      <a:pt x="72" y="59"/>
                      <a:pt x="74" y="62"/>
                      <a:pt x="71" y="60"/>
                    </a:cubicBezTo>
                    <a:cubicBezTo>
                      <a:pt x="67" y="56"/>
                      <a:pt x="63" y="52"/>
                      <a:pt x="59" y="48"/>
                    </a:cubicBezTo>
                    <a:cubicBezTo>
                      <a:pt x="43" y="32"/>
                      <a:pt x="26" y="18"/>
                      <a:pt x="7" y="7"/>
                    </a:cubicBezTo>
                    <a:cubicBezTo>
                      <a:pt x="5" y="6"/>
                      <a:pt x="4" y="5"/>
                      <a:pt x="3" y="4"/>
                    </a:cubicBezTo>
                    <a:cubicBezTo>
                      <a:pt x="0" y="1"/>
                      <a:pt x="4" y="1"/>
                      <a:pt x="6" y="0"/>
                    </a:cubicBezTo>
                    <a:cubicBezTo>
                      <a:pt x="13" y="5"/>
                      <a:pt x="20" y="12"/>
                      <a:pt x="28" y="16"/>
                    </a:cubicBezTo>
                    <a:cubicBezTo>
                      <a:pt x="40" y="26"/>
                      <a:pt x="51" y="37"/>
                      <a:pt x="63" y="47"/>
                    </a:cubicBezTo>
                    <a:cubicBezTo>
                      <a:pt x="67" y="49"/>
                      <a:pt x="71" y="53"/>
                      <a:pt x="73" y="58"/>
                    </a:cubicBezTo>
                    <a:close/>
                  </a:path>
                </a:pathLst>
              </a:custGeom>
              <a:solidFill>
                <a:srgbClr val="FA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3" name="Freeform 109"/>
              <p:cNvSpPr>
                <a:spLocks/>
              </p:cNvSpPr>
              <p:nvPr userDrawn="1"/>
            </p:nvSpPr>
            <p:spPr bwMode="auto">
              <a:xfrm>
                <a:off x="2071" y="2391"/>
                <a:ext cx="84" cy="61"/>
              </a:xfrm>
              <a:custGeom>
                <a:avLst/>
                <a:gdLst>
                  <a:gd name="T0" fmla="*/ 15 w 73"/>
                  <a:gd name="T1" fmla="*/ 1 h 53"/>
                  <a:gd name="T2" fmla="*/ 29 w 73"/>
                  <a:gd name="T3" fmla="*/ 2 h 53"/>
                  <a:gd name="T4" fmla="*/ 43 w 73"/>
                  <a:gd name="T5" fmla="*/ 3 h 53"/>
                  <a:gd name="T6" fmla="*/ 52 w 73"/>
                  <a:gd name="T7" fmla="*/ 5 h 53"/>
                  <a:gd name="T8" fmla="*/ 56 w 73"/>
                  <a:gd name="T9" fmla="*/ 13 h 53"/>
                  <a:gd name="T10" fmla="*/ 51 w 73"/>
                  <a:gd name="T11" fmla="*/ 21 h 53"/>
                  <a:gd name="T12" fmla="*/ 65 w 73"/>
                  <a:gd name="T13" fmla="*/ 25 h 53"/>
                  <a:gd name="T14" fmla="*/ 67 w 73"/>
                  <a:gd name="T15" fmla="*/ 42 h 53"/>
                  <a:gd name="T16" fmla="*/ 58 w 73"/>
                  <a:gd name="T17" fmla="*/ 48 h 53"/>
                  <a:gd name="T18" fmla="*/ 56 w 73"/>
                  <a:gd name="T19" fmla="*/ 49 h 53"/>
                  <a:gd name="T20" fmla="*/ 51 w 73"/>
                  <a:gd name="T21" fmla="*/ 53 h 53"/>
                  <a:gd name="T22" fmla="*/ 51 w 73"/>
                  <a:gd name="T23" fmla="*/ 53 h 53"/>
                  <a:gd name="T24" fmla="*/ 47 w 73"/>
                  <a:gd name="T25" fmla="*/ 52 h 53"/>
                  <a:gd name="T26" fmla="*/ 43 w 73"/>
                  <a:gd name="T27" fmla="*/ 52 h 53"/>
                  <a:gd name="T28" fmla="*/ 28 w 73"/>
                  <a:gd name="T29" fmla="*/ 49 h 53"/>
                  <a:gd name="T30" fmla="*/ 24 w 73"/>
                  <a:gd name="T31" fmla="*/ 52 h 53"/>
                  <a:gd name="T32" fmla="*/ 22 w 73"/>
                  <a:gd name="T33" fmla="*/ 52 h 53"/>
                  <a:gd name="T34" fmla="*/ 20 w 73"/>
                  <a:gd name="T35" fmla="*/ 51 h 53"/>
                  <a:gd name="T36" fmla="*/ 19 w 73"/>
                  <a:gd name="T37" fmla="*/ 50 h 53"/>
                  <a:gd name="T38" fmla="*/ 18 w 73"/>
                  <a:gd name="T39" fmla="*/ 49 h 53"/>
                  <a:gd name="T40" fmla="*/ 19 w 73"/>
                  <a:gd name="T41" fmla="*/ 48 h 53"/>
                  <a:gd name="T42" fmla="*/ 17 w 73"/>
                  <a:gd name="T43" fmla="*/ 49 h 53"/>
                  <a:gd name="T44" fmla="*/ 16 w 73"/>
                  <a:gd name="T45" fmla="*/ 49 h 53"/>
                  <a:gd name="T46" fmla="*/ 15 w 73"/>
                  <a:gd name="T47" fmla="*/ 47 h 53"/>
                  <a:gd name="T48" fmla="*/ 18 w 73"/>
                  <a:gd name="T49" fmla="*/ 41 h 53"/>
                  <a:gd name="T50" fmla="*/ 36 w 73"/>
                  <a:gd name="T51" fmla="*/ 32 h 53"/>
                  <a:gd name="T52" fmla="*/ 38 w 73"/>
                  <a:gd name="T53" fmla="*/ 30 h 53"/>
                  <a:gd name="T54" fmla="*/ 43 w 73"/>
                  <a:gd name="T55" fmla="*/ 29 h 53"/>
                  <a:gd name="T56" fmla="*/ 12 w 73"/>
                  <a:gd name="T57" fmla="*/ 18 h 53"/>
                  <a:gd name="T58" fmla="*/ 10 w 73"/>
                  <a:gd name="T59" fmla="*/ 16 h 53"/>
                  <a:gd name="T60" fmla="*/ 2 w 73"/>
                  <a:gd name="T61" fmla="*/ 5 h 53"/>
                  <a:gd name="T62" fmla="*/ 5 w 73"/>
                  <a:gd name="T63" fmla="*/ 0 h 53"/>
                  <a:gd name="T64" fmla="*/ 11 w 73"/>
                  <a:gd name="T65" fmla="*/ 0 h 53"/>
                  <a:gd name="T66" fmla="*/ 11 w 73"/>
                  <a:gd name="T67" fmla="*/ 0 h 53"/>
                  <a:gd name="T68" fmla="*/ 14 w 73"/>
                  <a:gd name="T69" fmla="*/ 1 h 53"/>
                  <a:gd name="T70" fmla="*/ 15 w 73"/>
                  <a:gd name="T71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" h="53">
                    <a:moveTo>
                      <a:pt x="15" y="1"/>
                    </a:moveTo>
                    <a:cubicBezTo>
                      <a:pt x="20" y="3"/>
                      <a:pt x="25" y="2"/>
                      <a:pt x="29" y="2"/>
                    </a:cubicBezTo>
                    <a:cubicBezTo>
                      <a:pt x="34" y="2"/>
                      <a:pt x="39" y="3"/>
                      <a:pt x="43" y="3"/>
                    </a:cubicBezTo>
                    <a:cubicBezTo>
                      <a:pt x="46" y="4"/>
                      <a:pt x="49" y="6"/>
                      <a:pt x="52" y="5"/>
                    </a:cubicBezTo>
                    <a:cubicBezTo>
                      <a:pt x="57" y="5"/>
                      <a:pt x="58" y="8"/>
                      <a:pt x="56" y="13"/>
                    </a:cubicBezTo>
                    <a:cubicBezTo>
                      <a:pt x="52" y="14"/>
                      <a:pt x="48" y="15"/>
                      <a:pt x="51" y="21"/>
                    </a:cubicBezTo>
                    <a:cubicBezTo>
                      <a:pt x="56" y="20"/>
                      <a:pt x="60" y="23"/>
                      <a:pt x="65" y="25"/>
                    </a:cubicBezTo>
                    <a:cubicBezTo>
                      <a:pt x="73" y="32"/>
                      <a:pt x="73" y="32"/>
                      <a:pt x="67" y="42"/>
                    </a:cubicBezTo>
                    <a:cubicBezTo>
                      <a:pt x="65" y="45"/>
                      <a:pt x="60" y="45"/>
                      <a:pt x="58" y="48"/>
                    </a:cubicBezTo>
                    <a:cubicBezTo>
                      <a:pt x="57" y="48"/>
                      <a:pt x="56" y="49"/>
                      <a:pt x="56" y="49"/>
                    </a:cubicBezTo>
                    <a:cubicBezTo>
                      <a:pt x="55" y="51"/>
                      <a:pt x="54" y="53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0" y="52"/>
                      <a:pt x="49" y="53"/>
                      <a:pt x="47" y="52"/>
                    </a:cubicBezTo>
                    <a:cubicBezTo>
                      <a:pt x="46" y="52"/>
                      <a:pt x="45" y="52"/>
                      <a:pt x="43" y="52"/>
                    </a:cubicBezTo>
                    <a:cubicBezTo>
                      <a:pt x="38" y="51"/>
                      <a:pt x="34" y="48"/>
                      <a:pt x="28" y="49"/>
                    </a:cubicBezTo>
                    <a:cubicBezTo>
                      <a:pt x="27" y="51"/>
                      <a:pt x="26" y="51"/>
                      <a:pt x="24" y="52"/>
                    </a:cubicBezTo>
                    <a:cubicBezTo>
                      <a:pt x="24" y="52"/>
                      <a:pt x="23" y="52"/>
                      <a:pt x="22" y="52"/>
                    </a:cubicBezTo>
                    <a:cubicBezTo>
                      <a:pt x="21" y="52"/>
                      <a:pt x="21" y="51"/>
                      <a:pt x="20" y="51"/>
                    </a:cubicBezTo>
                    <a:cubicBezTo>
                      <a:pt x="20" y="51"/>
                      <a:pt x="19" y="50"/>
                      <a:pt x="19" y="50"/>
                    </a:cubicBezTo>
                    <a:cubicBezTo>
                      <a:pt x="19" y="50"/>
                      <a:pt x="19" y="49"/>
                      <a:pt x="18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8"/>
                      <a:pt x="18" y="48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8"/>
                      <a:pt x="15" y="47"/>
                      <a:pt x="15" y="47"/>
                    </a:cubicBezTo>
                    <a:cubicBezTo>
                      <a:pt x="14" y="44"/>
                      <a:pt x="15" y="41"/>
                      <a:pt x="18" y="41"/>
                    </a:cubicBezTo>
                    <a:cubicBezTo>
                      <a:pt x="25" y="39"/>
                      <a:pt x="28" y="31"/>
                      <a:pt x="36" y="32"/>
                    </a:cubicBezTo>
                    <a:cubicBezTo>
                      <a:pt x="37" y="32"/>
                      <a:pt x="37" y="30"/>
                      <a:pt x="38" y="30"/>
                    </a:cubicBezTo>
                    <a:cubicBezTo>
                      <a:pt x="39" y="28"/>
                      <a:pt x="41" y="28"/>
                      <a:pt x="43" y="29"/>
                    </a:cubicBezTo>
                    <a:cubicBezTo>
                      <a:pt x="35" y="19"/>
                      <a:pt x="21" y="24"/>
                      <a:pt x="12" y="18"/>
                    </a:cubicBezTo>
                    <a:cubicBezTo>
                      <a:pt x="11" y="17"/>
                      <a:pt x="11" y="17"/>
                      <a:pt x="10" y="16"/>
                    </a:cubicBezTo>
                    <a:cubicBezTo>
                      <a:pt x="4" y="15"/>
                      <a:pt x="0" y="12"/>
                      <a:pt x="2" y="5"/>
                    </a:cubicBezTo>
                    <a:cubicBezTo>
                      <a:pt x="3" y="3"/>
                      <a:pt x="4" y="2"/>
                      <a:pt x="5" y="0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4" y="1"/>
                    </a:cubicBezTo>
                    <a:cubicBezTo>
                      <a:pt x="14" y="1"/>
                      <a:pt x="15" y="1"/>
                      <a:pt x="15" y="1"/>
                    </a:cubicBezTo>
                    <a:close/>
                  </a:path>
                </a:pathLst>
              </a:custGeom>
              <a:solidFill>
                <a:srgbClr val="C5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4" name="Freeform 110"/>
              <p:cNvSpPr>
                <a:spLocks/>
              </p:cNvSpPr>
              <p:nvPr userDrawn="1"/>
            </p:nvSpPr>
            <p:spPr bwMode="auto">
              <a:xfrm>
                <a:off x="2142" y="2397"/>
                <a:ext cx="66" cy="63"/>
              </a:xfrm>
              <a:custGeom>
                <a:avLst/>
                <a:gdLst>
                  <a:gd name="T0" fmla="*/ 24 w 57"/>
                  <a:gd name="T1" fmla="*/ 4 h 55"/>
                  <a:gd name="T2" fmla="*/ 25 w 57"/>
                  <a:gd name="T3" fmla="*/ 11 h 55"/>
                  <a:gd name="T4" fmla="*/ 37 w 57"/>
                  <a:gd name="T5" fmla="*/ 13 h 55"/>
                  <a:gd name="T6" fmla="*/ 37 w 57"/>
                  <a:gd name="T7" fmla="*/ 15 h 55"/>
                  <a:gd name="T8" fmla="*/ 37 w 57"/>
                  <a:gd name="T9" fmla="*/ 22 h 55"/>
                  <a:gd name="T10" fmla="*/ 32 w 57"/>
                  <a:gd name="T11" fmla="*/ 37 h 55"/>
                  <a:gd name="T12" fmla="*/ 39 w 57"/>
                  <a:gd name="T13" fmla="*/ 37 h 55"/>
                  <a:gd name="T14" fmla="*/ 41 w 57"/>
                  <a:gd name="T15" fmla="*/ 37 h 55"/>
                  <a:gd name="T16" fmla="*/ 50 w 57"/>
                  <a:gd name="T17" fmla="*/ 40 h 55"/>
                  <a:gd name="T18" fmla="*/ 52 w 57"/>
                  <a:gd name="T19" fmla="*/ 52 h 55"/>
                  <a:gd name="T20" fmla="*/ 38 w 57"/>
                  <a:gd name="T21" fmla="*/ 50 h 55"/>
                  <a:gd name="T22" fmla="*/ 23 w 57"/>
                  <a:gd name="T23" fmla="*/ 42 h 55"/>
                  <a:gd name="T24" fmla="*/ 20 w 57"/>
                  <a:gd name="T25" fmla="*/ 39 h 55"/>
                  <a:gd name="T26" fmla="*/ 13 w 57"/>
                  <a:gd name="T27" fmla="*/ 18 h 55"/>
                  <a:gd name="T28" fmla="*/ 7 w 57"/>
                  <a:gd name="T29" fmla="*/ 10 h 55"/>
                  <a:gd name="T30" fmla="*/ 1 w 57"/>
                  <a:gd name="T31" fmla="*/ 0 h 55"/>
                  <a:gd name="T32" fmla="*/ 20 w 57"/>
                  <a:gd name="T33" fmla="*/ 3 h 55"/>
                  <a:gd name="T34" fmla="*/ 24 w 57"/>
                  <a:gd name="T35" fmla="*/ 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55">
                    <a:moveTo>
                      <a:pt x="24" y="4"/>
                    </a:moveTo>
                    <a:cubicBezTo>
                      <a:pt x="22" y="7"/>
                      <a:pt x="22" y="10"/>
                      <a:pt x="25" y="11"/>
                    </a:cubicBezTo>
                    <a:cubicBezTo>
                      <a:pt x="29" y="11"/>
                      <a:pt x="32" y="15"/>
                      <a:pt x="37" y="13"/>
                    </a:cubicBezTo>
                    <a:cubicBezTo>
                      <a:pt x="38" y="12"/>
                      <a:pt x="38" y="14"/>
                      <a:pt x="37" y="15"/>
                    </a:cubicBezTo>
                    <a:cubicBezTo>
                      <a:pt x="36" y="18"/>
                      <a:pt x="36" y="20"/>
                      <a:pt x="37" y="22"/>
                    </a:cubicBezTo>
                    <a:cubicBezTo>
                      <a:pt x="42" y="29"/>
                      <a:pt x="40" y="33"/>
                      <a:pt x="32" y="37"/>
                    </a:cubicBezTo>
                    <a:cubicBezTo>
                      <a:pt x="34" y="37"/>
                      <a:pt x="37" y="37"/>
                      <a:pt x="39" y="37"/>
                    </a:cubicBezTo>
                    <a:cubicBezTo>
                      <a:pt x="40" y="37"/>
                      <a:pt x="40" y="37"/>
                      <a:pt x="41" y="37"/>
                    </a:cubicBezTo>
                    <a:cubicBezTo>
                      <a:pt x="45" y="37"/>
                      <a:pt x="47" y="39"/>
                      <a:pt x="50" y="40"/>
                    </a:cubicBezTo>
                    <a:cubicBezTo>
                      <a:pt x="57" y="43"/>
                      <a:pt x="57" y="47"/>
                      <a:pt x="52" y="52"/>
                    </a:cubicBezTo>
                    <a:cubicBezTo>
                      <a:pt x="47" y="55"/>
                      <a:pt x="42" y="52"/>
                      <a:pt x="38" y="50"/>
                    </a:cubicBezTo>
                    <a:cubicBezTo>
                      <a:pt x="33" y="48"/>
                      <a:pt x="28" y="45"/>
                      <a:pt x="23" y="42"/>
                    </a:cubicBezTo>
                    <a:cubicBezTo>
                      <a:pt x="22" y="41"/>
                      <a:pt x="19" y="40"/>
                      <a:pt x="20" y="39"/>
                    </a:cubicBezTo>
                    <a:cubicBezTo>
                      <a:pt x="26" y="29"/>
                      <a:pt x="14" y="25"/>
                      <a:pt x="13" y="18"/>
                    </a:cubicBezTo>
                    <a:cubicBezTo>
                      <a:pt x="13" y="13"/>
                      <a:pt x="11" y="11"/>
                      <a:pt x="7" y="10"/>
                    </a:cubicBezTo>
                    <a:cubicBezTo>
                      <a:pt x="3" y="8"/>
                      <a:pt x="0" y="5"/>
                      <a:pt x="1" y="0"/>
                    </a:cubicBezTo>
                    <a:cubicBezTo>
                      <a:pt x="7" y="1"/>
                      <a:pt x="13" y="2"/>
                      <a:pt x="20" y="3"/>
                    </a:cubicBezTo>
                    <a:cubicBezTo>
                      <a:pt x="21" y="4"/>
                      <a:pt x="22" y="3"/>
                      <a:pt x="24" y="4"/>
                    </a:cubicBezTo>
                    <a:close/>
                  </a:path>
                </a:pathLst>
              </a:custGeom>
              <a:solidFill>
                <a:srgbClr val="E0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5" name="Freeform 111"/>
              <p:cNvSpPr>
                <a:spLocks/>
              </p:cNvSpPr>
              <p:nvPr userDrawn="1"/>
            </p:nvSpPr>
            <p:spPr bwMode="auto">
              <a:xfrm>
                <a:off x="2120" y="2394"/>
                <a:ext cx="41" cy="24"/>
              </a:xfrm>
              <a:custGeom>
                <a:avLst/>
                <a:gdLst>
                  <a:gd name="T0" fmla="*/ 20 w 35"/>
                  <a:gd name="T1" fmla="*/ 2 h 21"/>
                  <a:gd name="T2" fmla="*/ 31 w 35"/>
                  <a:gd name="T3" fmla="*/ 12 h 21"/>
                  <a:gd name="T4" fmla="*/ 33 w 35"/>
                  <a:gd name="T5" fmla="*/ 19 h 21"/>
                  <a:gd name="T6" fmla="*/ 29 w 35"/>
                  <a:gd name="T7" fmla="*/ 21 h 21"/>
                  <a:gd name="T8" fmla="*/ 27 w 35"/>
                  <a:gd name="T9" fmla="*/ 20 h 21"/>
                  <a:gd name="T10" fmla="*/ 22 w 35"/>
                  <a:gd name="T11" fmla="*/ 18 h 21"/>
                  <a:gd name="T12" fmla="*/ 13 w 35"/>
                  <a:gd name="T13" fmla="*/ 10 h 21"/>
                  <a:gd name="T14" fmla="*/ 7 w 35"/>
                  <a:gd name="T15" fmla="*/ 4 h 21"/>
                  <a:gd name="T16" fmla="*/ 0 w 35"/>
                  <a:gd name="T17" fmla="*/ 0 h 21"/>
                  <a:gd name="T18" fmla="*/ 20 w 35"/>
                  <a:gd name="T1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21">
                    <a:moveTo>
                      <a:pt x="20" y="2"/>
                    </a:moveTo>
                    <a:cubicBezTo>
                      <a:pt x="22" y="7"/>
                      <a:pt x="26" y="10"/>
                      <a:pt x="31" y="12"/>
                    </a:cubicBezTo>
                    <a:cubicBezTo>
                      <a:pt x="35" y="13"/>
                      <a:pt x="34" y="16"/>
                      <a:pt x="33" y="19"/>
                    </a:cubicBezTo>
                    <a:cubicBezTo>
                      <a:pt x="33" y="20"/>
                      <a:pt x="31" y="21"/>
                      <a:pt x="29" y="21"/>
                    </a:cubicBezTo>
                    <a:cubicBezTo>
                      <a:pt x="29" y="21"/>
                      <a:pt x="28" y="21"/>
                      <a:pt x="27" y="20"/>
                    </a:cubicBezTo>
                    <a:cubicBezTo>
                      <a:pt x="26" y="19"/>
                      <a:pt x="24" y="18"/>
                      <a:pt x="22" y="18"/>
                    </a:cubicBezTo>
                    <a:cubicBezTo>
                      <a:pt x="17" y="18"/>
                      <a:pt x="15" y="13"/>
                      <a:pt x="13" y="10"/>
                    </a:cubicBezTo>
                    <a:cubicBezTo>
                      <a:pt x="12" y="6"/>
                      <a:pt x="13" y="1"/>
                      <a:pt x="7" y="4"/>
                    </a:cubicBezTo>
                    <a:cubicBezTo>
                      <a:pt x="2" y="7"/>
                      <a:pt x="3" y="1"/>
                      <a:pt x="0" y="0"/>
                    </a:cubicBezTo>
                    <a:cubicBezTo>
                      <a:pt x="7" y="1"/>
                      <a:pt x="14" y="1"/>
                      <a:pt x="20" y="2"/>
                    </a:cubicBezTo>
                    <a:close/>
                  </a:path>
                </a:pathLst>
              </a:custGeom>
              <a:solidFill>
                <a:srgbClr val="CEC9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6" name="Freeform 112"/>
              <p:cNvSpPr>
                <a:spLocks/>
              </p:cNvSpPr>
              <p:nvPr userDrawn="1"/>
            </p:nvSpPr>
            <p:spPr bwMode="auto">
              <a:xfrm>
                <a:off x="2045" y="2386"/>
                <a:ext cx="33" cy="23"/>
              </a:xfrm>
              <a:custGeom>
                <a:avLst/>
                <a:gdLst>
                  <a:gd name="T0" fmla="*/ 27 w 28"/>
                  <a:gd name="T1" fmla="*/ 4 h 20"/>
                  <a:gd name="T2" fmla="*/ 25 w 28"/>
                  <a:gd name="T3" fmla="*/ 9 h 20"/>
                  <a:gd name="T4" fmla="*/ 17 w 28"/>
                  <a:gd name="T5" fmla="*/ 12 h 20"/>
                  <a:gd name="T6" fmla="*/ 19 w 28"/>
                  <a:gd name="T7" fmla="*/ 19 h 20"/>
                  <a:gd name="T8" fmla="*/ 0 w 28"/>
                  <a:gd name="T9" fmla="*/ 16 h 20"/>
                  <a:gd name="T10" fmla="*/ 0 w 28"/>
                  <a:gd name="T11" fmla="*/ 7 h 20"/>
                  <a:gd name="T12" fmla="*/ 11 w 28"/>
                  <a:gd name="T13" fmla="*/ 0 h 20"/>
                  <a:gd name="T14" fmla="*/ 16 w 28"/>
                  <a:gd name="T15" fmla="*/ 2 h 20"/>
                  <a:gd name="T16" fmla="*/ 27 w 28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0">
                    <a:moveTo>
                      <a:pt x="27" y="4"/>
                    </a:moveTo>
                    <a:cubicBezTo>
                      <a:pt x="28" y="6"/>
                      <a:pt x="27" y="8"/>
                      <a:pt x="25" y="9"/>
                    </a:cubicBezTo>
                    <a:cubicBezTo>
                      <a:pt x="23" y="11"/>
                      <a:pt x="21" y="14"/>
                      <a:pt x="17" y="12"/>
                    </a:cubicBezTo>
                    <a:cubicBezTo>
                      <a:pt x="19" y="14"/>
                      <a:pt x="22" y="15"/>
                      <a:pt x="19" y="19"/>
                    </a:cubicBezTo>
                    <a:cubicBezTo>
                      <a:pt x="13" y="20"/>
                      <a:pt x="7" y="18"/>
                      <a:pt x="0" y="16"/>
                    </a:cubicBezTo>
                    <a:cubicBezTo>
                      <a:pt x="0" y="13"/>
                      <a:pt x="1" y="10"/>
                      <a:pt x="0" y="7"/>
                    </a:cubicBezTo>
                    <a:cubicBezTo>
                      <a:pt x="2" y="3"/>
                      <a:pt x="6" y="0"/>
                      <a:pt x="11" y="0"/>
                    </a:cubicBezTo>
                    <a:cubicBezTo>
                      <a:pt x="12" y="2"/>
                      <a:pt x="14" y="2"/>
                      <a:pt x="16" y="2"/>
                    </a:cubicBezTo>
                    <a:cubicBezTo>
                      <a:pt x="20" y="3"/>
                      <a:pt x="24" y="3"/>
                      <a:pt x="27" y="4"/>
                    </a:cubicBezTo>
                    <a:close/>
                  </a:path>
                </a:pathLst>
              </a:custGeom>
              <a:solidFill>
                <a:srgbClr val="AD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7" name="Freeform 113"/>
              <p:cNvSpPr>
                <a:spLocks/>
              </p:cNvSpPr>
              <p:nvPr userDrawn="1"/>
            </p:nvSpPr>
            <p:spPr bwMode="auto">
              <a:xfrm>
                <a:off x="2043" y="2379"/>
                <a:ext cx="16" cy="15"/>
              </a:xfrm>
              <a:custGeom>
                <a:avLst/>
                <a:gdLst>
                  <a:gd name="T0" fmla="*/ 13 w 14"/>
                  <a:gd name="T1" fmla="*/ 6 h 13"/>
                  <a:gd name="T2" fmla="*/ 2 w 14"/>
                  <a:gd name="T3" fmla="*/ 13 h 13"/>
                  <a:gd name="T4" fmla="*/ 0 w 14"/>
                  <a:gd name="T5" fmla="*/ 8 h 13"/>
                  <a:gd name="T6" fmla="*/ 7 w 14"/>
                  <a:gd name="T7" fmla="*/ 1 h 13"/>
                  <a:gd name="T8" fmla="*/ 13 w 14"/>
                  <a:gd name="T9" fmla="*/ 0 h 13"/>
                  <a:gd name="T10" fmla="*/ 13 w 14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3">
                    <a:moveTo>
                      <a:pt x="13" y="6"/>
                    </a:moveTo>
                    <a:cubicBezTo>
                      <a:pt x="10" y="10"/>
                      <a:pt x="6" y="12"/>
                      <a:pt x="2" y="13"/>
                    </a:cubicBezTo>
                    <a:cubicBezTo>
                      <a:pt x="1" y="11"/>
                      <a:pt x="1" y="10"/>
                      <a:pt x="0" y="8"/>
                    </a:cubicBezTo>
                    <a:cubicBezTo>
                      <a:pt x="2" y="5"/>
                      <a:pt x="4" y="2"/>
                      <a:pt x="7" y="1"/>
                    </a:cubicBezTo>
                    <a:cubicBezTo>
                      <a:pt x="9" y="1"/>
                      <a:pt x="11" y="0"/>
                      <a:pt x="13" y="0"/>
                    </a:cubicBezTo>
                    <a:cubicBezTo>
                      <a:pt x="14" y="2"/>
                      <a:pt x="14" y="4"/>
                      <a:pt x="13" y="6"/>
                    </a:cubicBezTo>
                    <a:close/>
                  </a:path>
                </a:pathLst>
              </a:custGeom>
              <a:solidFill>
                <a:srgbClr val="5F64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8" name="Freeform 114"/>
              <p:cNvSpPr>
                <a:spLocks/>
              </p:cNvSpPr>
              <p:nvPr userDrawn="1"/>
            </p:nvSpPr>
            <p:spPr bwMode="auto">
              <a:xfrm>
                <a:off x="2083" y="2391"/>
                <a:ext cx="4" cy="1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9" name="Freeform 115"/>
              <p:cNvSpPr>
                <a:spLocks/>
              </p:cNvSpPr>
              <p:nvPr userDrawn="1"/>
            </p:nvSpPr>
            <p:spPr bwMode="auto">
              <a:xfrm>
                <a:off x="2003" y="2339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0 h 3"/>
                  <a:gd name="T4" fmla="*/ 1 w 5"/>
                  <a:gd name="T5" fmla="*/ 3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4" y="1"/>
                      <a:pt x="5" y="2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B1A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0" name="Freeform 116"/>
              <p:cNvSpPr>
                <a:spLocks/>
              </p:cNvSpPr>
              <p:nvPr userDrawn="1"/>
            </p:nvSpPr>
            <p:spPr bwMode="auto">
              <a:xfrm>
                <a:off x="2129" y="2416"/>
                <a:ext cx="132" cy="68"/>
              </a:xfrm>
              <a:custGeom>
                <a:avLst/>
                <a:gdLst>
                  <a:gd name="T0" fmla="*/ 20 w 114"/>
                  <a:gd name="T1" fmla="*/ 1 h 59"/>
                  <a:gd name="T2" fmla="*/ 25 w 114"/>
                  <a:gd name="T3" fmla="*/ 0 h 59"/>
                  <a:gd name="T4" fmla="*/ 32 w 114"/>
                  <a:gd name="T5" fmla="*/ 9 h 59"/>
                  <a:gd name="T6" fmla="*/ 33 w 114"/>
                  <a:gd name="T7" fmla="*/ 21 h 59"/>
                  <a:gd name="T8" fmla="*/ 33 w 114"/>
                  <a:gd name="T9" fmla="*/ 22 h 59"/>
                  <a:gd name="T10" fmla="*/ 63 w 114"/>
                  <a:gd name="T11" fmla="*/ 34 h 59"/>
                  <a:gd name="T12" fmla="*/ 64 w 114"/>
                  <a:gd name="T13" fmla="*/ 34 h 59"/>
                  <a:gd name="T14" fmla="*/ 70 w 114"/>
                  <a:gd name="T15" fmla="*/ 36 h 59"/>
                  <a:gd name="T16" fmla="*/ 113 w 114"/>
                  <a:gd name="T17" fmla="*/ 54 h 59"/>
                  <a:gd name="T18" fmla="*/ 110 w 114"/>
                  <a:gd name="T19" fmla="*/ 58 h 59"/>
                  <a:gd name="T20" fmla="*/ 108 w 114"/>
                  <a:gd name="T21" fmla="*/ 58 h 59"/>
                  <a:gd name="T22" fmla="*/ 80 w 114"/>
                  <a:gd name="T23" fmla="*/ 49 h 59"/>
                  <a:gd name="T24" fmla="*/ 56 w 114"/>
                  <a:gd name="T25" fmla="*/ 40 h 59"/>
                  <a:gd name="T26" fmla="*/ 39 w 114"/>
                  <a:gd name="T27" fmla="*/ 34 h 59"/>
                  <a:gd name="T28" fmla="*/ 34 w 114"/>
                  <a:gd name="T29" fmla="*/ 33 h 59"/>
                  <a:gd name="T30" fmla="*/ 18 w 114"/>
                  <a:gd name="T31" fmla="*/ 34 h 59"/>
                  <a:gd name="T32" fmla="*/ 7 w 114"/>
                  <a:gd name="T33" fmla="*/ 35 h 59"/>
                  <a:gd name="T34" fmla="*/ 0 w 114"/>
                  <a:gd name="T35" fmla="*/ 31 h 59"/>
                  <a:gd name="T36" fmla="*/ 5 w 114"/>
                  <a:gd name="T37" fmla="*/ 26 h 59"/>
                  <a:gd name="T38" fmla="*/ 5 w 114"/>
                  <a:gd name="T39" fmla="*/ 26 h 59"/>
                  <a:gd name="T40" fmla="*/ 9 w 114"/>
                  <a:gd name="T41" fmla="*/ 21 h 59"/>
                  <a:gd name="T42" fmla="*/ 14 w 114"/>
                  <a:gd name="T43" fmla="*/ 19 h 59"/>
                  <a:gd name="T44" fmla="*/ 23 w 114"/>
                  <a:gd name="T45" fmla="*/ 17 h 59"/>
                  <a:gd name="T46" fmla="*/ 22 w 114"/>
                  <a:gd name="T47" fmla="*/ 6 h 59"/>
                  <a:gd name="T48" fmla="*/ 20 w 114"/>
                  <a:gd name="T49" fmla="*/ 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4" h="59">
                    <a:moveTo>
                      <a:pt x="20" y="1"/>
                    </a:moveTo>
                    <a:cubicBezTo>
                      <a:pt x="22" y="1"/>
                      <a:pt x="24" y="0"/>
                      <a:pt x="25" y="0"/>
                    </a:cubicBezTo>
                    <a:cubicBezTo>
                      <a:pt x="26" y="4"/>
                      <a:pt x="29" y="7"/>
                      <a:pt x="32" y="9"/>
                    </a:cubicBezTo>
                    <a:cubicBezTo>
                      <a:pt x="36" y="13"/>
                      <a:pt x="36" y="16"/>
                      <a:pt x="33" y="21"/>
                    </a:cubicBezTo>
                    <a:cubicBezTo>
                      <a:pt x="32" y="21"/>
                      <a:pt x="32" y="22"/>
                      <a:pt x="33" y="22"/>
                    </a:cubicBezTo>
                    <a:cubicBezTo>
                      <a:pt x="43" y="27"/>
                      <a:pt x="51" y="36"/>
                      <a:pt x="63" y="34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8" y="35"/>
                      <a:pt x="70" y="36"/>
                    </a:cubicBezTo>
                    <a:cubicBezTo>
                      <a:pt x="85" y="41"/>
                      <a:pt x="99" y="47"/>
                      <a:pt x="113" y="54"/>
                    </a:cubicBezTo>
                    <a:cubicBezTo>
                      <a:pt x="114" y="57"/>
                      <a:pt x="113" y="59"/>
                      <a:pt x="110" y="58"/>
                    </a:cubicBezTo>
                    <a:cubicBezTo>
                      <a:pt x="109" y="58"/>
                      <a:pt x="108" y="58"/>
                      <a:pt x="108" y="58"/>
                    </a:cubicBezTo>
                    <a:cubicBezTo>
                      <a:pt x="99" y="56"/>
                      <a:pt x="90" y="52"/>
                      <a:pt x="80" y="49"/>
                    </a:cubicBezTo>
                    <a:cubicBezTo>
                      <a:pt x="73" y="45"/>
                      <a:pt x="64" y="44"/>
                      <a:pt x="56" y="40"/>
                    </a:cubicBezTo>
                    <a:cubicBezTo>
                      <a:pt x="50" y="37"/>
                      <a:pt x="44" y="36"/>
                      <a:pt x="39" y="34"/>
                    </a:cubicBezTo>
                    <a:cubicBezTo>
                      <a:pt x="37" y="33"/>
                      <a:pt x="36" y="33"/>
                      <a:pt x="34" y="33"/>
                    </a:cubicBezTo>
                    <a:cubicBezTo>
                      <a:pt x="29" y="37"/>
                      <a:pt x="24" y="39"/>
                      <a:pt x="18" y="34"/>
                    </a:cubicBezTo>
                    <a:cubicBezTo>
                      <a:pt x="15" y="32"/>
                      <a:pt x="11" y="36"/>
                      <a:pt x="7" y="35"/>
                    </a:cubicBezTo>
                    <a:cubicBezTo>
                      <a:pt x="5" y="34"/>
                      <a:pt x="2" y="33"/>
                      <a:pt x="0" y="31"/>
                    </a:cubicBezTo>
                    <a:cubicBezTo>
                      <a:pt x="2" y="29"/>
                      <a:pt x="2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3"/>
                      <a:pt x="6" y="21"/>
                      <a:pt x="9" y="21"/>
                    </a:cubicBezTo>
                    <a:cubicBezTo>
                      <a:pt x="11" y="22"/>
                      <a:pt x="12" y="20"/>
                      <a:pt x="14" y="19"/>
                    </a:cubicBezTo>
                    <a:cubicBezTo>
                      <a:pt x="17" y="18"/>
                      <a:pt x="20" y="22"/>
                      <a:pt x="23" y="17"/>
                    </a:cubicBezTo>
                    <a:cubicBezTo>
                      <a:pt x="26" y="12"/>
                      <a:pt x="24" y="10"/>
                      <a:pt x="22" y="6"/>
                    </a:cubicBezTo>
                    <a:cubicBezTo>
                      <a:pt x="21" y="5"/>
                      <a:pt x="20" y="4"/>
                      <a:pt x="20" y="1"/>
                    </a:cubicBezTo>
                    <a:close/>
                  </a:path>
                </a:pathLst>
              </a:custGeom>
              <a:solidFill>
                <a:srgbClr val="D5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1" name="Freeform 117"/>
              <p:cNvSpPr>
                <a:spLocks/>
              </p:cNvSpPr>
              <p:nvPr userDrawn="1"/>
            </p:nvSpPr>
            <p:spPr bwMode="auto">
              <a:xfrm>
                <a:off x="2137" y="2448"/>
                <a:ext cx="58" cy="20"/>
              </a:xfrm>
              <a:custGeom>
                <a:avLst/>
                <a:gdLst>
                  <a:gd name="T0" fmla="*/ 0 w 50"/>
                  <a:gd name="T1" fmla="*/ 7 h 17"/>
                  <a:gd name="T2" fmla="*/ 9 w 50"/>
                  <a:gd name="T3" fmla="*/ 2 h 17"/>
                  <a:gd name="T4" fmla="*/ 14 w 50"/>
                  <a:gd name="T5" fmla="*/ 4 h 17"/>
                  <a:gd name="T6" fmla="*/ 20 w 50"/>
                  <a:gd name="T7" fmla="*/ 7 h 17"/>
                  <a:gd name="T8" fmla="*/ 31 w 50"/>
                  <a:gd name="T9" fmla="*/ 3 h 17"/>
                  <a:gd name="T10" fmla="*/ 42 w 50"/>
                  <a:gd name="T11" fmla="*/ 7 h 17"/>
                  <a:gd name="T12" fmla="*/ 50 w 50"/>
                  <a:gd name="T13" fmla="*/ 10 h 17"/>
                  <a:gd name="T14" fmla="*/ 28 w 50"/>
                  <a:gd name="T15" fmla="*/ 10 h 17"/>
                  <a:gd name="T16" fmla="*/ 26 w 50"/>
                  <a:gd name="T17" fmla="*/ 8 h 17"/>
                  <a:gd name="T18" fmla="*/ 27 w 50"/>
                  <a:gd name="T19" fmla="*/ 10 h 17"/>
                  <a:gd name="T20" fmla="*/ 21 w 50"/>
                  <a:gd name="T21" fmla="*/ 16 h 17"/>
                  <a:gd name="T22" fmla="*/ 19 w 50"/>
                  <a:gd name="T23" fmla="*/ 16 h 17"/>
                  <a:gd name="T24" fmla="*/ 15 w 50"/>
                  <a:gd name="T25" fmla="*/ 15 h 17"/>
                  <a:gd name="T26" fmla="*/ 13 w 50"/>
                  <a:gd name="T27" fmla="*/ 14 h 17"/>
                  <a:gd name="T28" fmla="*/ 1 w 50"/>
                  <a:gd name="T29" fmla="*/ 8 h 17"/>
                  <a:gd name="T30" fmla="*/ 0 w 50"/>
                  <a:gd name="T3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17">
                    <a:moveTo>
                      <a:pt x="0" y="7"/>
                    </a:moveTo>
                    <a:cubicBezTo>
                      <a:pt x="4" y="6"/>
                      <a:pt x="6" y="4"/>
                      <a:pt x="9" y="2"/>
                    </a:cubicBezTo>
                    <a:cubicBezTo>
                      <a:pt x="11" y="1"/>
                      <a:pt x="14" y="0"/>
                      <a:pt x="14" y="4"/>
                    </a:cubicBezTo>
                    <a:cubicBezTo>
                      <a:pt x="15" y="8"/>
                      <a:pt x="17" y="8"/>
                      <a:pt x="20" y="7"/>
                    </a:cubicBezTo>
                    <a:cubicBezTo>
                      <a:pt x="24" y="5"/>
                      <a:pt x="28" y="1"/>
                      <a:pt x="31" y="3"/>
                    </a:cubicBezTo>
                    <a:cubicBezTo>
                      <a:pt x="34" y="6"/>
                      <a:pt x="38" y="5"/>
                      <a:pt x="42" y="7"/>
                    </a:cubicBezTo>
                    <a:cubicBezTo>
                      <a:pt x="44" y="8"/>
                      <a:pt x="47" y="9"/>
                      <a:pt x="50" y="10"/>
                    </a:cubicBezTo>
                    <a:cubicBezTo>
                      <a:pt x="42" y="16"/>
                      <a:pt x="36" y="16"/>
                      <a:pt x="28" y="10"/>
                    </a:cubicBezTo>
                    <a:cubicBezTo>
                      <a:pt x="27" y="9"/>
                      <a:pt x="27" y="9"/>
                      <a:pt x="26" y="8"/>
                    </a:cubicBezTo>
                    <a:cubicBezTo>
                      <a:pt x="25" y="9"/>
                      <a:pt x="28" y="9"/>
                      <a:pt x="27" y="10"/>
                    </a:cubicBezTo>
                    <a:cubicBezTo>
                      <a:pt x="26" y="13"/>
                      <a:pt x="25" y="17"/>
                      <a:pt x="21" y="16"/>
                    </a:cubicBezTo>
                    <a:cubicBezTo>
                      <a:pt x="20" y="16"/>
                      <a:pt x="19" y="16"/>
                      <a:pt x="19" y="16"/>
                    </a:cubicBezTo>
                    <a:cubicBezTo>
                      <a:pt x="18" y="15"/>
                      <a:pt x="16" y="15"/>
                      <a:pt x="15" y="15"/>
                    </a:cubicBezTo>
                    <a:cubicBezTo>
                      <a:pt x="14" y="15"/>
                      <a:pt x="13" y="15"/>
                      <a:pt x="13" y="14"/>
                    </a:cubicBezTo>
                    <a:cubicBezTo>
                      <a:pt x="10" y="10"/>
                      <a:pt x="6" y="8"/>
                      <a:pt x="1" y="8"/>
                    </a:cubicBezTo>
                    <a:cubicBezTo>
                      <a:pt x="1" y="8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DDD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2" name="Freeform 118"/>
              <p:cNvSpPr>
                <a:spLocks/>
              </p:cNvSpPr>
              <p:nvPr userDrawn="1"/>
            </p:nvSpPr>
            <p:spPr bwMode="auto">
              <a:xfrm>
                <a:off x="2101" y="2442"/>
                <a:ext cx="19" cy="13"/>
              </a:xfrm>
              <a:custGeom>
                <a:avLst/>
                <a:gdLst>
                  <a:gd name="T0" fmla="*/ 3 w 17"/>
                  <a:gd name="T1" fmla="*/ 5 h 12"/>
                  <a:gd name="T2" fmla="*/ 1 w 17"/>
                  <a:gd name="T3" fmla="*/ 0 h 12"/>
                  <a:gd name="T4" fmla="*/ 17 w 17"/>
                  <a:gd name="T5" fmla="*/ 8 h 12"/>
                  <a:gd name="T6" fmla="*/ 13 w 17"/>
                  <a:gd name="T7" fmla="*/ 11 h 12"/>
                  <a:gd name="T8" fmla="*/ 12 w 17"/>
                  <a:gd name="T9" fmla="*/ 12 h 12"/>
                  <a:gd name="T10" fmla="*/ 9 w 17"/>
                  <a:gd name="T11" fmla="*/ 12 h 12"/>
                  <a:gd name="T12" fmla="*/ 3 w 17"/>
                  <a:gd name="T13" fmla="*/ 6 h 12"/>
                  <a:gd name="T14" fmla="*/ 3 w 17"/>
                  <a:gd name="T1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2">
                    <a:moveTo>
                      <a:pt x="3" y="5"/>
                    </a:moveTo>
                    <a:cubicBezTo>
                      <a:pt x="2" y="3"/>
                      <a:pt x="0" y="3"/>
                      <a:pt x="1" y="0"/>
                    </a:cubicBezTo>
                    <a:cubicBezTo>
                      <a:pt x="6" y="3"/>
                      <a:pt x="12" y="5"/>
                      <a:pt x="17" y="8"/>
                    </a:cubicBezTo>
                    <a:cubicBezTo>
                      <a:pt x="16" y="9"/>
                      <a:pt x="11" y="6"/>
                      <a:pt x="13" y="11"/>
                    </a:cubicBezTo>
                    <a:cubicBezTo>
                      <a:pt x="12" y="11"/>
                      <a:pt x="12" y="12"/>
                      <a:pt x="12" y="12"/>
                    </a:cubicBezTo>
                    <a:cubicBezTo>
                      <a:pt x="11" y="12"/>
                      <a:pt x="10" y="12"/>
                      <a:pt x="9" y="12"/>
                    </a:cubicBezTo>
                    <a:cubicBezTo>
                      <a:pt x="7" y="10"/>
                      <a:pt x="5" y="8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lose/>
                  </a:path>
                </a:pathLst>
              </a:custGeom>
              <a:solidFill>
                <a:srgbClr val="EE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3" name="Freeform 119"/>
              <p:cNvSpPr>
                <a:spLocks/>
              </p:cNvSpPr>
              <p:nvPr userDrawn="1"/>
            </p:nvSpPr>
            <p:spPr bwMode="auto">
              <a:xfrm>
                <a:off x="2125" y="2451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2" y="0"/>
                      <a:pt x="3" y="0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D5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4" name="Freeform 120"/>
              <p:cNvSpPr>
                <a:spLocks/>
              </p:cNvSpPr>
              <p:nvPr userDrawn="1"/>
            </p:nvSpPr>
            <p:spPr bwMode="auto">
              <a:xfrm>
                <a:off x="2114" y="2454"/>
                <a:ext cx="4" cy="3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0 w 3"/>
                  <a:gd name="T7" fmla="*/ 0 h 2"/>
                  <a:gd name="T8" fmla="*/ 1 w 3"/>
                  <a:gd name="T9" fmla="*/ 0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EE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5" name="Freeform 121"/>
              <p:cNvSpPr>
                <a:spLocks/>
              </p:cNvSpPr>
              <p:nvPr userDrawn="1"/>
            </p:nvSpPr>
            <p:spPr bwMode="auto">
              <a:xfrm>
                <a:off x="2162" y="2458"/>
                <a:ext cx="61" cy="18"/>
              </a:xfrm>
              <a:custGeom>
                <a:avLst/>
                <a:gdLst>
                  <a:gd name="T0" fmla="*/ 53 w 53"/>
                  <a:gd name="T1" fmla="*/ 12 h 16"/>
                  <a:gd name="T2" fmla="*/ 48 w 53"/>
                  <a:gd name="T3" fmla="*/ 12 h 16"/>
                  <a:gd name="T4" fmla="*/ 37 w 53"/>
                  <a:gd name="T5" fmla="*/ 15 h 16"/>
                  <a:gd name="T6" fmla="*/ 34 w 53"/>
                  <a:gd name="T7" fmla="*/ 16 h 16"/>
                  <a:gd name="T8" fmla="*/ 27 w 53"/>
                  <a:gd name="T9" fmla="*/ 16 h 16"/>
                  <a:gd name="T10" fmla="*/ 19 w 53"/>
                  <a:gd name="T11" fmla="*/ 15 h 16"/>
                  <a:gd name="T12" fmla="*/ 13 w 53"/>
                  <a:gd name="T13" fmla="*/ 13 h 16"/>
                  <a:gd name="T14" fmla="*/ 11 w 53"/>
                  <a:gd name="T15" fmla="*/ 12 h 16"/>
                  <a:gd name="T16" fmla="*/ 2 w 53"/>
                  <a:gd name="T17" fmla="*/ 10 h 16"/>
                  <a:gd name="T18" fmla="*/ 0 w 53"/>
                  <a:gd name="T19" fmla="*/ 9 h 16"/>
                  <a:gd name="T20" fmla="*/ 0 w 53"/>
                  <a:gd name="T21" fmla="*/ 8 h 16"/>
                  <a:gd name="T22" fmla="*/ 5 w 53"/>
                  <a:gd name="T23" fmla="*/ 0 h 16"/>
                  <a:gd name="T24" fmla="*/ 5 w 53"/>
                  <a:gd name="T25" fmla="*/ 0 h 16"/>
                  <a:gd name="T26" fmla="*/ 29 w 53"/>
                  <a:gd name="T27" fmla="*/ 2 h 16"/>
                  <a:gd name="T28" fmla="*/ 48 w 53"/>
                  <a:gd name="T29" fmla="*/ 8 h 16"/>
                  <a:gd name="T30" fmla="*/ 53 w 53"/>
                  <a:gd name="T3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16">
                    <a:moveTo>
                      <a:pt x="53" y="12"/>
                    </a:moveTo>
                    <a:cubicBezTo>
                      <a:pt x="52" y="12"/>
                      <a:pt x="50" y="13"/>
                      <a:pt x="48" y="12"/>
                    </a:cubicBezTo>
                    <a:cubicBezTo>
                      <a:pt x="42" y="9"/>
                      <a:pt x="41" y="9"/>
                      <a:pt x="37" y="15"/>
                    </a:cubicBezTo>
                    <a:cubicBezTo>
                      <a:pt x="36" y="16"/>
                      <a:pt x="35" y="16"/>
                      <a:pt x="34" y="16"/>
                    </a:cubicBezTo>
                    <a:cubicBezTo>
                      <a:pt x="32" y="16"/>
                      <a:pt x="30" y="15"/>
                      <a:pt x="27" y="16"/>
                    </a:cubicBezTo>
                    <a:cubicBezTo>
                      <a:pt x="25" y="16"/>
                      <a:pt x="22" y="14"/>
                      <a:pt x="19" y="15"/>
                    </a:cubicBezTo>
                    <a:cubicBezTo>
                      <a:pt x="18" y="13"/>
                      <a:pt x="15" y="12"/>
                      <a:pt x="13" y="13"/>
                    </a:cubicBezTo>
                    <a:cubicBezTo>
                      <a:pt x="12" y="13"/>
                      <a:pt x="11" y="12"/>
                      <a:pt x="11" y="12"/>
                    </a:cubicBezTo>
                    <a:cubicBezTo>
                      <a:pt x="8" y="9"/>
                      <a:pt x="5" y="9"/>
                      <a:pt x="2" y="10"/>
                    </a:cubicBezTo>
                    <a:cubicBezTo>
                      <a:pt x="2" y="10"/>
                      <a:pt x="1" y="10"/>
                      <a:pt x="0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3" y="6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3" y="5"/>
                      <a:pt x="21" y="5"/>
                      <a:pt x="29" y="2"/>
                    </a:cubicBezTo>
                    <a:cubicBezTo>
                      <a:pt x="35" y="4"/>
                      <a:pt x="41" y="8"/>
                      <a:pt x="48" y="8"/>
                    </a:cubicBezTo>
                    <a:cubicBezTo>
                      <a:pt x="50" y="8"/>
                      <a:pt x="52" y="10"/>
                      <a:pt x="53" y="12"/>
                    </a:cubicBezTo>
                    <a:close/>
                  </a:path>
                </a:pathLst>
              </a:custGeom>
              <a:solidFill>
                <a:srgbClr val="E3E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6" name="Freeform 122"/>
              <p:cNvSpPr>
                <a:spLocks/>
              </p:cNvSpPr>
              <p:nvPr userDrawn="1"/>
            </p:nvSpPr>
            <p:spPr bwMode="auto">
              <a:xfrm>
                <a:off x="1873" y="2294"/>
                <a:ext cx="67" cy="63"/>
              </a:xfrm>
              <a:custGeom>
                <a:avLst/>
                <a:gdLst>
                  <a:gd name="T0" fmla="*/ 25 w 58"/>
                  <a:gd name="T1" fmla="*/ 3 h 55"/>
                  <a:gd name="T2" fmla="*/ 40 w 58"/>
                  <a:gd name="T3" fmla="*/ 15 h 55"/>
                  <a:gd name="T4" fmla="*/ 38 w 58"/>
                  <a:gd name="T5" fmla="*/ 17 h 55"/>
                  <a:gd name="T6" fmla="*/ 40 w 58"/>
                  <a:gd name="T7" fmla="*/ 18 h 55"/>
                  <a:gd name="T8" fmla="*/ 46 w 58"/>
                  <a:gd name="T9" fmla="*/ 21 h 55"/>
                  <a:gd name="T10" fmla="*/ 55 w 58"/>
                  <a:gd name="T11" fmla="*/ 30 h 55"/>
                  <a:gd name="T12" fmla="*/ 49 w 58"/>
                  <a:gd name="T13" fmla="*/ 35 h 55"/>
                  <a:gd name="T14" fmla="*/ 41 w 58"/>
                  <a:gd name="T15" fmla="*/ 35 h 55"/>
                  <a:gd name="T16" fmla="*/ 51 w 58"/>
                  <a:gd name="T17" fmla="*/ 44 h 55"/>
                  <a:gd name="T18" fmla="*/ 56 w 58"/>
                  <a:gd name="T19" fmla="*/ 50 h 55"/>
                  <a:gd name="T20" fmla="*/ 45 w 58"/>
                  <a:gd name="T21" fmla="*/ 55 h 55"/>
                  <a:gd name="T22" fmla="*/ 27 w 58"/>
                  <a:gd name="T23" fmla="*/ 47 h 55"/>
                  <a:gd name="T24" fmla="*/ 23 w 58"/>
                  <a:gd name="T25" fmla="*/ 40 h 55"/>
                  <a:gd name="T26" fmla="*/ 24 w 58"/>
                  <a:gd name="T27" fmla="*/ 40 h 55"/>
                  <a:gd name="T28" fmla="*/ 24 w 58"/>
                  <a:gd name="T29" fmla="*/ 39 h 55"/>
                  <a:gd name="T30" fmla="*/ 12 w 58"/>
                  <a:gd name="T31" fmla="*/ 34 h 55"/>
                  <a:gd name="T32" fmla="*/ 16 w 58"/>
                  <a:gd name="T33" fmla="*/ 47 h 55"/>
                  <a:gd name="T34" fmla="*/ 14 w 58"/>
                  <a:gd name="T35" fmla="*/ 47 h 55"/>
                  <a:gd name="T36" fmla="*/ 14 w 58"/>
                  <a:gd name="T37" fmla="*/ 47 h 55"/>
                  <a:gd name="T38" fmla="*/ 11 w 58"/>
                  <a:gd name="T39" fmla="*/ 46 h 55"/>
                  <a:gd name="T40" fmla="*/ 11 w 58"/>
                  <a:gd name="T41" fmla="*/ 46 h 55"/>
                  <a:gd name="T42" fmla="*/ 9 w 58"/>
                  <a:gd name="T43" fmla="*/ 45 h 55"/>
                  <a:gd name="T44" fmla="*/ 5 w 58"/>
                  <a:gd name="T45" fmla="*/ 44 h 55"/>
                  <a:gd name="T46" fmla="*/ 1 w 58"/>
                  <a:gd name="T47" fmla="*/ 35 h 55"/>
                  <a:gd name="T48" fmla="*/ 10 w 58"/>
                  <a:gd name="T49" fmla="*/ 17 h 55"/>
                  <a:gd name="T50" fmla="*/ 10 w 58"/>
                  <a:gd name="T51" fmla="*/ 7 h 55"/>
                  <a:gd name="T52" fmla="*/ 11 w 58"/>
                  <a:gd name="T53" fmla="*/ 0 h 55"/>
                  <a:gd name="T54" fmla="*/ 25 w 58"/>
                  <a:gd name="T55" fmla="*/ 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8" h="55">
                    <a:moveTo>
                      <a:pt x="25" y="3"/>
                    </a:moveTo>
                    <a:cubicBezTo>
                      <a:pt x="30" y="7"/>
                      <a:pt x="37" y="9"/>
                      <a:pt x="40" y="15"/>
                    </a:cubicBezTo>
                    <a:cubicBezTo>
                      <a:pt x="40" y="16"/>
                      <a:pt x="39" y="17"/>
                      <a:pt x="38" y="17"/>
                    </a:cubicBezTo>
                    <a:cubicBezTo>
                      <a:pt x="38" y="18"/>
                      <a:pt x="39" y="18"/>
                      <a:pt x="40" y="18"/>
                    </a:cubicBezTo>
                    <a:cubicBezTo>
                      <a:pt x="42" y="19"/>
                      <a:pt x="44" y="20"/>
                      <a:pt x="46" y="21"/>
                    </a:cubicBezTo>
                    <a:cubicBezTo>
                      <a:pt x="50" y="23"/>
                      <a:pt x="53" y="26"/>
                      <a:pt x="55" y="30"/>
                    </a:cubicBezTo>
                    <a:cubicBezTo>
                      <a:pt x="58" y="36"/>
                      <a:pt x="52" y="34"/>
                      <a:pt x="49" y="35"/>
                    </a:cubicBezTo>
                    <a:cubicBezTo>
                      <a:pt x="47" y="36"/>
                      <a:pt x="44" y="34"/>
                      <a:pt x="41" y="35"/>
                    </a:cubicBezTo>
                    <a:cubicBezTo>
                      <a:pt x="41" y="42"/>
                      <a:pt x="49" y="40"/>
                      <a:pt x="51" y="44"/>
                    </a:cubicBezTo>
                    <a:cubicBezTo>
                      <a:pt x="51" y="48"/>
                      <a:pt x="57" y="46"/>
                      <a:pt x="56" y="50"/>
                    </a:cubicBezTo>
                    <a:cubicBezTo>
                      <a:pt x="54" y="55"/>
                      <a:pt x="49" y="54"/>
                      <a:pt x="45" y="55"/>
                    </a:cubicBezTo>
                    <a:cubicBezTo>
                      <a:pt x="38" y="53"/>
                      <a:pt x="33" y="49"/>
                      <a:pt x="27" y="47"/>
                    </a:cubicBezTo>
                    <a:cubicBezTo>
                      <a:pt x="24" y="46"/>
                      <a:pt x="22" y="44"/>
                      <a:pt x="23" y="40"/>
                    </a:cubicBezTo>
                    <a:cubicBezTo>
                      <a:pt x="24" y="39"/>
                      <a:pt x="24" y="39"/>
                      <a:pt x="24" y="40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19" y="39"/>
                      <a:pt x="16" y="34"/>
                      <a:pt x="12" y="34"/>
                    </a:cubicBezTo>
                    <a:cubicBezTo>
                      <a:pt x="10" y="40"/>
                      <a:pt x="21" y="40"/>
                      <a:pt x="16" y="47"/>
                    </a:cubicBezTo>
                    <a:cubicBezTo>
                      <a:pt x="15" y="47"/>
                      <a:pt x="15" y="47"/>
                      <a:pt x="14" y="47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3" y="46"/>
                      <a:pt x="12" y="46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5"/>
                      <a:pt x="10" y="45"/>
                      <a:pt x="9" y="45"/>
                    </a:cubicBezTo>
                    <a:cubicBezTo>
                      <a:pt x="8" y="45"/>
                      <a:pt x="6" y="45"/>
                      <a:pt x="5" y="44"/>
                    </a:cubicBezTo>
                    <a:cubicBezTo>
                      <a:pt x="3" y="41"/>
                      <a:pt x="3" y="38"/>
                      <a:pt x="1" y="35"/>
                    </a:cubicBezTo>
                    <a:cubicBezTo>
                      <a:pt x="0" y="27"/>
                      <a:pt x="8" y="24"/>
                      <a:pt x="10" y="17"/>
                    </a:cubicBezTo>
                    <a:cubicBezTo>
                      <a:pt x="12" y="14"/>
                      <a:pt x="11" y="11"/>
                      <a:pt x="10" y="7"/>
                    </a:cubicBezTo>
                    <a:cubicBezTo>
                      <a:pt x="9" y="5"/>
                      <a:pt x="7" y="2"/>
                      <a:pt x="11" y="0"/>
                    </a:cubicBezTo>
                    <a:cubicBezTo>
                      <a:pt x="15" y="2"/>
                      <a:pt x="20" y="1"/>
                      <a:pt x="25" y="3"/>
                    </a:cubicBezTo>
                    <a:close/>
                  </a:path>
                </a:pathLst>
              </a:custGeom>
              <a:solidFill>
                <a:srgbClr val="CCC8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7" name="Freeform 123"/>
              <p:cNvSpPr>
                <a:spLocks/>
              </p:cNvSpPr>
              <p:nvPr userDrawn="1"/>
            </p:nvSpPr>
            <p:spPr bwMode="auto">
              <a:xfrm>
                <a:off x="1849" y="2354"/>
                <a:ext cx="66" cy="25"/>
              </a:xfrm>
              <a:custGeom>
                <a:avLst/>
                <a:gdLst>
                  <a:gd name="T0" fmla="*/ 0 w 57"/>
                  <a:gd name="T1" fmla="*/ 0 h 22"/>
                  <a:gd name="T2" fmla="*/ 7 w 57"/>
                  <a:gd name="T3" fmla="*/ 0 h 22"/>
                  <a:gd name="T4" fmla="*/ 33 w 57"/>
                  <a:gd name="T5" fmla="*/ 3 h 22"/>
                  <a:gd name="T6" fmla="*/ 38 w 57"/>
                  <a:gd name="T7" fmla="*/ 4 h 22"/>
                  <a:gd name="T8" fmla="*/ 38 w 57"/>
                  <a:gd name="T9" fmla="*/ 4 h 22"/>
                  <a:gd name="T10" fmla="*/ 39 w 57"/>
                  <a:gd name="T11" fmla="*/ 5 h 22"/>
                  <a:gd name="T12" fmla="*/ 44 w 57"/>
                  <a:gd name="T13" fmla="*/ 9 h 22"/>
                  <a:gd name="T14" fmla="*/ 47 w 57"/>
                  <a:gd name="T15" fmla="*/ 9 h 22"/>
                  <a:gd name="T16" fmla="*/ 56 w 57"/>
                  <a:gd name="T17" fmla="*/ 19 h 22"/>
                  <a:gd name="T18" fmla="*/ 49 w 57"/>
                  <a:gd name="T19" fmla="*/ 20 h 22"/>
                  <a:gd name="T20" fmla="*/ 45 w 57"/>
                  <a:gd name="T21" fmla="*/ 18 h 22"/>
                  <a:gd name="T22" fmla="*/ 40 w 57"/>
                  <a:gd name="T23" fmla="*/ 16 h 22"/>
                  <a:gd name="T24" fmla="*/ 22 w 57"/>
                  <a:gd name="T25" fmla="*/ 10 h 22"/>
                  <a:gd name="T26" fmla="*/ 15 w 57"/>
                  <a:gd name="T27" fmla="*/ 9 h 22"/>
                  <a:gd name="T28" fmla="*/ 0 w 57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22">
                    <a:moveTo>
                      <a:pt x="0" y="0"/>
                    </a:moveTo>
                    <a:cubicBezTo>
                      <a:pt x="2" y="0"/>
                      <a:pt x="5" y="0"/>
                      <a:pt x="7" y="0"/>
                    </a:cubicBezTo>
                    <a:cubicBezTo>
                      <a:pt x="16" y="1"/>
                      <a:pt x="25" y="2"/>
                      <a:pt x="33" y="3"/>
                    </a:cubicBezTo>
                    <a:cubicBezTo>
                      <a:pt x="35" y="4"/>
                      <a:pt x="36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9" y="4"/>
                      <a:pt x="39" y="5"/>
                    </a:cubicBezTo>
                    <a:cubicBezTo>
                      <a:pt x="40" y="7"/>
                      <a:pt x="41" y="9"/>
                      <a:pt x="44" y="9"/>
                    </a:cubicBezTo>
                    <a:cubicBezTo>
                      <a:pt x="45" y="9"/>
                      <a:pt x="46" y="9"/>
                      <a:pt x="47" y="9"/>
                    </a:cubicBezTo>
                    <a:cubicBezTo>
                      <a:pt x="52" y="10"/>
                      <a:pt x="57" y="12"/>
                      <a:pt x="56" y="19"/>
                    </a:cubicBezTo>
                    <a:cubicBezTo>
                      <a:pt x="54" y="22"/>
                      <a:pt x="52" y="21"/>
                      <a:pt x="49" y="20"/>
                    </a:cubicBezTo>
                    <a:cubicBezTo>
                      <a:pt x="47" y="20"/>
                      <a:pt x="46" y="19"/>
                      <a:pt x="45" y="18"/>
                    </a:cubicBezTo>
                    <a:cubicBezTo>
                      <a:pt x="43" y="17"/>
                      <a:pt x="42" y="16"/>
                      <a:pt x="40" y="16"/>
                    </a:cubicBezTo>
                    <a:cubicBezTo>
                      <a:pt x="33" y="16"/>
                      <a:pt x="27" y="15"/>
                      <a:pt x="22" y="10"/>
                    </a:cubicBezTo>
                    <a:cubicBezTo>
                      <a:pt x="21" y="9"/>
                      <a:pt x="18" y="8"/>
                      <a:pt x="15" y="9"/>
                    </a:cubicBezTo>
                    <a:cubicBezTo>
                      <a:pt x="8" y="11"/>
                      <a:pt x="3" y="7"/>
                      <a:pt x="0" y="0"/>
                    </a:cubicBezTo>
                    <a:close/>
                  </a:path>
                </a:pathLst>
              </a:custGeom>
              <a:solidFill>
                <a:srgbClr val="C4BF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8" name="Freeform 124"/>
              <p:cNvSpPr>
                <a:spLocks/>
              </p:cNvSpPr>
              <p:nvPr userDrawn="1"/>
            </p:nvSpPr>
            <p:spPr bwMode="auto">
              <a:xfrm>
                <a:off x="1880" y="2328"/>
                <a:ext cx="46" cy="33"/>
              </a:xfrm>
              <a:custGeom>
                <a:avLst/>
                <a:gdLst>
                  <a:gd name="T0" fmla="*/ 19 w 40"/>
                  <a:gd name="T1" fmla="*/ 9 h 28"/>
                  <a:gd name="T2" fmla="*/ 21 w 40"/>
                  <a:gd name="T3" fmla="*/ 16 h 28"/>
                  <a:gd name="T4" fmla="*/ 39 w 40"/>
                  <a:gd name="T5" fmla="*/ 24 h 28"/>
                  <a:gd name="T6" fmla="*/ 40 w 40"/>
                  <a:gd name="T7" fmla="*/ 26 h 28"/>
                  <a:gd name="T8" fmla="*/ 37 w 40"/>
                  <a:gd name="T9" fmla="*/ 28 h 28"/>
                  <a:gd name="T10" fmla="*/ 34 w 40"/>
                  <a:gd name="T11" fmla="*/ 27 h 28"/>
                  <a:gd name="T12" fmla="*/ 32 w 40"/>
                  <a:gd name="T13" fmla="*/ 26 h 28"/>
                  <a:gd name="T14" fmla="*/ 31 w 40"/>
                  <a:gd name="T15" fmla="*/ 26 h 28"/>
                  <a:gd name="T16" fmla="*/ 29 w 40"/>
                  <a:gd name="T17" fmla="*/ 25 h 28"/>
                  <a:gd name="T18" fmla="*/ 27 w 40"/>
                  <a:gd name="T19" fmla="*/ 25 h 28"/>
                  <a:gd name="T20" fmla="*/ 25 w 40"/>
                  <a:gd name="T21" fmla="*/ 24 h 28"/>
                  <a:gd name="T22" fmla="*/ 24 w 40"/>
                  <a:gd name="T23" fmla="*/ 23 h 28"/>
                  <a:gd name="T24" fmla="*/ 22 w 40"/>
                  <a:gd name="T25" fmla="*/ 23 h 28"/>
                  <a:gd name="T26" fmla="*/ 17 w 40"/>
                  <a:gd name="T27" fmla="*/ 21 h 28"/>
                  <a:gd name="T28" fmla="*/ 17 w 40"/>
                  <a:gd name="T29" fmla="*/ 21 h 28"/>
                  <a:gd name="T30" fmla="*/ 11 w 40"/>
                  <a:gd name="T31" fmla="*/ 19 h 28"/>
                  <a:gd name="T32" fmla="*/ 10 w 40"/>
                  <a:gd name="T33" fmla="*/ 18 h 28"/>
                  <a:gd name="T34" fmla="*/ 9 w 40"/>
                  <a:gd name="T35" fmla="*/ 17 h 28"/>
                  <a:gd name="T36" fmla="*/ 9 w 40"/>
                  <a:gd name="T37" fmla="*/ 16 h 28"/>
                  <a:gd name="T38" fmla="*/ 4 w 40"/>
                  <a:gd name="T39" fmla="*/ 9 h 28"/>
                  <a:gd name="T40" fmla="*/ 2 w 40"/>
                  <a:gd name="T41" fmla="*/ 4 h 28"/>
                  <a:gd name="T42" fmla="*/ 9 w 40"/>
                  <a:gd name="T43" fmla="*/ 3 h 28"/>
                  <a:gd name="T44" fmla="*/ 19 w 40"/>
                  <a:gd name="T45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0" h="28">
                    <a:moveTo>
                      <a:pt x="19" y="9"/>
                    </a:moveTo>
                    <a:cubicBezTo>
                      <a:pt x="17" y="13"/>
                      <a:pt x="19" y="15"/>
                      <a:pt x="21" y="16"/>
                    </a:cubicBezTo>
                    <a:cubicBezTo>
                      <a:pt x="28" y="17"/>
                      <a:pt x="34" y="20"/>
                      <a:pt x="39" y="24"/>
                    </a:cubicBezTo>
                    <a:cubicBezTo>
                      <a:pt x="40" y="25"/>
                      <a:pt x="40" y="25"/>
                      <a:pt x="40" y="26"/>
                    </a:cubicBezTo>
                    <a:cubicBezTo>
                      <a:pt x="39" y="27"/>
                      <a:pt x="38" y="28"/>
                      <a:pt x="37" y="28"/>
                    </a:cubicBezTo>
                    <a:cubicBezTo>
                      <a:pt x="36" y="28"/>
                      <a:pt x="35" y="27"/>
                      <a:pt x="34" y="27"/>
                    </a:cubicBezTo>
                    <a:cubicBezTo>
                      <a:pt x="33" y="27"/>
                      <a:pt x="32" y="27"/>
                      <a:pt x="32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0" y="26"/>
                      <a:pt x="30" y="25"/>
                      <a:pt x="29" y="25"/>
                    </a:cubicBezTo>
                    <a:cubicBezTo>
                      <a:pt x="28" y="25"/>
                      <a:pt x="27" y="25"/>
                      <a:pt x="27" y="25"/>
                    </a:cubicBezTo>
                    <a:cubicBezTo>
                      <a:pt x="26" y="25"/>
                      <a:pt x="26" y="24"/>
                      <a:pt x="25" y="24"/>
                    </a:cubicBezTo>
                    <a:cubicBezTo>
                      <a:pt x="25" y="24"/>
                      <a:pt x="24" y="23"/>
                      <a:pt x="24" y="23"/>
                    </a:cubicBezTo>
                    <a:cubicBezTo>
                      <a:pt x="24" y="23"/>
                      <a:pt x="23" y="23"/>
                      <a:pt x="22" y="23"/>
                    </a:cubicBezTo>
                    <a:cubicBezTo>
                      <a:pt x="20" y="22"/>
                      <a:pt x="19" y="22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5" y="21"/>
                      <a:pt x="13" y="21"/>
                      <a:pt x="11" y="19"/>
                    </a:cubicBezTo>
                    <a:cubicBezTo>
                      <a:pt x="11" y="19"/>
                      <a:pt x="10" y="18"/>
                      <a:pt x="10" y="18"/>
                    </a:cubicBezTo>
                    <a:cubicBezTo>
                      <a:pt x="10" y="18"/>
                      <a:pt x="9" y="17"/>
                      <a:pt x="9" y="17"/>
                    </a:cubicBezTo>
                    <a:cubicBezTo>
                      <a:pt x="9" y="17"/>
                      <a:pt x="9" y="16"/>
                      <a:pt x="9" y="16"/>
                    </a:cubicBezTo>
                    <a:cubicBezTo>
                      <a:pt x="12" y="11"/>
                      <a:pt x="6" y="11"/>
                      <a:pt x="4" y="9"/>
                    </a:cubicBezTo>
                    <a:cubicBezTo>
                      <a:pt x="3" y="8"/>
                      <a:pt x="0" y="7"/>
                      <a:pt x="2" y="4"/>
                    </a:cubicBezTo>
                    <a:cubicBezTo>
                      <a:pt x="4" y="1"/>
                      <a:pt x="6" y="0"/>
                      <a:pt x="9" y="3"/>
                    </a:cubicBezTo>
                    <a:cubicBezTo>
                      <a:pt x="12" y="5"/>
                      <a:pt x="16" y="7"/>
                      <a:pt x="19" y="9"/>
                    </a:cubicBezTo>
                    <a:close/>
                  </a:path>
                </a:pathLst>
              </a:custGeom>
              <a:solidFill>
                <a:srgbClr val="C4C1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9" name="Freeform 125"/>
              <p:cNvSpPr>
                <a:spLocks/>
              </p:cNvSpPr>
              <p:nvPr userDrawn="1"/>
            </p:nvSpPr>
            <p:spPr bwMode="auto">
              <a:xfrm>
                <a:off x="1835" y="2313"/>
                <a:ext cx="40" cy="27"/>
              </a:xfrm>
              <a:custGeom>
                <a:avLst/>
                <a:gdLst>
                  <a:gd name="T0" fmla="*/ 3 w 34"/>
                  <a:gd name="T1" fmla="*/ 7 h 23"/>
                  <a:gd name="T2" fmla="*/ 2 w 34"/>
                  <a:gd name="T3" fmla="*/ 5 h 23"/>
                  <a:gd name="T4" fmla="*/ 1 w 34"/>
                  <a:gd name="T5" fmla="*/ 1 h 23"/>
                  <a:gd name="T6" fmla="*/ 4 w 34"/>
                  <a:gd name="T7" fmla="*/ 1 h 23"/>
                  <a:gd name="T8" fmla="*/ 14 w 34"/>
                  <a:gd name="T9" fmla="*/ 1 h 23"/>
                  <a:gd name="T10" fmla="*/ 19 w 34"/>
                  <a:gd name="T11" fmla="*/ 1 h 23"/>
                  <a:gd name="T12" fmla="*/ 22 w 34"/>
                  <a:gd name="T13" fmla="*/ 0 h 23"/>
                  <a:gd name="T14" fmla="*/ 23 w 34"/>
                  <a:gd name="T15" fmla="*/ 2 h 23"/>
                  <a:gd name="T16" fmla="*/ 24 w 34"/>
                  <a:gd name="T17" fmla="*/ 8 h 23"/>
                  <a:gd name="T18" fmla="*/ 29 w 34"/>
                  <a:gd name="T19" fmla="*/ 11 h 23"/>
                  <a:gd name="T20" fmla="*/ 33 w 34"/>
                  <a:gd name="T21" fmla="*/ 16 h 23"/>
                  <a:gd name="T22" fmla="*/ 31 w 34"/>
                  <a:gd name="T23" fmla="*/ 23 h 23"/>
                  <a:gd name="T24" fmla="*/ 29 w 34"/>
                  <a:gd name="T25" fmla="*/ 22 h 23"/>
                  <a:gd name="T26" fmla="*/ 15 w 34"/>
                  <a:gd name="T27" fmla="*/ 15 h 23"/>
                  <a:gd name="T28" fmla="*/ 15 w 34"/>
                  <a:gd name="T29" fmla="*/ 15 h 23"/>
                  <a:gd name="T30" fmla="*/ 13 w 34"/>
                  <a:gd name="T31" fmla="*/ 14 h 23"/>
                  <a:gd name="T32" fmla="*/ 13 w 34"/>
                  <a:gd name="T33" fmla="*/ 14 h 23"/>
                  <a:gd name="T34" fmla="*/ 10 w 34"/>
                  <a:gd name="T35" fmla="*/ 11 h 23"/>
                  <a:gd name="T36" fmla="*/ 10 w 34"/>
                  <a:gd name="T37" fmla="*/ 11 h 23"/>
                  <a:gd name="T38" fmla="*/ 7 w 34"/>
                  <a:gd name="T39" fmla="*/ 9 h 23"/>
                  <a:gd name="T40" fmla="*/ 7 w 34"/>
                  <a:gd name="T41" fmla="*/ 9 h 23"/>
                  <a:gd name="T42" fmla="*/ 7 w 34"/>
                  <a:gd name="T43" fmla="*/ 8 h 23"/>
                  <a:gd name="T44" fmla="*/ 7 w 34"/>
                  <a:gd name="T45" fmla="*/ 8 h 23"/>
                  <a:gd name="T46" fmla="*/ 6 w 34"/>
                  <a:gd name="T47" fmla="*/ 8 h 23"/>
                  <a:gd name="T48" fmla="*/ 5 w 34"/>
                  <a:gd name="T49" fmla="*/ 8 h 23"/>
                  <a:gd name="T50" fmla="*/ 5 w 34"/>
                  <a:gd name="T51" fmla="*/ 8 h 23"/>
                  <a:gd name="T52" fmla="*/ 3 w 34"/>
                  <a:gd name="T5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23">
                    <a:moveTo>
                      <a:pt x="3" y="7"/>
                    </a:moveTo>
                    <a:cubicBezTo>
                      <a:pt x="3" y="6"/>
                      <a:pt x="2" y="6"/>
                      <a:pt x="2" y="5"/>
                    </a:cubicBezTo>
                    <a:cubicBezTo>
                      <a:pt x="0" y="4"/>
                      <a:pt x="0" y="3"/>
                      <a:pt x="1" y="1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7" y="2"/>
                      <a:pt x="11" y="1"/>
                      <a:pt x="14" y="1"/>
                    </a:cubicBezTo>
                    <a:cubicBezTo>
                      <a:pt x="16" y="2"/>
                      <a:pt x="17" y="2"/>
                      <a:pt x="19" y="1"/>
                    </a:cubicBezTo>
                    <a:cubicBezTo>
                      <a:pt x="20" y="0"/>
                      <a:pt x="21" y="0"/>
                      <a:pt x="22" y="0"/>
                    </a:cubicBezTo>
                    <a:cubicBezTo>
                      <a:pt x="23" y="1"/>
                      <a:pt x="23" y="2"/>
                      <a:pt x="23" y="2"/>
                    </a:cubicBezTo>
                    <a:cubicBezTo>
                      <a:pt x="23" y="4"/>
                      <a:pt x="23" y="6"/>
                      <a:pt x="24" y="8"/>
                    </a:cubicBezTo>
                    <a:cubicBezTo>
                      <a:pt x="25" y="10"/>
                      <a:pt x="27" y="11"/>
                      <a:pt x="29" y="11"/>
                    </a:cubicBezTo>
                    <a:cubicBezTo>
                      <a:pt x="31" y="12"/>
                      <a:pt x="33" y="14"/>
                      <a:pt x="33" y="16"/>
                    </a:cubicBezTo>
                    <a:cubicBezTo>
                      <a:pt x="34" y="19"/>
                      <a:pt x="34" y="21"/>
                      <a:pt x="31" y="23"/>
                    </a:cubicBezTo>
                    <a:cubicBezTo>
                      <a:pt x="30" y="23"/>
                      <a:pt x="30" y="22"/>
                      <a:pt x="29" y="22"/>
                    </a:cubicBezTo>
                    <a:cubicBezTo>
                      <a:pt x="25" y="17"/>
                      <a:pt x="21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1" y="13"/>
                      <a:pt x="11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0"/>
                      <a:pt x="8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9"/>
                      <a:pt x="6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4" y="7"/>
                      <a:pt x="3" y="7"/>
                    </a:cubicBezTo>
                    <a:close/>
                  </a:path>
                </a:pathLst>
              </a:custGeom>
              <a:solidFill>
                <a:srgbClr val="DE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0" name="Freeform 126"/>
              <p:cNvSpPr>
                <a:spLocks/>
              </p:cNvSpPr>
              <p:nvPr userDrawn="1"/>
            </p:nvSpPr>
            <p:spPr bwMode="auto">
              <a:xfrm>
                <a:off x="1902" y="2354"/>
                <a:ext cx="18" cy="11"/>
              </a:xfrm>
              <a:custGeom>
                <a:avLst/>
                <a:gdLst>
                  <a:gd name="T0" fmla="*/ 8 w 15"/>
                  <a:gd name="T1" fmla="*/ 2 h 10"/>
                  <a:gd name="T2" fmla="*/ 10 w 15"/>
                  <a:gd name="T3" fmla="*/ 2 h 10"/>
                  <a:gd name="T4" fmla="*/ 13 w 15"/>
                  <a:gd name="T5" fmla="*/ 3 h 10"/>
                  <a:gd name="T6" fmla="*/ 12 w 15"/>
                  <a:gd name="T7" fmla="*/ 3 h 10"/>
                  <a:gd name="T8" fmla="*/ 14 w 15"/>
                  <a:gd name="T9" fmla="*/ 5 h 10"/>
                  <a:gd name="T10" fmla="*/ 13 w 15"/>
                  <a:gd name="T11" fmla="*/ 9 h 10"/>
                  <a:gd name="T12" fmla="*/ 0 w 15"/>
                  <a:gd name="T13" fmla="*/ 6 h 10"/>
                  <a:gd name="T14" fmla="*/ 0 w 15"/>
                  <a:gd name="T15" fmla="*/ 5 h 10"/>
                  <a:gd name="T16" fmla="*/ 4 w 15"/>
                  <a:gd name="T17" fmla="*/ 1 h 10"/>
                  <a:gd name="T18" fmla="*/ 5 w 15"/>
                  <a:gd name="T19" fmla="*/ 0 h 10"/>
                  <a:gd name="T20" fmla="*/ 6 w 15"/>
                  <a:gd name="T21" fmla="*/ 1 h 10"/>
                  <a:gd name="T22" fmla="*/ 6 w 15"/>
                  <a:gd name="T23" fmla="*/ 1 h 10"/>
                  <a:gd name="T24" fmla="*/ 8 w 15"/>
                  <a:gd name="T2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0">
                    <a:moveTo>
                      <a:pt x="8" y="2"/>
                    </a:moveTo>
                    <a:cubicBezTo>
                      <a:pt x="9" y="2"/>
                      <a:pt x="10" y="2"/>
                      <a:pt x="10" y="2"/>
                    </a:cubicBezTo>
                    <a:cubicBezTo>
                      <a:pt x="11" y="2"/>
                      <a:pt x="12" y="2"/>
                      <a:pt x="13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4"/>
                      <a:pt x="14" y="5"/>
                    </a:cubicBezTo>
                    <a:cubicBezTo>
                      <a:pt x="15" y="6"/>
                      <a:pt x="15" y="8"/>
                      <a:pt x="13" y="9"/>
                    </a:cubicBezTo>
                    <a:cubicBezTo>
                      <a:pt x="8" y="10"/>
                      <a:pt x="3" y="10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2" y="4"/>
                      <a:pt x="4" y="4"/>
                      <a:pt x="4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rgbClr val="F3F5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1" name="Freeform 127"/>
              <p:cNvSpPr>
                <a:spLocks/>
              </p:cNvSpPr>
              <p:nvPr userDrawn="1"/>
            </p:nvSpPr>
            <p:spPr bwMode="auto">
              <a:xfrm>
                <a:off x="1853" y="2326"/>
                <a:ext cx="17" cy="13"/>
              </a:xfrm>
              <a:custGeom>
                <a:avLst/>
                <a:gdLst>
                  <a:gd name="T0" fmla="*/ 0 w 15"/>
                  <a:gd name="T1" fmla="*/ 4 h 11"/>
                  <a:gd name="T2" fmla="*/ 12 w 15"/>
                  <a:gd name="T3" fmla="*/ 5 h 11"/>
                  <a:gd name="T4" fmla="*/ 14 w 15"/>
                  <a:gd name="T5" fmla="*/ 11 h 11"/>
                  <a:gd name="T6" fmla="*/ 0 w 15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1">
                    <a:moveTo>
                      <a:pt x="0" y="4"/>
                    </a:moveTo>
                    <a:cubicBezTo>
                      <a:pt x="4" y="0"/>
                      <a:pt x="8" y="5"/>
                      <a:pt x="12" y="5"/>
                    </a:cubicBezTo>
                    <a:cubicBezTo>
                      <a:pt x="15" y="5"/>
                      <a:pt x="13" y="9"/>
                      <a:pt x="14" y="11"/>
                    </a:cubicBezTo>
                    <a:cubicBezTo>
                      <a:pt x="9" y="9"/>
                      <a:pt x="4" y="7"/>
                      <a:pt x="0" y="4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2" name="Freeform 128"/>
              <p:cNvSpPr>
                <a:spLocks/>
              </p:cNvSpPr>
              <p:nvPr userDrawn="1"/>
            </p:nvSpPr>
            <p:spPr bwMode="auto">
              <a:xfrm>
                <a:off x="1871" y="2333"/>
                <a:ext cx="9" cy="12"/>
              </a:xfrm>
              <a:custGeom>
                <a:avLst/>
                <a:gdLst>
                  <a:gd name="T0" fmla="*/ 0 w 8"/>
                  <a:gd name="T1" fmla="*/ 6 h 10"/>
                  <a:gd name="T2" fmla="*/ 2 w 8"/>
                  <a:gd name="T3" fmla="*/ 0 h 10"/>
                  <a:gd name="T4" fmla="*/ 4 w 8"/>
                  <a:gd name="T5" fmla="*/ 1 h 10"/>
                  <a:gd name="T6" fmla="*/ 7 w 8"/>
                  <a:gd name="T7" fmla="*/ 10 h 10"/>
                  <a:gd name="T8" fmla="*/ 0 w 8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0" y="6"/>
                    </a:moveTo>
                    <a:cubicBezTo>
                      <a:pt x="1" y="4"/>
                      <a:pt x="0" y="2"/>
                      <a:pt x="2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8" y="3"/>
                      <a:pt x="7" y="6"/>
                      <a:pt x="7" y="10"/>
                    </a:cubicBezTo>
                    <a:cubicBezTo>
                      <a:pt x="4" y="9"/>
                      <a:pt x="2" y="8"/>
                      <a:pt x="0" y="6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3" name="Freeform 129"/>
              <p:cNvSpPr>
                <a:spLocks/>
              </p:cNvSpPr>
              <p:nvPr userDrawn="1"/>
            </p:nvSpPr>
            <p:spPr bwMode="auto">
              <a:xfrm>
                <a:off x="1893" y="2350"/>
                <a:ext cx="7" cy="4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2 h 3"/>
                  <a:gd name="T4" fmla="*/ 0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0"/>
                      <a:pt x="4" y="1"/>
                      <a:pt x="6" y="2"/>
                    </a:cubicBezTo>
                    <a:cubicBezTo>
                      <a:pt x="3" y="3"/>
                      <a:pt x="1" y="3"/>
                      <a:pt x="0" y="0"/>
                    </a:cubicBezTo>
                    <a:close/>
                  </a:path>
                </a:pathLst>
              </a:custGeom>
              <a:solidFill>
                <a:srgbClr val="F3F5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4" name="Freeform 130"/>
              <p:cNvSpPr>
                <a:spLocks/>
              </p:cNvSpPr>
              <p:nvPr userDrawn="1"/>
            </p:nvSpPr>
            <p:spPr bwMode="auto">
              <a:xfrm>
                <a:off x="1900" y="2353"/>
                <a:ext cx="8" cy="3"/>
              </a:xfrm>
              <a:custGeom>
                <a:avLst/>
                <a:gdLst>
                  <a:gd name="T0" fmla="*/ 0 w 7"/>
                  <a:gd name="T1" fmla="*/ 0 h 3"/>
                  <a:gd name="T2" fmla="*/ 6 w 7"/>
                  <a:gd name="T3" fmla="*/ 1 h 3"/>
                  <a:gd name="T4" fmla="*/ 7 w 7"/>
                  <a:gd name="T5" fmla="*/ 2 h 3"/>
                  <a:gd name="T6" fmla="*/ 7 w 7"/>
                  <a:gd name="T7" fmla="*/ 2 h 3"/>
                  <a:gd name="T8" fmla="*/ 6 w 7"/>
                  <a:gd name="T9" fmla="*/ 2 h 3"/>
                  <a:gd name="T10" fmla="*/ 0 w 7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2" y="1"/>
                      <a:pt x="4" y="1"/>
                      <a:pt x="6" y="1"/>
                    </a:cubicBezTo>
                    <a:cubicBezTo>
                      <a:pt x="6" y="1"/>
                      <a:pt x="7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3"/>
                      <a:pt x="2" y="3"/>
                      <a:pt x="0" y="0"/>
                    </a:cubicBezTo>
                    <a:close/>
                  </a:path>
                </a:pathLst>
              </a:custGeom>
              <a:solidFill>
                <a:srgbClr val="F3F5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5" name="Freeform 131"/>
              <p:cNvSpPr>
                <a:spLocks/>
              </p:cNvSpPr>
              <p:nvPr userDrawn="1"/>
            </p:nvSpPr>
            <p:spPr bwMode="auto">
              <a:xfrm>
                <a:off x="1898" y="2358"/>
                <a:ext cx="4" cy="4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1 h 3"/>
                  <a:gd name="T4" fmla="*/ 4 w 4"/>
                  <a:gd name="T5" fmla="*/ 1 h 3"/>
                  <a:gd name="T6" fmla="*/ 0 w 4"/>
                  <a:gd name="T7" fmla="*/ 1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3"/>
                      <a:pt x="1" y="3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3F5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6" name="Freeform 132"/>
              <p:cNvSpPr>
                <a:spLocks/>
              </p:cNvSpPr>
              <p:nvPr userDrawn="1"/>
            </p:nvSpPr>
            <p:spPr bwMode="auto">
              <a:xfrm>
                <a:off x="1893" y="2357"/>
                <a:ext cx="5" cy="4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1 h 3"/>
                  <a:gd name="T4" fmla="*/ 4 w 4"/>
                  <a:gd name="T5" fmla="*/ 1 h 3"/>
                  <a:gd name="T6" fmla="*/ 4 w 4"/>
                  <a:gd name="T7" fmla="*/ 1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3"/>
                      <a:pt x="2" y="3"/>
                      <a:pt x="0" y="2"/>
                    </a:cubicBezTo>
                    <a:close/>
                  </a:path>
                </a:pathLst>
              </a:custGeom>
              <a:solidFill>
                <a:srgbClr val="F3F5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7" name="Freeform 133"/>
              <p:cNvSpPr>
                <a:spLocks/>
              </p:cNvSpPr>
              <p:nvPr userDrawn="1"/>
            </p:nvSpPr>
            <p:spPr bwMode="auto">
              <a:xfrm>
                <a:off x="1887" y="2356"/>
                <a:ext cx="6" cy="2"/>
              </a:xfrm>
              <a:custGeom>
                <a:avLst/>
                <a:gdLst>
                  <a:gd name="T0" fmla="*/ 5 w 5"/>
                  <a:gd name="T1" fmla="*/ 2 h 2"/>
                  <a:gd name="T2" fmla="*/ 0 w 5"/>
                  <a:gd name="T3" fmla="*/ 1 h 2"/>
                  <a:gd name="T4" fmla="*/ 5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3" y="2"/>
                      <a:pt x="2" y="2"/>
                      <a:pt x="0" y="1"/>
                    </a:cubicBezTo>
                    <a:cubicBezTo>
                      <a:pt x="2" y="0"/>
                      <a:pt x="3" y="0"/>
                      <a:pt x="5" y="2"/>
                    </a:cubicBezTo>
                    <a:close/>
                  </a:path>
                </a:pathLst>
              </a:custGeom>
              <a:solidFill>
                <a:srgbClr val="F3F5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8" name="Freeform 134"/>
              <p:cNvSpPr>
                <a:spLocks/>
              </p:cNvSpPr>
              <p:nvPr userDrawn="1"/>
            </p:nvSpPr>
            <p:spPr bwMode="auto">
              <a:xfrm>
                <a:off x="1847" y="2326"/>
                <a:ext cx="3" cy="4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1"/>
                      <a:pt x="3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9" name="Freeform 135"/>
              <p:cNvSpPr>
                <a:spLocks/>
              </p:cNvSpPr>
              <p:nvPr userDrawn="1"/>
            </p:nvSpPr>
            <p:spPr bwMode="auto">
              <a:xfrm>
                <a:off x="1890" y="2347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0" name="Freeform 136"/>
              <p:cNvSpPr>
                <a:spLocks/>
              </p:cNvSpPr>
              <p:nvPr userDrawn="1"/>
            </p:nvSpPr>
            <p:spPr bwMode="auto">
              <a:xfrm>
                <a:off x="1886" y="2347"/>
                <a:ext cx="4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0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1" name="Freeform 137"/>
              <p:cNvSpPr>
                <a:spLocks/>
              </p:cNvSpPr>
              <p:nvPr userDrawn="1"/>
            </p:nvSpPr>
            <p:spPr bwMode="auto">
              <a:xfrm>
                <a:off x="1884" y="2345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0"/>
                      <a:pt x="2" y="1"/>
                      <a:pt x="2" y="2"/>
                    </a:cubicBezTo>
                    <a:cubicBezTo>
                      <a:pt x="2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2" name="Freeform 138"/>
              <p:cNvSpPr>
                <a:spLocks/>
              </p:cNvSpPr>
              <p:nvPr userDrawn="1"/>
            </p:nvSpPr>
            <p:spPr bwMode="auto">
              <a:xfrm>
                <a:off x="1850" y="2330"/>
                <a:ext cx="3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3" name="Freeform 139"/>
              <p:cNvSpPr>
                <a:spLocks/>
              </p:cNvSpPr>
              <p:nvPr userDrawn="1"/>
            </p:nvSpPr>
            <p:spPr bwMode="auto">
              <a:xfrm>
                <a:off x="1843" y="2324"/>
                <a:ext cx="4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4" name="Freeform 140"/>
              <p:cNvSpPr>
                <a:spLocks/>
              </p:cNvSpPr>
              <p:nvPr userDrawn="1"/>
            </p:nvSpPr>
            <p:spPr bwMode="auto">
              <a:xfrm>
                <a:off x="1841" y="2323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5" name="Freeform 141"/>
              <p:cNvSpPr>
                <a:spLocks/>
              </p:cNvSpPr>
              <p:nvPr userDrawn="1"/>
            </p:nvSpPr>
            <p:spPr bwMode="auto">
              <a:xfrm>
                <a:off x="1839" y="232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6" name="Freeform 142"/>
              <p:cNvSpPr>
                <a:spLocks/>
              </p:cNvSpPr>
              <p:nvPr userDrawn="1"/>
            </p:nvSpPr>
            <p:spPr bwMode="auto">
              <a:xfrm>
                <a:off x="1783" y="2362"/>
                <a:ext cx="78" cy="37"/>
              </a:xfrm>
              <a:custGeom>
                <a:avLst/>
                <a:gdLst>
                  <a:gd name="T0" fmla="*/ 9 w 67"/>
                  <a:gd name="T1" fmla="*/ 28 h 32"/>
                  <a:gd name="T2" fmla="*/ 2 w 67"/>
                  <a:gd name="T3" fmla="*/ 11 h 32"/>
                  <a:gd name="T4" fmla="*/ 3 w 67"/>
                  <a:gd name="T5" fmla="*/ 11 h 32"/>
                  <a:gd name="T6" fmla="*/ 14 w 67"/>
                  <a:gd name="T7" fmla="*/ 7 h 32"/>
                  <a:gd name="T8" fmla="*/ 46 w 67"/>
                  <a:gd name="T9" fmla="*/ 4 h 32"/>
                  <a:gd name="T10" fmla="*/ 49 w 67"/>
                  <a:gd name="T11" fmla="*/ 4 h 32"/>
                  <a:gd name="T12" fmla="*/ 66 w 67"/>
                  <a:gd name="T13" fmla="*/ 9 h 32"/>
                  <a:gd name="T14" fmla="*/ 66 w 67"/>
                  <a:gd name="T15" fmla="*/ 11 h 32"/>
                  <a:gd name="T16" fmla="*/ 67 w 67"/>
                  <a:gd name="T17" fmla="*/ 18 h 32"/>
                  <a:gd name="T18" fmla="*/ 61 w 67"/>
                  <a:gd name="T19" fmla="*/ 25 h 32"/>
                  <a:gd name="T20" fmla="*/ 58 w 67"/>
                  <a:gd name="T21" fmla="*/ 24 h 32"/>
                  <a:gd name="T22" fmla="*/ 58 w 67"/>
                  <a:gd name="T23" fmla="*/ 12 h 32"/>
                  <a:gd name="T24" fmla="*/ 55 w 67"/>
                  <a:gd name="T25" fmla="*/ 14 h 32"/>
                  <a:gd name="T26" fmla="*/ 54 w 67"/>
                  <a:gd name="T27" fmla="*/ 22 h 32"/>
                  <a:gd name="T28" fmla="*/ 55 w 67"/>
                  <a:gd name="T29" fmla="*/ 26 h 32"/>
                  <a:gd name="T30" fmla="*/ 41 w 67"/>
                  <a:gd name="T31" fmla="*/ 31 h 32"/>
                  <a:gd name="T32" fmla="*/ 39 w 67"/>
                  <a:gd name="T33" fmla="*/ 31 h 32"/>
                  <a:gd name="T34" fmla="*/ 28 w 67"/>
                  <a:gd name="T35" fmla="*/ 30 h 32"/>
                  <a:gd name="T36" fmla="*/ 23 w 67"/>
                  <a:gd name="T37" fmla="*/ 27 h 32"/>
                  <a:gd name="T38" fmla="*/ 40 w 67"/>
                  <a:gd name="T39" fmla="*/ 13 h 32"/>
                  <a:gd name="T40" fmla="*/ 30 w 67"/>
                  <a:gd name="T41" fmla="*/ 16 h 32"/>
                  <a:gd name="T42" fmla="*/ 25 w 67"/>
                  <a:gd name="T43" fmla="*/ 18 h 32"/>
                  <a:gd name="T44" fmla="*/ 13 w 67"/>
                  <a:gd name="T45" fmla="*/ 26 h 32"/>
                  <a:gd name="T46" fmla="*/ 9 w 67"/>
                  <a:gd name="T4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" h="32">
                    <a:moveTo>
                      <a:pt x="9" y="28"/>
                    </a:moveTo>
                    <a:cubicBezTo>
                      <a:pt x="6" y="23"/>
                      <a:pt x="0" y="18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7" y="12"/>
                      <a:pt x="10" y="9"/>
                      <a:pt x="14" y="7"/>
                    </a:cubicBezTo>
                    <a:cubicBezTo>
                      <a:pt x="24" y="3"/>
                      <a:pt x="35" y="0"/>
                      <a:pt x="46" y="4"/>
                    </a:cubicBezTo>
                    <a:cubicBezTo>
                      <a:pt x="47" y="4"/>
                      <a:pt x="48" y="4"/>
                      <a:pt x="49" y="4"/>
                    </a:cubicBezTo>
                    <a:cubicBezTo>
                      <a:pt x="61" y="1"/>
                      <a:pt x="62" y="1"/>
                      <a:pt x="66" y="9"/>
                    </a:cubicBezTo>
                    <a:cubicBezTo>
                      <a:pt x="66" y="9"/>
                      <a:pt x="66" y="10"/>
                      <a:pt x="66" y="11"/>
                    </a:cubicBezTo>
                    <a:cubicBezTo>
                      <a:pt x="66" y="13"/>
                      <a:pt x="67" y="16"/>
                      <a:pt x="67" y="18"/>
                    </a:cubicBezTo>
                    <a:cubicBezTo>
                      <a:pt x="66" y="21"/>
                      <a:pt x="66" y="25"/>
                      <a:pt x="61" y="25"/>
                    </a:cubicBezTo>
                    <a:cubicBezTo>
                      <a:pt x="60" y="25"/>
                      <a:pt x="59" y="25"/>
                      <a:pt x="58" y="24"/>
                    </a:cubicBezTo>
                    <a:cubicBezTo>
                      <a:pt x="55" y="20"/>
                      <a:pt x="58" y="16"/>
                      <a:pt x="58" y="12"/>
                    </a:cubicBezTo>
                    <a:cubicBezTo>
                      <a:pt x="57" y="12"/>
                      <a:pt x="56" y="13"/>
                      <a:pt x="55" y="14"/>
                    </a:cubicBezTo>
                    <a:cubicBezTo>
                      <a:pt x="50" y="16"/>
                      <a:pt x="49" y="18"/>
                      <a:pt x="54" y="22"/>
                    </a:cubicBezTo>
                    <a:cubicBezTo>
                      <a:pt x="55" y="23"/>
                      <a:pt x="55" y="25"/>
                      <a:pt x="55" y="26"/>
                    </a:cubicBezTo>
                    <a:cubicBezTo>
                      <a:pt x="51" y="32"/>
                      <a:pt x="45" y="28"/>
                      <a:pt x="41" y="31"/>
                    </a:cubicBezTo>
                    <a:cubicBezTo>
                      <a:pt x="40" y="31"/>
                      <a:pt x="39" y="31"/>
                      <a:pt x="39" y="31"/>
                    </a:cubicBezTo>
                    <a:cubicBezTo>
                      <a:pt x="35" y="31"/>
                      <a:pt x="32" y="29"/>
                      <a:pt x="28" y="30"/>
                    </a:cubicBezTo>
                    <a:cubicBezTo>
                      <a:pt x="25" y="31"/>
                      <a:pt x="23" y="30"/>
                      <a:pt x="23" y="27"/>
                    </a:cubicBezTo>
                    <a:cubicBezTo>
                      <a:pt x="26" y="20"/>
                      <a:pt x="30" y="12"/>
                      <a:pt x="40" y="13"/>
                    </a:cubicBezTo>
                    <a:cubicBezTo>
                      <a:pt x="37" y="13"/>
                      <a:pt x="33" y="11"/>
                      <a:pt x="30" y="16"/>
                    </a:cubicBezTo>
                    <a:cubicBezTo>
                      <a:pt x="29" y="17"/>
                      <a:pt x="27" y="18"/>
                      <a:pt x="25" y="18"/>
                    </a:cubicBezTo>
                    <a:cubicBezTo>
                      <a:pt x="19" y="17"/>
                      <a:pt x="14" y="19"/>
                      <a:pt x="13" y="26"/>
                    </a:cubicBezTo>
                    <a:cubicBezTo>
                      <a:pt x="13" y="27"/>
                      <a:pt x="11" y="28"/>
                      <a:pt x="9" y="28"/>
                    </a:cubicBezTo>
                    <a:close/>
                  </a:path>
                </a:pathLst>
              </a:custGeom>
              <a:solidFill>
                <a:srgbClr val="C0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7" name="Freeform 143"/>
              <p:cNvSpPr>
                <a:spLocks/>
              </p:cNvSpPr>
              <p:nvPr userDrawn="1"/>
            </p:nvSpPr>
            <p:spPr bwMode="auto">
              <a:xfrm>
                <a:off x="1794" y="2373"/>
                <a:ext cx="41" cy="24"/>
              </a:xfrm>
              <a:custGeom>
                <a:avLst/>
                <a:gdLst>
                  <a:gd name="T0" fmla="*/ 0 w 36"/>
                  <a:gd name="T1" fmla="*/ 18 h 20"/>
                  <a:gd name="T2" fmla="*/ 4 w 36"/>
                  <a:gd name="T3" fmla="*/ 13 h 20"/>
                  <a:gd name="T4" fmla="*/ 6 w 36"/>
                  <a:gd name="T5" fmla="*/ 9 h 20"/>
                  <a:gd name="T6" fmla="*/ 13 w 36"/>
                  <a:gd name="T7" fmla="*/ 6 h 20"/>
                  <a:gd name="T8" fmla="*/ 21 w 36"/>
                  <a:gd name="T9" fmla="*/ 2 h 20"/>
                  <a:gd name="T10" fmla="*/ 33 w 36"/>
                  <a:gd name="T11" fmla="*/ 1 h 20"/>
                  <a:gd name="T12" fmla="*/ 35 w 36"/>
                  <a:gd name="T13" fmla="*/ 4 h 20"/>
                  <a:gd name="T14" fmla="*/ 32 w 36"/>
                  <a:gd name="T15" fmla="*/ 6 h 20"/>
                  <a:gd name="T16" fmla="*/ 19 w 36"/>
                  <a:gd name="T17" fmla="*/ 12 h 20"/>
                  <a:gd name="T18" fmla="*/ 14 w 36"/>
                  <a:gd name="T19" fmla="*/ 17 h 20"/>
                  <a:gd name="T20" fmla="*/ 13 w 36"/>
                  <a:gd name="T21" fmla="*/ 19 h 20"/>
                  <a:gd name="T22" fmla="*/ 12 w 36"/>
                  <a:gd name="T23" fmla="*/ 19 h 20"/>
                  <a:gd name="T24" fmla="*/ 11 w 36"/>
                  <a:gd name="T25" fmla="*/ 19 h 20"/>
                  <a:gd name="T26" fmla="*/ 9 w 36"/>
                  <a:gd name="T27" fmla="*/ 20 h 20"/>
                  <a:gd name="T28" fmla="*/ 7 w 36"/>
                  <a:gd name="T29" fmla="*/ 20 h 20"/>
                  <a:gd name="T30" fmla="*/ 4 w 36"/>
                  <a:gd name="T31" fmla="*/ 20 h 20"/>
                  <a:gd name="T32" fmla="*/ 0 w 36"/>
                  <a:gd name="T3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0" y="18"/>
                    </a:moveTo>
                    <a:cubicBezTo>
                      <a:pt x="2" y="16"/>
                      <a:pt x="5" y="15"/>
                      <a:pt x="4" y="13"/>
                    </a:cubicBezTo>
                    <a:cubicBezTo>
                      <a:pt x="1" y="9"/>
                      <a:pt x="3" y="9"/>
                      <a:pt x="6" y="9"/>
                    </a:cubicBezTo>
                    <a:cubicBezTo>
                      <a:pt x="6" y="3"/>
                      <a:pt x="10" y="5"/>
                      <a:pt x="13" y="6"/>
                    </a:cubicBezTo>
                    <a:cubicBezTo>
                      <a:pt x="16" y="6"/>
                      <a:pt x="21" y="8"/>
                      <a:pt x="21" y="2"/>
                    </a:cubicBezTo>
                    <a:cubicBezTo>
                      <a:pt x="25" y="1"/>
                      <a:pt x="29" y="0"/>
                      <a:pt x="33" y="1"/>
                    </a:cubicBezTo>
                    <a:cubicBezTo>
                      <a:pt x="34" y="1"/>
                      <a:pt x="36" y="2"/>
                      <a:pt x="35" y="4"/>
                    </a:cubicBezTo>
                    <a:cubicBezTo>
                      <a:pt x="35" y="5"/>
                      <a:pt x="33" y="7"/>
                      <a:pt x="32" y="6"/>
                    </a:cubicBezTo>
                    <a:cubicBezTo>
                      <a:pt x="25" y="2"/>
                      <a:pt x="22" y="7"/>
                      <a:pt x="19" y="12"/>
                    </a:cubicBezTo>
                    <a:cubicBezTo>
                      <a:pt x="18" y="14"/>
                      <a:pt x="16" y="15"/>
                      <a:pt x="14" y="17"/>
                    </a:cubicBezTo>
                    <a:cubicBezTo>
                      <a:pt x="14" y="18"/>
                      <a:pt x="13" y="18"/>
                      <a:pt x="13" y="19"/>
                    </a:cubicBezTo>
                    <a:cubicBezTo>
                      <a:pt x="13" y="19"/>
                      <a:pt x="12" y="19"/>
                      <a:pt x="12" y="19"/>
                    </a:cubicBezTo>
                    <a:cubicBezTo>
                      <a:pt x="12" y="19"/>
                      <a:pt x="11" y="19"/>
                      <a:pt x="11" y="19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8" y="20"/>
                      <a:pt x="8" y="20"/>
                      <a:pt x="7" y="20"/>
                    </a:cubicBezTo>
                    <a:cubicBezTo>
                      <a:pt x="6" y="19"/>
                      <a:pt x="5" y="19"/>
                      <a:pt x="4" y="20"/>
                    </a:cubicBezTo>
                    <a:cubicBezTo>
                      <a:pt x="2" y="20"/>
                      <a:pt x="1" y="19"/>
                      <a:pt x="0" y="18"/>
                    </a:cubicBezTo>
                    <a:close/>
                  </a:path>
                </a:pathLst>
              </a:custGeom>
              <a:solidFill>
                <a:srgbClr val="C6C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8" name="Freeform 144"/>
              <p:cNvSpPr>
                <a:spLocks/>
              </p:cNvSpPr>
              <p:nvPr userDrawn="1"/>
            </p:nvSpPr>
            <p:spPr bwMode="auto">
              <a:xfrm>
                <a:off x="1800" y="2391"/>
                <a:ext cx="28" cy="12"/>
              </a:xfrm>
              <a:custGeom>
                <a:avLst/>
                <a:gdLst>
                  <a:gd name="T0" fmla="*/ 7 w 25"/>
                  <a:gd name="T1" fmla="*/ 3 h 11"/>
                  <a:gd name="T2" fmla="*/ 9 w 25"/>
                  <a:gd name="T3" fmla="*/ 2 h 11"/>
                  <a:gd name="T4" fmla="*/ 13 w 25"/>
                  <a:gd name="T5" fmla="*/ 4 h 11"/>
                  <a:gd name="T6" fmla="*/ 25 w 25"/>
                  <a:gd name="T7" fmla="*/ 5 h 11"/>
                  <a:gd name="T8" fmla="*/ 19 w 25"/>
                  <a:gd name="T9" fmla="*/ 10 h 11"/>
                  <a:gd name="T10" fmla="*/ 19 w 25"/>
                  <a:gd name="T11" fmla="*/ 10 h 11"/>
                  <a:gd name="T12" fmla="*/ 5 w 25"/>
                  <a:gd name="T13" fmla="*/ 8 h 11"/>
                  <a:gd name="T14" fmla="*/ 3 w 25"/>
                  <a:gd name="T15" fmla="*/ 8 h 11"/>
                  <a:gd name="T16" fmla="*/ 1 w 25"/>
                  <a:gd name="T17" fmla="*/ 7 h 11"/>
                  <a:gd name="T18" fmla="*/ 0 w 25"/>
                  <a:gd name="T19" fmla="*/ 5 h 11"/>
                  <a:gd name="T20" fmla="*/ 2 w 25"/>
                  <a:gd name="T21" fmla="*/ 4 h 11"/>
                  <a:gd name="T22" fmla="*/ 4 w 25"/>
                  <a:gd name="T23" fmla="*/ 4 h 11"/>
                  <a:gd name="T24" fmla="*/ 6 w 25"/>
                  <a:gd name="T25" fmla="*/ 3 h 11"/>
                  <a:gd name="T26" fmla="*/ 6 w 25"/>
                  <a:gd name="T27" fmla="*/ 3 h 11"/>
                  <a:gd name="T28" fmla="*/ 7 w 25"/>
                  <a:gd name="T2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11">
                    <a:moveTo>
                      <a:pt x="7" y="3"/>
                    </a:moveTo>
                    <a:cubicBezTo>
                      <a:pt x="8" y="2"/>
                      <a:pt x="9" y="2"/>
                      <a:pt x="9" y="2"/>
                    </a:cubicBezTo>
                    <a:cubicBezTo>
                      <a:pt x="10" y="3"/>
                      <a:pt x="12" y="5"/>
                      <a:pt x="13" y="4"/>
                    </a:cubicBezTo>
                    <a:cubicBezTo>
                      <a:pt x="17" y="0"/>
                      <a:pt x="21" y="3"/>
                      <a:pt x="25" y="5"/>
                    </a:cubicBezTo>
                    <a:cubicBezTo>
                      <a:pt x="25" y="8"/>
                      <a:pt x="24" y="11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5" y="7"/>
                      <a:pt x="9" y="9"/>
                      <a:pt x="5" y="8"/>
                    </a:cubicBezTo>
                    <a:cubicBezTo>
                      <a:pt x="4" y="8"/>
                      <a:pt x="4" y="8"/>
                      <a:pt x="3" y="8"/>
                    </a:cubicBezTo>
                    <a:cubicBezTo>
                      <a:pt x="2" y="7"/>
                      <a:pt x="2" y="7"/>
                      <a:pt x="1" y="7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7" y="3"/>
                      <a:pt x="7" y="3"/>
                    </a:cubicBezTo>
                    <a:close/>
                  </a:path>
                </a:pathLst>
              </a:custGeom>
              <a:solidFill>
                <a:srgbClr val="BA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9" name="Freeform 145"/>
              <p:cNvSpPr>
                <a:spLocks/>
              </p:cNvSpPr>
              <p:nvPr userDrawn="1"/>
            </p:nvSpPr>
            <p:spPr bwMode="auto">
              <a:xfrm>
                <a:off x="1805" y="2398"/>
                <a:ext cx="17" cy="7"/>
              </a:xfrm>
              <a:custGeom>
                <a:avLst/>
                <a:gdLst>
                  <a:gd name="T0" fmla="*/ 0 w 14"/>
                  <a:gd name="T1" fmla="*/ 2 h 6"/>
                  <a:gd name="T2" fmla="*/ 8 w 14"/>
                  <a:gd name="T3" fmla="*/ 1 h 6"/>
                  <a:gd name="T4" fmla="*/ 14 w 14"/>
                  <a:gd name="T5" fmla="*/ 4 h 6"/>
                  <a:gd name="T6" fmla="*/ 3 w 14"/>
                  <a:gd name="T7" fmla="*/ 4 h 6"/>
                  <a:gd name="T8" fmla="*/ 0 w 14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cubicBezTo>
                      <a:pt x="3" y="1"/>
                      <a:pt x="5" y="1"/>
                      <a:pt x="8" y="1"/>
                    </a:cubicBezTo>
                    <a:cubicBezTo>
                      <a:pt x="12" y="0"/>
                      <a:pt x="13" y="2"/>
                      <a:pt x="14" y="4"/>
                    </a:cubicBezTo>
                    <a:cubicBezTo>
                      <a:pt x="11" y="6"/>
                      <a:pt x="7" y="3"/>
                      <a:pt x="3" y="4"/>
                    </a:cubicBezTo>
                    <a:cubicBezTo>
                      <a:pt x="2" y="3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C0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0" name="Freeform 146"/>
              <p:cNvSpPr>
                <a:spLocks/>
              </p:cNvSpPr>
              <p:nvPr userDrawn="1"/>
            </p:nvSpPr>
            <p:spPr bwMode="auto">
              <a:xfrm>
                <a:off x="1798" y="2394"/>
                <a:ext cx="4" cy="3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2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3" y="1"/>
                    </a:cubicBezTo>
                    <a:close/>
                  </a:path>
                </a:pathLst>
              </a:custGeom>
              <a:solidFill>
                <a:srgbClr val="C0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1" name="Freeform 147"/>
              <p:cNvSpPr>
                <a:spLocks/>
              </p:cNvSpPr>
              <p:nvPr userDrawn="1"/>
            </p:nvSpPr>
            <p:spPr bwMode="auto">
              <a:xfrm>
                <a:off x="1801" y="239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C0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2" name="Freeform 148"/>
              <p:cNvSpPr>
                <a:spLocks/>
              </p:cNvSpPr>
              <p:nvPr userDrawn="1"/>
            </p:nvSpPr>
            <p:spPr bwMode="auto">
              <a:xfrm>
                <a:off x="1787" y="2353"/>
                <a:ext cx="120" cy="27"/>
              </a:xfrm>
              <a:custGeom>
                <a:avLst/>
                <a:gdLst>
                  <a:gd name="T0" fmla="*/ 44 w 104"/>
                  <a:gd name="T1" fmla="*/ 14 h 24"/>
                  <a:gd name="T2" fmla="*/ 5 w 104"/>
                  <a:gd name="T3" fmla="*/ 20 h 24"/>
                  <a:gd name="T4" fmla="*/ 0 w 104"/>
                  <a:gd name="T5" fmla="*/ 19 h 24"/>
                  <a:gd name="T6" fmla="*/ 24 w 104"/>
                  <a:gd name="T7" fmla="*/ 8 h 24"/>
                  <a:gd name="T8" fmla="*/ 28 w 104"/>
                  <a:gd name="T9" fmla="*/ 8 h 24"/>
                  <a:gd name="T10" fmla="*/ 33 w 104"/>
                  <a:gd name="T11" fmla="*/ 6 h 24"/>
                  <a:gd name="T12" fmla="*/ 38 w 104"/>
                  <a:gd name="T13" fmla="*/ 0 h 24"/>
                  <a:gd name="T14" fmla="*/ 47 w 104"/>
                  <a:gd name="T15" fmla="*/ 0 h 24"/>
                  <a:gd name="T16" fmla="*/ 54 w 104"/>
                  <a:gd name="T17" fmla="*/ 1 h 24"/>
                  <a:gd name="T18" fmla="*/ 60 w 104"/>
                  <a:gd name="T19" fmla="*/ 5 h 24"/>
                  <a:gd name="T20" fmla="*/ 65 w 104"/>
                  <a:gd name="T21" fmla="*/ 9 h 24"/>
                  <a:gd name="T22" fmla="*/ 68 w 104"/>
                  <a:gd name="T23" fmla="*/ 9 h 24"/>
                  <a:gd name="T24" fmla="*/ 70 w 104"/>
                  <a:gd name="T25" fmla="*/ 6 h 24"/>
                  <a:gd name="T26" fmla="*/ 78 w 104"/>
                  <a:gd name="T27" fmla="*/ 8 h 24"/>
                  <a:gd name="T28" fmla="*/ 95 w 104"/>
                  <a:gd name="T29" fmla="*/ 15 h 24"/>
                  <a:gd name="T30" fmla="*/ 100 w 104"/>
                  <a:gd name="T31" fmla="*/ 17 h 24"/>
                  <a:gd name="T32" fmla="*/ 102 w 104"/>
                  <a:gd name="T33" fmla="*/ 20 h 24"/>
                  <a:gd name="T34" fmla="*/ 102 w 104"/>
                  <a:gd name="T35" fmla="*/ 23 h 24"/>
                  <a:gd name="T36" fmla="*/ 96 w 104"/>
                  <a:gd name="T37" fmla="*/ 23 h 24"/>
                  <a:gd name="T38" fmla="*/ 74 w 104"/>
                  <a:gd name="T39" fmla="*/ 17 h 24"/>
                  <a:gd name="T40" fmla="*/ 64 w 104"/>
                  <a:gd name="T41" fmla="*/ 18 h 24"/>
                  <a:gd name="T42" fmla="*/ 61 w 104"/>
                  <a:gd name="T43" fmla="*/ 18 h 24"/>
                  <a:gd name="T44" fmla="*/ 52 w 104"/>
                  <a:gd name="T45" fmla="*/ 13 h 24"/>
                  <a:gd name="T46" fmla="*/ 44 w 104"/>
                  <a:gd name="T47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4" h="24">
                    <a:moveTo>
                      <a:pt x="44" y="14"/>
                    </a:moveTo>
                    <a:cubicBezTo>
                      <a:pt x="30" y="10"/>
                      <a:pt x="18" y="13"/>
                      <a:pt x="5" y="20"/>
                    </a:cubicBezTo>
                    <a:cubicBezTo>
                      <a:pt x="3" y="21"/>
                      <a:pt x="1" y="22"/>
                      <a:pt x="0" y="19"/>
                    </a:cubicBezTo>
                    <a:cubicBezTo>
                      <a:pt x="8" y="15"/>
                      <a:pt x="16" y="12"/>
                      <a:pt x="24" y="8"/>
                    </a:cubicBezTo>
                    <a:cubicBezTo>
                      <a:pt x="26" y="7"/>
                      <a:pt x="26" y="6"/>
                      <a:pt x="28" y="8"/>
                    </a:cubicBezTo>
                    <a:cubicBezTo>
                      <a:pt x="30" y="9"/>
                      <a:pt x="33" y="9"/>
                      <a:pt x="33" y="6"/>
                    </a:cubicBezTo>
                    <a:cubicBezTo>
                      <a:pt x="31" y="1"/>
                      <a:pt x="36" y="2"/>
                      <a:pt x="38" y="0"/>
                    </a:cubicBezTo>
                    <a:cubicBezTo>
                      <a:pt x="41" y="0"/>
                      <a:pt x="44" y="0"/>
                      <a:pt x="47" y="0"/>
                    </a:cubicBezTo>
                    <a:cubicBezTo>
                      <a:pt x="49" y="0"/>
                      <a:pt x="52" y="1"/>
                      <a:pt x="54" y="1"/>
                    </a:cubicBezTo>
                    <a:cubicBezTo>
                      <a:pt x="56" y="3"/>
                      <a:pt x="57" y="5"/>
                      <a:pt x="60" y="5"/>
                    </a:cubicBezTo>
                    <a:cubicBezTo>
                      <a:pt x="62" y="6"/>
                      <a:pt x="64" y="6"/>
                      <a:pt x="65" y="9"/>
                    </a:cubicBezTo>
                    <a:cubicBezTo>
                      <a:pt x="65" y="11"/>
                      <a:pt x="68" y="11"/>
                      <a:pt x="68" y="9"/>
                    </a:cubicBezTo>
                    <a:cubicBezTo>
                      <a:pt x="69" y="8"/>
                      <a:pt x="69" y="5"/>
                      <a:pt x="70" y="6"/>
                    </a:cubicBezTo>
                    <a:cubicBezTo>
                      <a:pt x="73" y="8"/>
                      <a:pt x="77" y="7"/>
                      <a:pt x="78" y="8"/>
                    </a:cubicBezTo>
                    <a:cubicBezTo>
                      <a:pt x="81" y="17"/>
                      <a:pt x="89" y="14"/>
                      <a:pt x="95" y="15"/>
                    </a:cubicBezTo>
                    <a:cubicBezTo>
                      <a:pt x="97" y="16"/>
                      <a:pt x="98" y="16"/>
                      <a:pt x="100" y="17"/>
                    </a:cubicBezTo>
                    <a:cubicBezTo>
                      <a:pt x="101" y="18"/>
                      <a:pt x="102" y="19"/>
                      <a:pt x="102" y="20"/>
                    </a:cubicBezTo>
                    <a:cubicBezTo>
                      <a:pt x="104" y="22"/>
                      <a:pt x="103" y="23"/>
                      <a:pt x="102" y="23"/>
                    </a:cubicBezTo>
                    <a:cubicBezTo>
                      <a:pt x="100" y="24"/>
                      <a:pt x="98" y="23"/>
                      <a:pt x="96" y="23"/>
                    </a:cubicBezTo>
                    <a:cubicBezTo>
                      <a:pt x="89" y="21"/>
                      <a:pt x="82" y="20"/>
                      <a:pt x="74" y="17"/>
                    </a:cubicBezTo>
                    <a:cubicBezTo>
                      <a:pt x="70" y="16"/>
                      <a:pt x="67" y="16"/>
                      <a:pt x="64" y="18"/>
                    </a:cubicBezTo>
                    <a:cubicBezTo>
                      <a:pt x="63" y="19"/>
                      <a:pt x="62" y="19"/>
                      <a:pt x="61" y="18"/>
                    </a:cubicBezTo>
                    <a:cubicBezTo>
                      <a:pt x="60" y="12"/>
                      <a:pt x="56" y="10"/>
                      <a:pt x="52" y="13"/>
                    </a:cubicBezTo>
                    <a:cubicBezTo>
                      <a:pt x="49" y="14"/>
                      <a:pt x="47" y="16"/>
                      <a:pt x="44" y="14"/>
                    </a:cubicBezTo>
                    <a:close/>
                  </a:path>
                </a:pathLst>
              </a:custGeom>
              <a:solidFill>
                <a:srgbClr val="B6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3" name="Freeform 149"/>
              <p:cNvSpPr>
                <a:spLocks/>
              </p:cNvSpPr>
              <p:nvPr userDrawn="1"/>
            </p:nvSpPr>
            <p:spPr bwMode="auto">
              <a:xfrm>
                <a:off x="1782" y="2248"/>
                <a:ext cx="60" cy="72"/>
              </a:xfrm>
              <a:custGeom>
                <a:avLst/>
                <a:gdLst>
                  <a:gd name="T0" fmla="*/ 49 w 52"/>
                  <a:gd name="T1" fmla="*/ 58 h 63"/>
                  <a:gd name="T2" fmla="*/ 48 w 52"/>
                  <a:gd name="T3" fmla="*/ 62 h 63"/>
                  <a:gd name="T4" fmla="*/ 46 w 52"/>
                  <a:gd name="T5" fmla="*/ 63 h 63"/>
                  <a:gd name="T6" fmla="*/ 44 w 52"/>
                  <a:gd name="T7" fmla="*/ 62 h 63"/>
                  <a:gd name="T8" fmla="*/ 42 w 52"/>
                  <a:gd name="T9" fmla="*/ 60 h 63"/>
                  <a:gd name="T10" fmla="*/ 40 w 52"/>
                  <a:gd name="T11" fmla="*/ 59 h 63"/>
                  <a:gd name="T12" fmla="*/ 16 w 52"/>
                  <a:gd name="T13" fmla="*/ 40 h 63"/>
                  <a:gd name="T14" fmla="*/ 7 w 52"/>
                  <a:gd name="T15" fmla="*/ 29 h 63"/>
                  <a:gd name="T16" fmla="*/ 1 w 52"/>
                  <a:gd name="T17" fmla="*/ 11 h 63"/>
                  <a:gd name="T18" fmla="*/ 1 w 52"/>
                  <a:gd name="T19" fmla="*/ 0 h 63"/>
                  <a:gd name="T20" fmla="*/ 3 w 52"/>
                  <a:gd name="T21" fmla="*/ 0 h 63"/>
                  <a:gd name="T22" fmla="*/ 19 w 52"/>
                  <a:gd name="T23" fmla="*/ 26 h 63"/>
                  <a:gd name="T24" fmla="*/ 27 w 52"/>
                  <a:gd name="T25" fmla="*/ 32 h 63"/>
                  <a:gd name="T26" fmla="*/ 28 w 52"/>
                  <a:gd name="T27" fmla="*/ 30 h 63"/>
                  <a:gd name="T28" fmla="*/ 42 w 52"/>
                  <a:gd name="T29" fmla="*/ 29 h 63"/>
                  <a:gd name="T30" fmla="*/ 38 w 52"/>
                  <a:gd name="T31" fmla="*/ 37 h 63"/>
                  <a:gd name="T32" fmla="*/ 48 w 52"/>
                  <a:gd name="T33" fmla="*/ 47 h 63"/>
                  <a:gd name="T34" fmla="*/ 51 w 52"/>
                  <a:gd name="T35" fmla="*/ 50 h 63"/>
                  <a:gd name="T36" fmla="*/ 52 w 52"/>
                  <a:gd name="T37" fmla="*/ 52 h 63"/>
                  <a:gd name="T38" fmla="*/ 49 w 52"/>
                  <a:gd name="T39" fmla="*/ 5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63">
                    <a:moveTo>
                      <a:pt x="49" y="58"/>
                    </a:moveTo>
                    <a:cubicBezTo>
                      <a:pt x="48" y="59"/>
                      <a:pt x="48" y="61"/>
                      <a:pt x="48" y="62"/>
                    </a:cubicBezTo>
                    <a:cubicBezTo>
                      <a:pt x="48" y="63"/>
                      <a:pt x="47" y="63"/>
                      <a:pt x="46" y="63"/>
                    </a:cubicBezTo>
                    <a:cubicBezTo>
                      <a:pt x="46" y="62"/>
                      <a:pt x="45" y="62"/>
                      <a:pt x="44" y="62"/>
                    </a:cubicBezTo>
                    <a:cubicBezTo>
                      <a:pt x="43" y="61"/>
                      <a:pt x="43" y="61"/>
                      <a:pt x="42" y="60"/>
                    </a:cubicBezTo>
                    <a:cubicBezTo>
                      <a:pt x="41" y="60"/>
                      <a:pt x="40" y="60"/>
                      <a:pt x="40" y="59"/>
                    </a:cubicBezTo>
                    <a:cubicBezTo>
                      <a:pt x="32" y="52"/>
                      <a:pt x="24" y="46"/>
                      <a:pt x="16" y="40"/>
                    </a:cubicBezTo>
                    <a:cubicBezTo>
                      <a:pt x="13" y="36"/>
                      <a:pt x="11" y="31"/>
                      <a:pt x="7" y="29"/>
                    </a:cubicBezTo>
                    <a:cubicBezTo>
                      <a:pt x="5" y="23"/>
                      <a:pt x="3" y="17"/>
                      <a:pt x="1" y="11"/>
                    </a:cubicBezTo>
                    <a:cubicBezTo>
                      <a:pt x="0" y="8"/>
                      <a:pt x="0" y="4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8" y="9"/>
                      <a:pt x="10" y="19"/>
                      <a:pt x="19" y="26"/>
                    </a:cubicBezTo>
                    <a:cubicBezTo>
                      <a:pt x="21" y="28"/>
                      <a:pt x="24" y="30"/>
                      <a:pt x="27" y="32"/>
                    </a:cubicBezTo>
                    <a:cubicBezTo>
                      <a:pt x="29" y="33"/>
                      <a:pt x="27" y="30"/>
                      <a:pt x="28" y="30"/>
                    </a:cubicBezTo>
                    <a:cubicBezTo>
                      <a:pt x="32" y="30"/>
                      <a:pt x="36" y="30"/>
                      <a:pt x="42" y="29"/>
                    </a:cubicBezTo>
                    <a:cubicBezTo>
                      <a:pt x="39" y="32"/>
                      <a:pt x="36" y="33"/>
                      <a:pt x="38" y="37"/>
                    </a:cubicBezTo>
                    <a:cubicBezTo>
                      <a:pt x="37" y="44"/>
                      <a:pt x="44" y="44"/>
                      <a:pt x="48" y="47"/>
                    </a:cubicBezTo>
                    <a:cubicBezTo>
                      <a:pt x="49" y="48"/>
                      <a:pt x="50" y="49"/>
                      <a:pt x="51" y="50"/>
                    </a:cubicBezTo>
                    <a:cubicBezTo>
                      <a:pt x="51" y="50"/>
                      <a:pt x="52" y="51"/>
                      <a:pt x="52" y="52"/>
                    </a:cubicBezTo>
                    <a:cubicBezTo>
                      <a:pt x="52" y="54"/>
                      <a:pt x="51" y="56"/>
                      <a:pt x="49" y="58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4" name="Freeform 150"/>
              <p:cNvSpPr>
                <a:spLocks/>
              </p:cNvSpPr>
              <p:nvPr userDrawn="1"/>
            </p:nvSpPr>
            <p:spPr bwMode="auto">
              <a:xfrm>
                <a:off x="1782" y="2240"/>
                <a:ext cx="7" cy="8"/>
              </a:xfrm>
              <a:custGeom>
                <a:avLst/>
                <a:gdLst>
                  <a:gd name="T0" fmla="*/ 0 w 6"/>
                  <a:gd name="T1" fmla="*/ 3 h 7"/>
                  <a:gd name="T2" fmla="*/ 1 w 6"/>
                  <a:gd name="T3" fmla="*/ 1 h 7"/>
                  <a:gd name="T4" fmla="*/ 3 w 6"/>
                  <a:gd name="T5" fmla="*/ 0 h 7"/>
                  <a:gd name="T6" fmla="*/ 1 w 6"/>
                  <a:gd name="T7" fmla="*/ 7 h 7"/>
                  <a:gd name="T8" fmla="*/ 1 w 6"/>
                  <a:gd name="T9" fmla="*/ 7 h 7"/>
                  <a:gd name="T10" fmla="*/ 0 w 6"/>
                  <a:gd name="T1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0" y="3"/>
                    </a:moveTo>
                    <a:cubicBezTo>
                      <a:pt x="1" y="3"/>
                      <a:pt x="1" y="2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6" y="3"/>
                      <a:pt x="5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5"/>
                      <a:pt x="0" y="3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5" name="Freeform 151"/>
              <p:cNvSpPr>
                <a:spLocks/>
              </p:cNvSpPr>
              <p:nvPr userDrawn="1"/>
            </p:nvSpPr>
            <p:spPr bwMode="auto">
              <a:xfrm>
                <a:off x="1785" y="2235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2 w 3"/>
                  <a:gd name="T7" fmla="*/ 0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solidFill>
                <a:srgbClr val="E5E3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6" name="Freeform 152"/>
              <p:cNvSpPr>
                <a:spLocks/>
              </p:cNvSpPr>
              <p:nvPr userDrawn="1"/>
            </p:nvSpPr>
            <p:spPr bwMode="auto">
              <a:xfrm>
                <a:off x="1783" y="2234"/>
                <a:ext cx="35" cy="54"/>
              </a:xfrm>
              <a:custGeom>
                <a:avLst/>
                <a:gdLst>
                  <a:gd name="T0" fmla="*/ 2 w 30"/>
                  <a:gd name="T1" fmla="*/ 4 h 47"/>
                  <a:gd name="T2" fmla="*/ 3 w 30"/>
                  <a:gd name="T3" fmla="*/ 1 h 47"/>
                  <a:gd name="T4" fmla="*/ 11 w 30"/>
                  <a:gd name="T5" fmla="*/ 4 h 47"/>
                  <a:gd name="T6" fmla="*/ 24 w 30"/>
                  <a:gd name="T7" fmla="*/ 18 h 47"/>
                  <a:gd name="T8" fmla="*/ 24 w 30"/>
                  <a:gd name="T9" fmla="*/ 20 h 47"/>
                  <a:gd name="T10" fmla="*/ 21 w 30"/>
                  <a:gd name="T11" fmla="*/ 20 h 47"/>
                  <a:gd name="T12" fmla="*/ 14 w 30"/>
                  <a:gd name="T13" fmla="*/ 12 h 47"/>
                  <a:gd name="T14" fmla="*/ 10 w 30"/>
                  <a:gd name="T15" fmla="*/ 10 h 47"/>
                  <a:gd name="T16" fmla="*/ 8 w 30"/>
                  <a:gd name="T17" fmla="*/ 14 h 47"/>
                  <a:gd name="T18" fmla="*/ 16 w 30"/>
                  <a:gd name="T19" fmla="*/ 34 h 47"/>
                  <a:gd name="T20" fmla="*/ 27 w 30"/>
                  <a:gd name="T21" fmla="*/ 42 h 47"/>
                  <a:gd name="T22" fmla="*/ 30 w 30"/>
                  <a:gd name="T23" fmla="*/ 47 h 47"/>
                  <a:gd name="T24" fmla="*/ 2 w 30"/>
                  <a:gd name="T25" fmla="*/ 15 h 47"/>
                  <a:gd name="T26" fmla="*/ 0 w 30"/>
                  <a:gd name="T27" fmla="*/ 12 h 47"/>
                  <a:gd name="T28" fmla="*/ 2 w 30"/>
                  <a:gd name="T29" fmla="*/ 5 h 47"/>
                  <a:gd name="T30" fmla="*/ 2 w 30"/>
                  <a:gd name="T31" fmla="*/ 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" h="47">
                    <a:moveTo>
                      <a:pt x="2" y="4"/>
                    </a:moveTo>
                    <a:cubicBezTo>
                      <a:pt x="2" y="3"/>
                      <a:pt x="2" y="2"/>
                      <a:pt x="3" y="1"/>
                    </a:cubicBezTo>
                    <a:cubicBezTo>
                      <a:pt x="6" y="0"/>
                      <a:pt x="8" y="1"/>
                      <a:pt x="11" y="4"/>
                    </a:cubicBezTo>
                    <a:cubicBezTo>
                      <a:pt x="16" y="8"/>
                      <a:pt x="18" y="14"/>
                      <a:pt x="24" y="18"/>
                    </a:cubicBezTo>
                    <a:cubicBezTo>
                      <a:pt x="25" y="18"/>
                      <a:pt x="25" y="19"/>
                      <a:pt x="24" y="20"/>
                    </a:cubicBezTo>
                    <a:cubicBezTo>
                      <a:pt x="23" y="21"/>
                      <a:pt x="22" y="21"/>
                      <a:pt x="21" y="20"/>
                    </a:cubicBezTo>
                    <a:cubicBezTo>
                      <a:pt x="19" y="18"/>
                      <a:pt x="16" y="15"/>
                      <a:pt x="14" y="12"/>
                    </a:cubicBezTo>
                    <a:cubicBezTo>
                      <a:pt x="13" y="11"/>
                      <a:pt x="12" y="9"/>
                      <a:pt x="10" y="10"/>
                    </a:cubicBezTo>
                    <a:cubicBezTo>
                      <a:pt x="9" y="10"/>
                      <a:pt x="8" y="12"/>
                      <a:pt x="8" y="14"/>
                    </a:cubicBezTo>
                    <a:cubicBezTo>
                      <a:pt x="9" y="21"/>
                      <a:pt x="8" y="29"/>
                      <a:pt x="16" y="34"/>
                    </a:cubicBezTo>
                    <a:cubicBezTo>
                      <a:pt x="20" y="36"/>
                      <a:pt x="22" y="42"/>
                      <a:pt x="27" y="42"/>
                    </a:cubicBezTo>
                    <a:cubicBezTo>
                      <a:pt x="28" y="44"/>
                      <a:pt x="29" y="46"/>
                      <a:pt x="30" y="47"/>
                    </a:cubicBezTo>
                    <a:cubicBezTo>
                      <a:pt x="17" y="40"/>
                      <a:pt x="6" y="31"/>
                      <a:pt x="2" y="15"/>
                    </a:cubicBezTo>
                    <a:cubicBezTo>
                      <a:pt x="2" y="14"/>
                      <a:pt x="1" y="13"/>
                      <a:pt x="0" y="12"/>
                    </a:cubicBezTo>
                    <a:cubicBezTo>
                      <a:pt x="2" y="10"/>
                      <a:pt x="3" y="8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D6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7" name="Freeform 153"/>
              <p:cNvSpPr>
                <a:spLocks/>
              </p:cNvSpPr>
              <p:nvPr userDrawn="1"/>
            </p:nvSpPr>
            <p:spPr bwMode="auto">
              <a:xfrm>
                <a:off x="1914" y="2566"/>
                <a:ext cx="4" cy="9"/>
              </a:xfrm>
              <a:custGeom>
                <a:avLst/>
                <a:gdLst>
                  <a:gd name="T0" fmla="*/ 2 w 4"/>
                  <a:gd name="T1" fmla="*/ 0 h 8"/>
                  <a:gd name="T2" fmla="*/ 1 w 4"/>
                  <a:gd name="T3" fmla="*/ 8 h 8"/>
                  <a:gd name="T4" fmla="*/ 0 w 4"/>
                  <a:gd name="T5" fmla="*/ 5 h 8"/>
                  <a:gd name="T6" fmla="*/ 2 w 4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2" y="0"/>
                    </a:moveTo>
                    <a:cubicBezTo>
                      <a:pt x="4" y="3"/>
                      <a:pt x="4" y="6"/>
                      <a:pt x="1" y="8"/>
                    </a:cubicBezTo>
                    <a:cubicBezTo>
                      <a:pt x="1" y="7"/>
                      <a:pt x="1" y="6"/>
                      <a:pt x="0" y="5"/>
                    </a:cubicBezTo>
                    <a:cubicBezTo>
                      <a:pt x="1" y="4"/>
                      <a:pt x="2" y="2"/>
                      <a:pt x="2" y="0"/>
                    </a:cubicBezTo>
                    <a:close/>
                  </a:path>
                </a:pathLst>
              </a:custGeom>
              <a:solidFill>
                <a:srgbClr val="6265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8" name="Freeform 154"/>
              <p:cNvSpPr>
                <a:spLocks/>
              </p:cNvSpPr>
              <p:nvPr userDrawn="1"/>
            </p:nvSpPr>
            <p:spPr bwMode="auto">
              <a:xfrm>
                <a:off x="1887" y="2388"/>
                <a:ext cx="78" cy="27"/>
              </a:xfrm>
              <a:custGeom>
                <a:avLst/>
                <a:gdLst>
                  <a:gd name="T0" fmla="*/ 20 w 67"/>
                  <a:gd name="T1" fmla="*/ 23 h 23"/>
                  <a:gd name="T2" fmla="*/ 16 w 67"/>
                  <a:gd name="T3" fmla="*/ 22 h 23"/>
                  <a:gd name="T4" fmla="*/ 6 w 67"/>
                  <a:gd name="T5" fmla="*/ 21 h 23"/>
                  <a:gd name="T6" fmla="*/ 0 w 67"/>
                  <a:gd name="T7" fmla="*/ 21 h 23"/>
                  <a:gd name="T8" fmla="*/ 0 w 67"/>
                  <a:gd name="T9" fmla="*/ 20 h 23"/>
                  <a:gd name="T10" fmla="*/ 16 w 67"/>
                  <a:gd name="T11" fmla="*/ 11 h 23"/>
                  <a:gd name="T12" fmla="*/ 20 w 67"/>
                  <a:gd name="T13" fmla="*/ 8 h 23"/>
                  <a:gd name="T14" fmla="*/ 29 w 67"/>
                  <a:gd name="T15" fmla="*/ 1 h 23"/>
                  <a:gd name="T16" fmla="*/ 32 w 67"/>
                  <a:gd name="T17" fmla="*/ 0 h 23"/>
                  <a:gd name="T18" fmla="*/ 40 w 67"/>
                  <a:gd name="T19" fmla="*/ 4 h 23"/>
                  <a:gd name="T20" fmla="*/ 63 w 67"/>
                  <a:gd name="T21" fmla="*/ 13 h 23"/>
                  <a:gd name="T22" fmla="*/ 66 w 67"/>
                  <a:gd name="T23" fmla="*/ 13 h 23"/>
                  <a:gd name="T24" fmla="*/ 66 w 67"/>
                  <a:gd name="T25" fmla="*/ 16 h 23"/>
                  <a:gd name="T26" fmla="*/ 53 w 67"/>
                  <a:gd name="T27" fmla="*/ 20 h 23"/>
                  <a:gd name="T28" fmla="*/ 39 w 67"/>
                  <a:gd name="T29" fmla="*/ 22 h 23"/>
                  <a:gd name="T30" fmla="*/ 20 w 67"/>
                  <a:gd name="T3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7" h="23">
                    <a:moveTo>
                      <a:pt x="20" y="23"/>
                    </a:moveTo>
                    <a:cubicBezTo>
                      <a:pt x="19" y="21"/>
                      <a:pt x="18" y="22"/>
                      <a:pt x="16" y="22"/>
                    </a:cubicBezTo>
                    <a:cubicBezTo>
                      <a:pt x="13" y="20"/>
                      <a:pt x="10" y="20"/>
                      <a:pt x="6" y="21"/>
                    </a:cubicBezTo>
                    <a:cubicBezTo>
                      <a:pt x="4" y="20"/>
                      <a:pt x="2" y="21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5" y="17"/>
                      <a:pt x="7" y="7"/>
                      <a:pt x="16" y="11"/>
                    </a:cubicBezTo>
                    <a:cubicBezTo>
                      <a:pt x="18" y="12"/>
                      <a:pt x="18" y="9"/>
                      <a:pt x="20" y="8"/>
                    </a:cubicBezTo>
                    <a:cubicBezTo>
                      <a:pt x="24" y="6"/>
                      <a:pt x="26" y="4"/>
                      <a:pt x="29" y="1"/>
                    </a:cubicBezTo>
                    <a:cubicBezTo>
                      <a:pt x="30" y="0"/>
                      <a:pt x="31" y="0"/>
                      <a:pt x="32" y="0"/>
                    </a:cubicBezTo>
                    <a:cubicBezTo>
                      <a:pt x="36" y="0"/>
                      <a:pt x="38" y="0"/>
                      <a:pt x="40" y="4"/>
                    </a:cubicBezTo>
                    <a:cubicBezTo>
                      <a:pt x="48" y="17"/>
                      <a:pt x="48" y="16"/>
                      <a:pt x="63" y="13"/>
                    </a:cubicBezTo>
                    <a:cubicBezTo>
                      <a:pt x="64" y="13"/>
                      <a:pt x="65" y="13"/>
                      <a:pt x="66" y="13"/>
                    </a:cubicBezTo>
                    <a:cubicBezTo>
                      <a:pt x="67" y="14"/>
                      <a:pt x="67" y="15"/>
                      <a:pt x="66" y="16"/>
                    </a:cubicBezTo>
                    <a:cubicBezTo>
                      <a:pt x="62" y="17"/>
                      <a:pt x="57" y="19"/>
                      <a:pt x="53" y="20"/>
                    </a:cubicBezTo>
                    <a:cubicBezTo>
                      <a:pt x="48" y="22"/>
                      <a:pt x="44" y="22"/>
                      <a:pt x="39" y="22"/>
                    </a:cubicBezTo>
                    <a:cubicBezTo>
                      <a:pt x="33" y="21"/>
                      <a:pt x="27" y="22"/>
                      <a:pt x="20" y="23"/>
                    </a:cubicBezTo>
                    <a:close/>
                  </a:path>
                </a:pathLst>
              </a:custGeom>
              <a:solidFill>
                <a:srgbClr val="D8D6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9" name="Freeform 155"/>
              <p:cNvSpPr>
                <a:spLocks/>
              </p:cNvSpPr>
              <p:nvPr userDrawn="1"/>
            </p:nvSpPr>
            <p:spPr bwMode="auto">
              <a:xfrm>
                <a:off x="1965" y="2409"/>
                <a:ext cx="35" cy="57"/>
              </a:xfrm>
              <a:custGeom>
                <a:avLst/>
                <a:gdLst>
                  <a:gd name="T0" fmla="*/ 21 w 31"/>
                  <a:gd name="T1" fmla="*/ 47 h 49"/>
                  <a:gd name="T2" fmla="*/ 14 w 31"/>
                  <a:gd name="T3" fmla="*/ 48 h 49"/>
                  <a:gd name="T4" fmla="*/ 12 w 31"/>
                  <a:gd name="T5" fmla="*/ 48 h 49"/>
                  <a:gd name="T6" fmla="*/ 11 w 31"/>
                  <a:gd name="T7" fmla="*/ 47 h 49"/>
                  <a:gd name="T8" fmla="*/ 10 w 31"/>
                  <a:gd name="T9" fmla="*/ 46 h 49"/>
                  <a:gd name="T10" fmla="*/ 8 w 31"/>
                  <a:gd name="T11" fmla="*/ 44 h 49"/>
                  <a:gd name="T12" fmla="*/ 7 w 31"/>
                  <a:gd name="T13" fmla="*/ 42 h 49"/>
                  <a:gd name="T14" fmla="*/ 5 w 31"/>
                  <a:gd name="T15" fmla="*/ 41 h 49"/>
                  <a:gd name="T16" fmla="*/ 5 w 31"/>
                  <a:gd name="T17" fmla="*/ 41 h 49"/>
                  <a:gd name="T18" fmla="*/ 2 w 31"/>
                  <a:gd name="T19" fmla="*/ 38 h 49"/>
                  <a:gd name="T20" fmla="*/ 2 w 31"/>
                  <a:gd name="T21" fmla="*/ 38 h 49"/>
                  <a:gd name="T22" fmla="*/ 0 w 31"/>
                  <a:gd name="T23" fmla="*/ 32 h 49"/>
                  <a:gd name="T24" fmla="*/ 0 w 31"/>
                  <a:gd name="T25" fmla="*/ 30 h 49"/>
                  <a:gd name="T26" fmla="*/ 1 w 31"/>
                  <a:gd name="T27" fmla="*/ 26 h 49"/>
                  <a:gd name="T28" fmla="*/ 1 w 31"/>
                  <a:gd name="T29" fmla="*/ 26 h 49"/>
                  <a:gd name="T30" fmla="*/ 1 w 31"/>
                  <a:gd name="T31" fmla="*/ 22 h 49"/>
                  <a:gd name="T32" fmla="*/ 3 w 31"/>
                  <a:gd name="T33" fmla="*/ 14 h 49"/>
                  <a:gd name="T34" fmla="*/ 6 w 31"/>
                  <a:gd name="T35" fmla="*/ 5 h 49"/>
                  <a:gd name="T36" fmla="*/ 6 w 31"/>
                  <a:gd name="T37" fmla="*/ 6 h 49"/>
                  <a:gd name="T38" fmla="*/ 10 w 31"/>
                  <a:gd name="T39" fmla="*/ 0 h 49"/>
                  <a:gd name="T40" fmla="*/ 17 w 31"/>
                  <a:gd name="T41" fmla="*/ 4 h 49"/>
                  <a:gd name="T42" fmla="*/ 11 w 31"/>
                  <a:gd name="T43" fmla="*/ 10 h 49"/>
                  <a:gd name="T44" fmla="*/ 10 w 31"/>
                  <a:gd name="T45" fmla="*/ 19 h 49"/>
                  <a:gd name="T46" fmla="*/ 8 w 31"/>
                  <a:gd name="T47" fmla="*/ 23 h 49"/>
                  <a:gd name="T48" fmla="*/ 7 w 31"/>
                  <a:gd name="T49" fmla="*/ 26 h 49"/>
                  <a:gd name="T50" fmla="*/ 9 w 31"/>
                  <a:gd name="T51" fmla="*/ 28 h 49"/>
                  <a:gd name="T52" fmla="*/ 9 w 31"/>
                  <a:gd name="T53" fmla="*/ 29 h 49"/>
                  <a:gd name="T54" fmla="*/ 12 w 31"/>
                  <a:gd name="T55" fmla="*/ 38 h 49"/>
                  <a:gd name="T56" fmla="*/ 12 w 31"/>
                  <a:gd name="T57" fmla="*/ 39 h 49"/>
                  <a:gd name="T58" fmla="*/ 12 w 31"/>
                  <a:gd name="T59" fmla="*/ 39 h 49"/>
                  <a:gd name="T60" fmla="*/ 12 w 31"/>
                  <a:gd name="T61" fmla="*/ 38 h 49"/>
                  <a:gd name="T62" fmla="*/ 12 w 31"/>
                  <a:gd name="T63" fmla="*/ 38 h 49"/>
                  <a:gd name="T64" fmla="*/ 18 w 31"/>
                  <a:gd name="T65" fmla="*/ 38 h 49"/>
                  <a:gd name="T66" fmla="*/ 22 w 31"/>
                  <a:gd name="T67" fmla="*/ 37 h 49"/>
                  <a:gd name="T68" fmla="*/ 26 w 31"/>
                  <a:gd name="T69" fmla="*/ 38 h 49"/>
                  <a:gd name="T70" fmla="*/ 31 w 31"/>
                  <a:gd name="T71" fmla="*/ 43 h 49"/>
                  <a:gd name="T72" fmla="*/ 31 w 31"/>
                  <a:gd name="T73" fmla="*/ 44 h 49"/>
                  <a:gd name="T74" fmla="*/ 30 w 31"/>
                  <a:gd name="T75" fmla="*/ 44 h 49"/>
                  <a:gd name="T76" fmla="*/ 28 w 31"/>
                  <a:gd name="T77" fmla="*/ 46 h 49"/>
                  <a:gd name="T78" fmla="*/ 26 w 31"/>
                  <a:gd name="T79" fmla="*/ 47 h 49"/>
                  <a:gd name="T80" fmla="*/ 24 w 31"/>
                  <a:gd name="T81" fmla="*/ 46 h 49"/>
                  <a:gd name="T82" fmla="*/ 23 w 31"/>
                  <a:gd name="T83" fmla="*/ 46 h 49"/>
                  <a:gd name="T84" fmla="*/ 21 w 31"/>
                  <a:gd name="T85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" h="49">
                    <a:moveTo>
                      <a:pt x="21" y="47"/>
                    </a:moveTo>
                    <a:cubicBezTo>
                      <a:pt x="18" y="45"/>
                      <a:pt x="15" y="43"/>
                      <a:pt x="14" y="48"/>
                    </a:cubicBezTo>
                    <a:cubicBezTo>
                      <a:pt x="14" y="49"/>
                      <a:pt x="12" y="49"/>
                      <a:pt x="12" y="48"/>
                    </a:cubicBezTo>
                    <a:cubicBezTo>
                      <a:pt x="11" y="48"/>
                      <a:pt x="11" y="47"/>
                      <a:pt x="11" y="47"/>
                    </a:cubicBezTo>
                    <a:cubicBezTo>
                      <a:pt x="11" y="47"/>
                      <a:pt x="10" y="46"/>
                      <a:pt x="10" y="46"/>
                    </a:cubicBezTo>
                    <a:cubicBezTo>
                      <a:pt x="9" y="45"/>
                      <a:pt x="8" y="45"/>
                      <a:pt x="8" y="44"/>
                    </a:cubicBezTo>
                    <a:cubicBezTo>
                      <a:pt x="7" y="43"/>
                      <a:pt x="7" y="43"/>
                      <a:pt x="7" y="42"/>
                    </a:cubicBezTo>
                    <a:cubicBezTo>
                      <a:pt x="7" y="41"/>
                      <a:pt x="6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4" y="40"/>
                      <a:pt x="4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1" y="36"/>
                      <a:pt x="0" y="34"/>
                      <a:pt x="0" y="32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1" y="29"/>
                      <a:pt x="0" y="28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5"/>
                      <a:pt x="1" y="23"/>
                      <a:pt x="1" y="22"/>
                    </a:cubicBezTo>
                    <a:cubicBezTo>
                      <a:pt x="1" y="19"/>
                      <a:pt x="3" y="17"/>
                      <a:pt x="3" y="14"/>
                    </a:cubicBezTo>
                    <a:cubicBezTo>
                      <a:pt x="4" y="11"/>
                      <a:pt x="5" y="8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3"/>
                      <a:pt x="7" y="1"/>
                      <a:pt x="10" y="0"/>
                    </a:cubicBezTo>
                    <a:cubicBezTo>
                      <a:pt x="13" y="0"/>
                      <a:pt x="15" y="2"/>
                      <a:pt x="17" y="4"/>
                    </a:cubicBezTo>
                    <a:cubicBezTo>
                      <a:pt x="16" y="7"/>
                      <a:pt x="11" y="6"/>
                      <a:pt x="11" y="10"/>
                    </a:cubicBezTo>
                    <a:cubicBezTo>
                      <a:pt x="12" y="13"/>
                      <a:pt x="11" y="16"/>
                      <a:pt x="10" y="19"/>
                    </a:cubicBezTo>
                    <a:cubicBezTo>
                      <a:pt x="9" y="20"/>
                      <a:pt x="8" y="22"/>
                      <a:pt x="8" y="23"/>
                    </a:cubicBezTo>
                    <a:cubicBezTo>
                      <a:pt x="8" y="24"/>
                      <a:pt x="8" y="25"/>
                      <a:pt x="7" y="26"/>
                    </a:cubicBezTo>
                    <a:cubicBezTo>
                      <a:pt x="8" y="27"/>
                      <a:pt x="8" y="28"/>
                      <a:pt x="9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0" y="32"/>
                      <a:pt x="11" y="35"/>
                      <a:pt x="12" y="38"/>
                    </a:cubicBezTo>
                    <a:cubicBezTo>
                      <a:pt x="12" y="40"/>
                      <a:pt x="13" y="40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4" y="38"/>
                      <a:pt x="16" y="37"/>
                      <a:pt x="18" y="38"/>
                    </a:cubicBezTo>
                    <a:cubicBezTo>
                      <a:pt x="20" y="40"/>
                      <a:pt x="21" y="42"/>
                      <a:pt x="22" y="37"/>
                    </a:cubicBezTo>
                    <a:cubicBezTo>
                      <a:pt x="23" y="35"/>
                      <a:pt x="26" y="38"/>
                      <a:pt x="26" y="38"/>
                    </a:cubicBezTo>
                    <a:cubicBezTo>
                      <a:pt x="27" y="41"/>
                      <a:pt x="29" y="42"/>
                      <a:pt x="31" y="43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29" y="44"/>
                      <a:pt x="29" y="45"/>
                      <a:pt x="28" y="46"/>
                    </a:cubicBezTo>
                    <a:cubicBezTo>
                      <a:pt x="28" y="46"/>
                      <a:pt x="27" y="46"/>
                      <a:pt x="26" y="47"/>
                    </a:cubicBezTo>
                    <a:cubicBezTo>
                      <a:pt x="26" y="46"/>
                      <a:pt x="25" y="46"/>
                      <a:pt x="24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8"/>
                      <a:pt x="22" y="48"/>
                      <a:pt x="21" y="47"/>
                    </a:cubicBezTo>
                    <a:close/>
                  </a:path>
                </a:pathLst>
              </a:custGeom>
              <a:solidFill>
                <a:srgbClr val="656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0" name="Freeform 156"/>
              <p:cNvSpPr>
                <a:spLocks/>
              </p:cNvSpPr>
              <p:nvPr userDrawn="1"/>
            </p:nvSpPr>
            <p:spPr bwMode="auto">
              <a:xfrm>
                <a:off x="1955" y="2452"/>
                <a:ext cx="15" cy="13"/>
              </a:xfrm>
              <a:custGeom>
                <a:avLst/>
                <a:gdLst>
                  <a:gd name="T0" fmla="*/ 8 w 13"/>
                  <a:gd name="T1" fmla="*/ 11 h 11"/>
                  <a:gd name="T2" fmla="*/ 2 w 13"/>
                  <a:gd name="T3" fmla="*/ 9 h 11"/>
                  <a:gd name="T4" fmla="*/ 0 w 13"/>
                  <a:gd name="T5" fmla="*/ 4 h 11"/>
                  <a:gd name="T6" fmla="*/ 13 w 13"/>
                  <a:gd name="T7" fmla="*/ 7 h 11"/>
                  <a:gd name="T8" fmla="*/ 13 w 13"/>
                  <a:gd name="T9" fmla="*/ 8 h 11"/>
                  <a:gd name="T10" fmla="*/ 10 w 13"/>
                  <a:gd name="T11" fmla="*/ 11 h 11"/>
                  <a:gd name="T12" fmla="*/ 8 w 13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1">
                    <a:moveTo>
                      <a:pt x="8" y="11"/>
                    </a:moveTo>
                    <a:cubicBezTo>
                      <a:pt x="6" y="6"/>
                      <a:pt x="6" y="6"/>
                      <a:pt x="2" y="9"/>
                    </a:cubicBezTo>
                    <a:cubicBezTo>
                      <a:pt x="1" y="7"/>
                      <a:pt x="1" y="6"/>
                      <a:pt x="0" y="4"/>
                    </a:cubicBezTo>
                    <a:cubicBezTo>
                      <a:pt x="6" y="0"/>
                      <a:pt x="9" y="5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2" y="10"/>
                      <a:pt x="12" y="11"/>
                      <a:pt x="10" y="11"/>
                    </a:cubicBezTo>
                    <a:cubicBezTo>
                      <a:pt x="9" y="11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70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1" name="Freeform 157"/>
              <p:cNvSpPr>
                <a:spLocks/>
              </p:cNvSpPr>
              <p:nvPr userDrawn="1"/>
            </p:nvSpPr>
            <p:spPr bwMode="auto">
              <a:xfrm>
                <a:off x="1969" y="2403"/>
                <a:ext cx="7" cy="13"/>
              </a:xfrm>
              <a:custGeom>
                <a:avLst/>
                <a:gdLst>
                  <a:gd name="T0" fmla="*/ 5 w 6"/>
                  <a:gd name="T1" fmla="*/ 5 h 11"/>
                  <a:gd name="T2" fmla="*/ 2 w 6"/>
                  <a:gd name="T3" fmla="*/ 11 h 11"/>
                  <a:gd name="T4" fmla="*/ 2 w 6"/>
                  <a:gd name="T5" fmla="*/ 1 h 11"/>
                  <a:gd name="T6" fmla="*/ 3 w 6"/>
                  <a:gd name="T7" fmla="*/ 0 h 11"/>
                  <a:gd name="T8" fmla="*/ 6 w 6"/>
                  <a:gd name="T9" fmla="*/ 2 h 11"/>
                  <a:gd name="T10" fmla="*/ 6 w 6"/>
                  <a:gd name="T11" fmla="*/ 4 h 11"/>
                  <a:gd name="T12" fmla="*/ 5 w 6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1">
                    <a:moveTo>
                      <a:pt x="5" y="5"/>
                    </a:moveTo>
                    <a:cubicBezTo>
                      <a:pt x="4" y="7"/>
                      <a:pt x="3" y="9"/>
                      <a:pt x="2" y="11"/>
                    </a:cubicBezTo>
                    <a:cubicBezTo>
                      <a:pt x="1" y="7"/>
                      <a:pt x="0" y="4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5"/>
                      <a:pt x="6" y="5"/>
                      <a:pt x="5" y="5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2" name="Freeform 158"/>
              <p:cNvSpPr>
                <a:spLocks/>
              </p:cNvSpPr>
              <p:nvPr userDrawn="1"/>
            </p:nvSpPr>
            <p:spPr bwMode="auto">
              <a:xfrm>
                <a:off x="1967" y="2415"/>
                <a:ext cx="4" cy="10"/>
              </a:xfrm>
              <a:custGeom>
                <a:avLst/>
                <a:gdLst>
                  <a:gd name="T0" fmla="*/ 4 w 4"/>
                  <a:gd name="T1" fmla="*/ 0 h 9"/>
                  <a:gd name="T2" fmla="*/ 1 w 4"/>
                  <a:gd name="T3" fmla="*/ 9 h 9"/>
                  <a:gd name="T4" fmla="*/ 4 w 4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cubicBezTo>
                      <a:pt x="4" y="4"/>
                      <a:pt x="4" y="7"/>
                      <a:pt x="1" y="9"/>
                    </a:cubicBezTo>
                    <a:cubicBezTo>
                      <a:pt x="0" y="6"/>
                      <a:pt x="1" y="3"/>
                      <a:pt x="4" y="0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3" name="Freeform 159"/>
              <p:cNvSpPr>
                <a:spLocks/>
              </p:cNvSpPr>
              <p:nvPr userDrawn="1"/>
            </p:nvSpPr>
            <p:spPr bwMode="auto">
              <a:xfrm>
                <a:off x="1970" y="2457"/>
                <a:ext cx="6" cy="8"/>
              </a:xfrm>
              <a:custGeom>
                <a:avLst/>
                <a:gdLst>
                  <a:gd name="T0" fmla="*/ 3 w 5"/>
                  <a:gd name="T1" fmla="*/ 1 h 7"/>
                  <a:gd name="T2" fmla="*/ 3 w 5"/>
                  <a:gd name="T3" fmla="*/ 2 h 7"/>
                  <a:gd name="T4" fmla="*/ 4 w 5"/>
                  <a:gd name="T5" fmla="*/ 6 h 7"/>
                  <a:gd name="T6" fmla="*/ 0 w 5"/>
                  <a:gd name="T7" fmla="*/ 4 h 7"/>
                  <a:gd name="T8" fmla="*/ 0 w 5"/>
                  <a:gd name="T9" fmla="*/ 3 h 7"/>
                  <a:gd name="T10" fmla="*/ 1 w 5"/>
                  <a:gd name="T11" fmla="*/ 1 h 7"/>
                  <a:gd name="T12" fmla="*/ 3 w 5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3" y="1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4" y="3"/>
                      <a:pt x="5" y="5"/>
                      <a:pt x="4" y="6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70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4" name="Freeform 160"/>
              <p:cNvSpPr>
                <a:spLocks/>
              </p:cNvSpPr>
              <p:nvPr userDrawn="1"/>
            </p:nvSpPr>
            <p:spPr bwMode="auto">
              <a:xfrm>
                <a:off x="1963" y="2401"/>
                <a:ext cx="10" cy="6"/>
              </a:xfrm>
              <a:custGeom>
                <a:avLst/>
                <a:gdLst>
                  <a:gd name="T0" fmla="*/ 0 w 8"/>
                  <a:gd name="T1" fmla="*/ 5 h 5"/>
                  <a:gd name="T2" fmla="*/ 0 w 8"/>
                  <a:gd name="T3" fmla="*/ 3 h 5"/>
                  <a:gd name="T4" fmla="*/ 4 w 8"/>
                  <a:gd name="T5" fmla="*/ 0 h 5"/>
                  <a:gd name="T6" fmla="*/ 7 w 8"/>
                  <a:gd name="T7" fmla="*/ 0 h 5"/>
                  <a:gd name="T8" fmla="*/ 7 w 8"/>
                  <a:gd name="T9" fmla="*/ 2 h 5"/>
                  <a:gd name="T10" fmla="*/ 7 w 8"/>
                  <a:gd name="T11" fmla="*/ 3 h 5"/>
                  <a:gd name="T12" fmla="*/ 0 w 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0" y="5"/>
                    </a:moveTo>
                    <a:cubicBezTo>
                      <a:pt x="0" y="4"/>
                      <a:pt x="0" y="4"/>
                      <a:pt x="0" y="3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1"/>
                      <a:pt x="8" y="2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3"/>
                      <a:pt x="3" y="4"/>
                      <a:pt x="0" y="5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5" name="Freeform 161"/>
              <p:cNvSpPr>
                <a:spLocks/>
              </p:cNvSpPr>
              <p:nvPr userDrawn="1"/>
            </p:nvSpPr>
            <p:spPr bwMode="auto">
              <a:xfrm>
                <a:off x="1963" y="2446"/>
                <a:ext cx="4" cy="7"/>
              </a:xfrm>
              <a:custGeom>
                <a:avLst/>
                <a:gdLst>
                  <a:gd name="T0" fmla="*/ 1 w 3"/>
                  <a:gd name="T1" fmla="*/ 0 h 6"/>
                  <a:gd name="T2" fmla="*/ 3 w 3"/>
                  <a:gd name="T3" fmla="*/ 6 h 6"/>
                  <a:gd name="T4" fmla="*/ 1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2" y="2"/>
                      <a:pt x="3" y="4"/>
                      <a:pt x="3" y="6"/>
                    </a:cubicBezTo>
                    <a:cubicBezTo>
                      <a:pt x="0" y="4"/>
                      <a:pt x="0" y="2"/>
                      <a:pt x="1" y="0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6" name="Freeform 162"/>
              <p:cNvSpPr>
                <a:spLocks/>
              </p:cNvSpPr>
              <p:nvPr userDrawn="1"/>
            </p:nvSpPr>
            <p:spPr bwMode="auto">
              <a:xfrm>
                <a:off x="1967" y="2453"/>
                <a:ext cx="3" cy="4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0"/>
                      <a:pt x="3" y="1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7" name="Freeform 163"/>
              <p:cNvSpPr>
                <a:spLocks/>
              </p:cNvSpPr>
              <p:nvPr userDrawn="1"/>
            </p:nvSpPr>
            <p:spPr bwMode="auto">
              <a:xfrm>
                <a:off x="1965" y="2439"/>
                <a:ext cx="1" cy="5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1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2"/>
                      <a:pt x="1" y="3"/>
                      <a:pt x="0" y="4"/>
                    </a:cubicBezTo>
                    <a:cubicBezTo>
                      <a:pt x="0" y="3"/>
                      <a:pt x="0" y="2"/>
                      <a:pt x="1" y="0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8" name="Freeform 164"/>
              <p:cNvSpPr>
                <a:spLocks/>
              </p:cNvSpPr>
              <p:nvPr userDrawn="1"/>
            </p:nvSpPr>
            <p:spPr bwMode="auto">
              <a:xfrm>
                <a:off x="1965" y="2435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4 h 4"/>
                  <a:gd name="T4" fmla="*/ 1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2" y="2"/>
                      <a:pt x="2" y="3"/>
                      <a:pt x="1" y="4"/>
                    </a:cubicBezTo>
                    <a:cubicBezTo>
                      <a:pt x="0" y="3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9" name="Freeform 165"/>
              <p:cNvSpPr>
                <a:spLocks/>
              </p:cNvSpPr>
              <p:nvPr userDrawn="1"/>
            </p:nvSpPr>
            <p:spPr bwMode="auto">
              <a:xfrm>
                <a:off x="1970" y="2457"/>
                <a:ext cx="4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1 h 1"/>
                  <a:gd name="T4" fmla="*/ 1 w 3"/>
                  <a:gd name="T5" fmla="*/ 1 h 1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0" name="Freeform 166"/>
              <p:cNvSpPr>
                <a:spLocks/>
              </p:cNvSpPr>
              <p:nvPr userDrawn="1"/>
            </p:nvSpPr>
            <p:spPr bwMode="auto">
              <a:xfrm>
                <a:off x="1832" y="2393"/>
                <a:ext cx="56" cy="17"/>
              </a:xfrm>
              <a:custGeom>
                <a:avLst/>
                <a:gdLst>
                  <a:gd name="T0" fmla="*/ 32 w 49"/>
                  <a:gd name="T1" fmla="*/ 13 h 15"/>
                  <a:gd name="T2" fmla="*/ 7 w 49"/>
                  <a:gd name="T3" fmla="*/ 13 h 15"/>
                  <a:gd name="T4" fmla="*/ 0 w 49"/>
                  <a:gd name="T5" fmla="*/ 10 h 15"/>
                  <a:gd name="T6" fmla="*/ 0 w 49"/>
                  <a:gd name="T7" fmla="*/ 8 h 15"/>
                  <a:gd name="T8" fmla="*/ 12 w 49"/>
                  <a:gd name="T9" fmla="*/ 3 h 15"/>
                  <a:gd name="T10" fmla="*/ 14 w 49"/>
                  <a:gd name="T11" fmla="*/ 5 h 15"/>
                  <a:gd name="T12" fmla="*/ 28 w 49"/>
                  <a:gd name="T13" fmla="*/ 1 h 15"/>
                  <a:gd name="T14" fmla="*/ 46 w 49"/>
                  <a:gd name="T15" fmla="*/ 2 h 15"/>
                  <a:gd name="T16" fmla="*/ 49 w 49"/>
                  <a:gd name="T17" fmla="*/ 6 h 15"/>
                  <a:gd name="T18" fmla="*/ 32 w 49"/>
                  <a:gd name="T1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15">
                    <a:moveTo>
                      <a:pt x="32" y="13"/>
                    </a:moveTo>
                    <a:cubicBezTo>
                      <a:pt x="23" y="14"/>
                      <a:pt x="15" y="12"/>
                      <a:pt x="7" y="13"/>
                    </a:cubicBezTo>
                    <a:cubicBezTo>
                      <a:pt x="5" y="11"/>
                      <a:pt x="2" y="11"/>
                      <a:pt x="0" y="10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3" y="4"/>
                      <a:pt x="7" y="2"/>
                      <a:pt x="12" y="3"/>
                    </a:cubicBezTo>
                    <a:cubicBezTo>
                      <a:pt x="13" y="3"/>
                      <a:pt x="14" y="4"/>
                      <a:pt x="14" y="5"/>
                    </a:cubicBezTo>
                    <a:cubicBezTo>
                      <a:pt x="20" y="7"/>
                      <a:pt x="23" y="1"/>
                      <a:pt x="28" y="1"/>
                    </a:cubicBezTo>
                    <a:cubicBezTo>
                      <a:pt x="34" y="0"/>
                      <a:pt x="40" y="2"/>
                      <a:pt x="46" y="2"/>
                    </a:cubicBezTo>
                    <a:cubicBezTo>
                      <a:pt x="48" y="2"/>
                      <a:pt x="49" y="3"/>
                      <a:pt x="49" y="6"/>
                    </a:cubicBezTo>
                    <a:cubicBezTo>
                      <a:pt x="47" y="15"/>
                      <a:pt x="47" y="15"/>
                      <a:pt x="32" y="13"/>
                    </a:cubicBezTo>
                    <a:close/>
                  </a:path>
                </a:pathLst>
              </a:custGeom>
              <a:solidFill>
                <a:srgbClr val="C4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1" name="Freeform 167"/>
              <p:cNvSpPr>
                <a:spLocks/>
              </p:cNvSpPr>
              <p:nvPr userDrawn="1"/>
            </p:nvSpPr>
            <p:spPr bwMode="auto">
              <a:xfrm>
                <a:off x="1822" y="2397"/>
                <a:ext cx="10" cy="8"/>
              </a:xfrm>
              <a:custGeom>
                <a:avLst/>
                <a:gdLst>
                  <a:gd name="T0" fmla="*/ 0 w 9"/>
                  <a:gd name="T1" fmla="*/ 5 h 7"/>
                  <a:gd name="T2" fmla="*/ 6 w 9"/>
                  <a:gd name="T3" fmla="*/ 0 h 7"/>
                  <a:gd name="T4" fmla="*/ 6 w 9"/>
                  <a:gd name="T5" fmla="*/ 0 h 7"/>
                  <a:gd name="T6" fmla="*/ 9 w 9"/>
                  <a:gd name="T7" fmla="*/ 6 h 7"/>
                  <a:gd name="T8" fmla="*/ 9 w 9"/>
                  <a:gd name="T9" fmla="*/ 7 h 7"/>
                  <a:gd name="T10" fmla="*/ 0 w 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0" y="5"/>
                    </a:moveTo>
                    <a:cubicBezTo>
                      <a:pt x="4" y="5"/>
                      <a:pt x="4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1"/>
                      <a:pt x="9" y="4"/>
                      <a:pt x="9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6" y="7"/>
                      <a:pt x="3" y="7"/>
                      <a:pt x="0" y="5"/>
                    </a:cubicBezTo>
                    <a:close/>
                  </a:path>
                </a:pathLst>
              </a:custGeom>
              <a:solidFill>
                <a:srgbClr val="C0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2" name="Freeform 168"/>
              <p:cNvSpPr>
                <a:spLocks/>
              </p:cNvSpPr>
              <p:nvPr userDrawn="1"/>
            </p:nvSpPr>
            <p:spPr bwMode="auto">
              <a:xfrm>
                <a:off x="1869" y="2386"/>
                <a:ext cx="52" cy="26"/>
              </a:xfrm>
              <a:custGeom>
                <a:avLst/>
                <a:gdLst>
                  <a:gd name="T0" fmla="*/ 0 w 45"/>
                  <a:gd name="T1" fmla="*/ 19 h 22"/>
                  <a:gd name="T2" fmla="*/ 5 w 45"/>
                  <a:gd name="T3" fmla="*/ 18 h 22"/>
                  <a:gd name="T4" fmla="*/ 17 w 45"/>
                  <a:gd name="T5" fmla="*/ 12 h 22"/>
                  <a:gd name="T6" fmla="*/ 18 w 45"/>
                  <a:gd name="T7" fmla="*/ 12 h 22"/>
                  <a:gd name="T8" fmla="*/ 19 w 45"/>
                  <a:gd name="T9" fmla="*/ 11 h 22"/>
                  <a:gd name="T10" fmla="*/ 20 w 45"/>
                  <a:gd name="T11" fmla="*/ 9 h 22"/>
                  <a:gd name="T12" fmla="*/ 22 w 45"/>
                  <a:gd name="T13" fmla="*/ 7 h 22"/>
                  <a:gd name="T14" fmla="*/ 24 w 45"/>
                  <a:gd name="T15" fmla="*/ 7 h 22"/>
                  <a:gd name="T16" fmla="*/ 31 w 45"/>
                  <a:gd name="T17" fmla="*/ 4 h 22"/>
                  <a:gd name="T18" fmla="*/ 37 w 45"/>
                  <a:gd name="T19" fmla="*/ 1 h 22"/>
                  <a:gd name="T20" fmla="*/ 39 w 45"/>
                  <a:gd name="T21" fmla="*/ 0 h 22"/>
                  <a:gd name="T22" fmla="*/ 45 w 45"/>
                  <a:gd name="T23" fmla="*/ 4 h 22"/>
                  <a:gd name="T24" fmla="*/ 43 w 45"/>
                  <a:gd name="T25" fmla="*/ 8 h 22"/>
                  <a:gd name="T26" fmla="*/ 35 w 45"/>
                  <a:gd name="T27" fmla="*/ 21 h 22"/>
                  <a:gd name="T28" fmla="*/ 27 w 45"/>
                  <a:gd name="T29" fmla="*/ 13 h 22"/>
                  <a:gd name="T30" fmla="*/ 27 w 45"/>
                  <a:gd name="T31" fmla="*/ 16 h 22"/>
                  <a:gd name="T32" fmla="*/ 24 w 45"/>
                  <a:gd name="T33" fmla="*/ 20 h 22"/>
                  <a:gd name="T34" fmla="*/ 16 w 45"/>
                  <a:gd name="T35" fmla="*/ 22 h 22"/>
                  <a:gd name="T36" fmla="*/ 7 w 45"/>
                  <a:gd name="T37" fmla="*/ 22 h 22"/>
                  <a:gd name="T38" fmla="*/ 3 w 45"/>
                  <a:gd name="T39" fmla="*/ 22 h 22"/>
                  <a:gd name="T40" fmla="*/ 0 w 45"/>
                  <a:gd name="T41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22">
                    <a:moveTo>
                      <a:pt x="0" y="19"/>
                    </a:moveTo>
                    <a:cubicBezTo>
                      <a:pt x="1" y="19"/>
                      <a:pt x="3" y="18"/>
                      <a:pt x="5" y="18"/>
                    </a:cubicBezTo>
                    <a:cubicBezTo>
                      <a:pt x="11" y="19"/>
                      <a:pt x="14" y="17"/>
                      <a:pt x="17" y="12"/>
                    </a:cubicBezTo>
                    <a:cubicBezTo>
                      <a:pt x="17" y="12"/>
                      <a:pt x="17" y="12"/>
                      <a:pt x="18" y="12"/>
                    </a:cubicBezTo>
                    <a:cubicBezTo>
                      <a:pt x="18" y="12"/>
                      <a:pt x="19" y="13"/>
                      <a:pt x="19" y="11"/>
                    </a:cubicBezTo>
                    <a:cubicBezTo>
                      <a:pt x="19" y="11"/>
                      <a:pt x="19" y="10"/>
                      <a:pt x="20" y="9"/>
                    </a:cubicBezTo>
                    <a:cubicBezTo>
                      <a:pt x="20" y="8"/>
                      <a:pt x="21" y="8"/>
                      <a:pt x="22" y="7"/>
                    </a:cubicBezTo>
                    <a:cubicBezTo>
                      <a:pt x="23" y="7"/>
                      <a:pt x="23" y="7"/>
                      <a:pt x="24" y="7"/>
                    </a:cubicBezTo>
                    <a:cubicBezTo>
                      <a:pt x="27" y="8"/>
                      <a:pt x="29" y="6"/>
                      <a:pt x="31" y="4"/>
                    </a:cubicBezTo>
                    <a:cubicBezTo>
                      <a:pt x="33" y="3"/>
                      <a:pt x="35" y="2"/>
                      <a:pt x="37" y="1"/>
                    </a:cubicBezTo>
                    <a:cubicBezTo>
                      <a:pt x="38" y="0"/>
                      <a:pt x="38" y="0"/>
                      <a:pt x="39" y="0"/>
                    </a:cubicBezTo>
                    <a:cubicBezTo>
                      <a:pt x="41" y="2"/>
                      <a:pt x="45" y="1"/>
                      <a:pt x="45" y="4"/>
                    </a:cubicBezTo>
                    <a:cubicBezTo>
                      <a:pt x="45" y="6"/>
                      <a:pt x="44" y="7"/>
                      <a:pt x="43" y="8"/>
                    </a:cubicBezTo>
                    <a:cubicBezTo>
                      <a:pt x="38" y="11"/>
                      <a:pt x="35" y="14"/>
                      <a:pt x="35" y="21"/>
                    </a:cubicBezTo>
                    <a:cubicBezTo>
                      <a:pt x="31" y="18"/>
                      <a:pt x="32" y="13"/>
                      <a:pt x="27" y="13"/>
                    </a:cubicBezTo>
                    <a:cubicBezTo>
                      <a:pt x="26" y="14"/>
                      <a:pt x="27" y="15"/>
                      <a:pt x="27" y="16"/>
                    </a:cubicBezTo>
                    <a:cubicBezTo>
                      <a:pt x="29" y="19"/>
                      <a:pt x="27" y="21"/>
                      <a:pt x="24" y="20"/>
                    </a:cubicBezTo>
                    <a:cubicBezTo>
                      <a:pt x="21" y="19"/>
                      <a:pt x="18" y="19"/>
                      <a:pt x="16" y="22"/>
                    </a:cubicBezTo>
                    <a:cubicBezTo>
                      <a:pt x="13" y="22"/>
                      <a:pt x="10" y="21"/>
                      <a:pt x="7" y="22"/>
                    </a:cubicBezTo>
                    <a:cubicBezTo>
                      <a:pt x="5" y="21"/>
                      <a:pt x="4" y="21"/>
                      <a:pt x="3" y="22"/>
                    </a:cubicBezTo>
                    <a:cubicBezTo>
                      <a:pt x="2" y="21"/>
                      <a:pt x="1" y="20"/>
                      <a:pt x="0" y="19"/>
                    </a:cubicBezTo>
                    <a:close/>
                  </a:path>
                </a:pathLst>
              </a:custGeom>
              <a:solidFill>
                <a:srgbClr val="D0CE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3" name="Freeform 169"/>
              <p:cNvSpPr>
                <a:spLocks/>
              </p:cNvSpPr>
              <p:nvPr userDrawn="1"/>
            </p:nvSpPr>
            <p:spPr bwMode="auto">
              <a:xfrm>
                <a:off x="2043" y="2402"/>
                <a:ext cx="64" cy="38"/>
              </a:xfrm>
              <a:custGeom>
                <a:avLst/>
                <a:gdLst>
                  <a:gd name="T0" fmla="*/ 2 w 56"/>
                  <a:gd name="T1" fmla="*/ 2 h 33"/>
                  <a:gd name="T2" fmla="*/ 7 w 56"/>
                  <a:gd name="T3" fmla="*/ 1 h 33"/>
                  <a:gd name="T4" fmla="*/ 21 w 56"/>
                  <a:gd name="T5" fmla="*/ 4 h 33"/>
                  <a:gd name="T6" fmla="*/ 35 w 56"/>
                  <a:gd name="T7" fmla="*/ 6 h 33"/>
                  <a:gd name="T8" fmla="*/ 35 w 56"/>
                  <a:gd name="T9" fmla="*/ 6 h 33"/>
                  <a:gd name="T10" fmla="*/ 32 w 56"/>
                  <a:gd name="T11" fmla="*/ 9 h 33"/>
                  <a:gd name="T12" fmla="*/ 56 w 56"/>
                  <a:gd name="T13" fmla="*/ 17 h 33"/>
                  <a:gd name="T14" fmla="*/ 50 w 56"/>
                  <a:gd name="T15" fmla="*/ 23 h 33"/>
                  <a:gd name="T16" fmla="*/ 42 w 56"/>
                  <a:gd name="T17" fmla="*/ 27 h 33"/>
                  <a:gd name="T18" fmla="*/ 30 w 56"/>
                  <a:gd name="T19" fmla="*/ 32 h 33"/>
                  <a:gd name="T20" fmla="*/ 22 w 56"/>
                  <a:gd name="T21" fmla="*/ 26 h 33"/>
                  <a:gd name="T22" fmla="*/ 10 w 56"/>
                  <a:gd name="T23" fmla="*/ 13 h 33"/>
                  <a:gd name="T24" fmla="*/ 3 w 56"/>
                  <a:gd name="T25" fmla="*/ 10 h 33"/>
                  <a:gd name="T26" fmla="*/ 0 w 56"/>
                  <a:gd name="T27" fmla="*/ 7 h 33"/>
                  <a:gd name="T28" fmla="*/ 2 w 56"/>
                  <a:gd name="T29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6" h="33">
                    <a:moveTo>
                      <a:pt x="2" y="2"/>
                    </a:moveTo>
                    <a:cubicBezTo>
                      <a:pt x="4" y="1"/>
                      <a:pt x="5" y="0"/>
                      <a:pt x="7" y="1"/>
                    </a:cubicBezTo>
                    <a:cubicBezTo>
                      <a:pt x="12" y="3"/>
                      <a:pt x="16" y="2"/>
                      <a:pt x="21" y="4"/>
                    </a:cubicBezTo>
                    <a:cubicBezTo>
                      <a:pt x="25" y="3"/>
                      <a:pt x="30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10"/>
                      <a:pt x="33" y="8"/>
                      <a:pt x="32" y="9"/>
                    </a:cubicBezTo>
                    <a:cubicBezTo>
                      <a:pt x="41" y="7"/>
                      <a:pt x="49" y="11"/>
                      <a:pt x="56" y="17"/>
                    </a:cubicBezTo>
                    <a:cubicBezTo>
                      <a:pt x="56" y="21"/>
                      <a:pt x="52" y="25"/>
                      <a:pt x="50" y="23"/>
                    </a:cubicBezTo>
                    <a:cubicBezTo>
                      <a:pt x="44" y="18"/>
                      <a:pt x="44" y="24"/>
                      <a:pt x="42" y="27"/>
                    </a:cubicBezTo>
                    <a:cubicBezTo>
                      <a:pt x="39" y="30"/>
                      <a:pt x="35" y="33"/>
                      <a:pt x="30" y="32"/>
                    </a:cubicBezTo>
                    <a:cubicBezTo>
                      <a:pt x="28" y="29"/>
                      <a:pt x="25" y="28"/>
                      <a:pt x="22" y="26"/>
                    </a:cubicBezTo>
                    <a:cubicBezTo>
                      <a:pt x="17" y="23"/>
                      <a:pt x="12" y="19"/>
                      <a:pt x="10" y="13"/>
                    </a:cubicBezTo>
                    <a:cubicBezTo>
                      <a:pt x="8" y="11"/>
                      <a:pt x="7" y="8"/>
                      <a:pt x="3" y="10"/>
                    </a:cubicBezTo>
                    <a:cubicBezTo>
                      <a:pt x="1" y="10"/>
                      <a:pt x="1" y="8"/>
                      <a:pt x="0" y="7"/>
                    </a:cubicBezTo>
                    <a:cubicBezTo>
                      <a:pt x="1" y="5"/>
                      <a:pt x="2" y="4"/>
                      <a:pt x="2" y="2"/>
                    </a:cubicBezTo>
                    <a:close/>
                  </a:path>
                </a:pathLst>
              </a:custGeom>
              <a:solidFill>
                <a:srgbClr val="C5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4" name="Freeform 170"/>
              <p:cNvSpPr>
                <a:spLocks/>
              </p:cNvSpPr>
              <p:nvPr userDrawn="1"/>
            </p:nvSpPr>
            <p:spPr bwMode="auto">
              <a:xfrm>
                <a:off x="2053" y="2430"/>
                <a:ext cx="48" cy="42"/>
              </a:xfrm>
              <a:custGeom>
                <a:avLst/>
                <a:gdLst>
                  <a:gd name="T0" fmla="*/ 8 w 41"/>
                  <a:gd name="T1" fmla="*/ 18 h 36"/>
                  <a:gd name="T2" fmla="*/ 12 w 41"/>
                  <a:gd name="T3" fmla="*/ 13 h 36"/>
                  <a:gd name="T4" fmla="*/ 2 w 41"/>
                  <a:gd name="T5" fmla="*/ 6 h 36"/>
                  <a:gd name="T6" fmla="*/ 3 w 41"/>
                  <a:gd name="T7" fmla="*/ 1 h 36"/>
                  <a:gd name="T8" fmla="*/ 6 w 41"/>
                  <a:gd name="T9" fmla="*/ 1 h 36"/>
                  <a:gd name="T10" fmla="*/ 16 w 41"/>
                  <a:gd name="T11" fmla="*/ 14 h 36"/>
                  <a:gd name="T12" fmla="*/ 24 w 41"/>
                  <a:gd name="T13" fmla="*/ 15 h 36"/>
                  <a:gd name="T14" fmla="*/ 36 w 41"/>
                  <a:gd name="T15" fmla="*/ 21 h 36"/>
                  <a:gd name="T16" fmla="*/ 38 w 41"/>
                  <a:gd name="T17" fmla="*/ 22 h 36"/>
                  <a:gd name="T18" fmla="*/ 39 w 41"/>
                  <a:gd name="T19" fmla="*/ 26 h 36"/>
                  <a:gd name="T20" fmla="*/ 41 w 41"/>
                  <a:gd name="T21" fmla="*/ 32 h 36"/>
                  <a:gd name="T22" fmla="*/ 39 w 41"/>
                  <a:gd name="T23" fmla="*/ 34 h 36"/>
                  <a:gd name="T24" fmla="*/ 32 w 41"/>
                  <a:gd name="T25" fmla="*/ 35 h 36"/>
                  <a:gd name="T26" fmla="*/ 29 w 41"/>
                  <a:gd name="T27" fmla="*/ 36 h 36"/>
                  <a:gd name="T28" fmla="*/ 27 w 41"/>
                  <a:gd name="T29" fmla="*/ 35 h 36"/>
                  <a:gd name="T30" fmla="*/ 24 w 41"/>
                  <a:gd name="T31" fmla="*/ 30 h 36"/>
                  <a:gd name="T32" fmla="*/ 21 w 41"/>
                  <a:gd name="T33" fmla="*/ 28 h 36"/>
                  <a:gd name="T34" fmla="*/ 13 w 41"/>
                  <a:gd name="T35" fmla="*/ 24 h 36"/>
                  <a:gd name="T36" fmla="*/ 11 w 41"/>
                  <a:gd name="T37" fmla="*/ 22 h 36"/>
                  <a:gd name="T38" fmla="*/ 8 w 41"/>
                  <a:gd name="T39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1" h="36">
                    <a:moveTo>
                      <a:pt x="8" y="18"/>
                    </a:moveTo>
                    <a:cubicBezTo>
                      <a:pt x="8" y="16"/>
                      <a:pt x="11" y="16"/>
                      <a:pt x="12" y="13"/>
                    </a:cubicBezTo>
                    <a:cubicBezTo>
                      <a:pt x="5" y="15"/>
                      <a:pt x="5" y="8"/>
                      <a:pt x="2" y="6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3" y="0"/>
                      <a:pt x="5" y="0"/>
                      <a:pt x="6" y="1"/>
                    </a:cubicBezTo>
                    <a:cubicBezTo>
                      <a:pt x="9" y="3"/>
                      <a:pt x="15" y="10"/>
                      <a:pt x="16" y="14"/>
                    </a:cubicBezTo>
                    <a:cubicBezTo>
                      <a:pt x="19" y="12"/>
                      <a:pt x="22" y="16"/>
                      <a:pt x="24" y="15"/>
                    </a:cubicBezTo>
                    <a:cubicBezTo>
                      <a:pt x="29" y="15"/>
                      <a:pt x="33" y="18"/>
                      <a:pt x="36" y="21"/>
                    </a:cubicBezTo>
                    <a:cubicBezTo>
                      <a:pt x="37" y="21"/>
                      <a:pt x="37" y="22"/>
                      <a:pt x="38" y="22"/>
                    </a:cubicBezTo>
                    <a:cubicBezTo>
                      <a:pt x="38" y="23"/>
                      <a:pt x="39" y="25"/>
                      <a:pt x="39" y="26"/>
                    </a:cubicBezTo>
                    <a:cubicBezTo>
                      <a:pt x="40" y="28"/>
                      <a:pt x="41" y="30"/>
                      <a:pt x="41" y="32"/>
                    </a:cubicBezTo>
                    <a:cubicBezTo>
                      <a:pt x="40" y="33"/>
                      <a:pt x="40" y="34"/>
                      <a:pt x="39" y="34"/>
                    </a:cubicBezTo>
                    <a:cubicBezTo>
                      <a:pt x="37" y="36"/>
                      <a:pt x="34" y="34"/>
                      <a:pt x="32" y="35"/>
                    </a:cubicBezTo>
                    <a:cubicBezTo>
                      <a:pt x="31" y="36"/>
                      <a:pt x="30" y="36"/>
                      <a:pt x="29" y="36"/>
                    </a:cubicBezTo>
                    <a:cubicBezTo>
                      <a:pt x="29" y="36"/>
                      <a:pt x="28" y="36"/>
                      <a:pt x="27" y="35"/>
                    </a:cubicBezTo>
                    <a:cubicBezTo>
                      <a:pt x="24" y="34"/>
                      <a:pt x="24" y="32"/>
                      <a:pt x="24" y="30"/>
                    </a:cubicBezTo>
                    <a:cubicBezTo>
                      <a:pt x="24" y="27"/>
                      <a:pt x="22" y="27"/>
                      <a:pt x="21" y="28"/>
                    </a:cubicBezTo>
                    <a:cubicBezTo>
                      <a:pt x="17" y="29"/>
                      <a:pt x="16" y="25"/>
                      <a:pt x="13" y="24"/>
                    </a:cubicBezTo>
                    <a:cubicBezTo>
                      <a:pt x="12" y="23"/>
                      <a:pt x="11" y="23"/>
                      <a:pt x="11" y="22"/>
                    </a:cubicBezTo>
                    <a:cubicBezTo>
                      <a:pt x="10" y="20"/>
                      <a:pt x="9" y="19"/>
                      <a:pt x="8" y="18"/>
                    </a:cubicBezTo>
                    <a:close/>
                  </a:path>
                </a:pathLst>
              </a:custGeom>
              <a:solidFill>
                <a:srgbClr val="C2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5" name="Freeform 171"/>
              <p:cNvSpPr>
                <a:spLocks/>
              </p:cNvSpPr>
              <p:nvPr userDrawn="1"/>
            </p:nvSpPr>
            <p:spPr bwMode="auto">
              <a:xfrm>
                <a:off x="2078" y="2422"/>
                <a:ext cx="39" cy="26"/>
              </a:xfrm>
              <a:custGeom>
                <a:avLst/>
                <a:gdLst>
                  <a:gd name="T0" fmla="*/ 0 w 34"/>
                  <a:gd name="T1" fmla="*/ 15 h 23"/>
                  <a:gd name="T2" fmla="*/ 8 w 34"/>
                  <a:gd name="T3" fmla="*/ 11 h 23"/>
                  <a:gd name="T4" fmla="*/ 12 w 34"/>
                  <a:gd name="T5" fmla="*/ 5 h 23"/>
                  <a:gd name="T6" fmla="*/ 15 w 34"/>
                  <a:gd name="T7" fmla="*/ 0 h 23"/>
                  <a:gd name="T8" fmla="*/ 20 w 34"/>
                  <a:gd name="T9" fmla="*/ 4 h 23"/>
                  <a:gd name="T10" fmla="*/ 21 w 34"/>
                  <a:gd name="T11" fmla="*/ 5 h 23"/>
                  <a:gd name="T12" fmla="*/ 26 w 34"/>
                  <a:gd name="T13" fmla="*/ 1 h 23"/>
                  <a:gd name="T14" fmla="*/ 27 w 34"/>
                  <a:gd name="T15" fmla="*/ 1 h 23"/>
                  <a:gd name="T16" fmla="*/ 30 w 34"/>
                  <a:gd name="T17" fmla="*/ 1 h 23"/>
                  <a:gd name="T18" fmla="*/ 32 w 34"/>
                  <a:gd name="T19" fmla="*/ 3 h 23"/>
                  <a:gd name="T20" fmla="*/ 29 w 34"/>
                  <a:gd name="T21" fmla="*/ 8 h 23"/>
                  <a:gd name="T22" fmla="*/ 23 w 34"/>
                  <a:gd name="T23" fmla="*/ 8 h 23"/>
                  <a:gd name="T24" fmla="*/ 21 w 34"/>
                  <a:gd name="T25" fmla="*/ 9 h 23"/>
                  <a:gd name="T26" fmla="*/ 13 w 34"/>
                  <a:gd name="T27" fmla="*/ 15 h 23"/>
                  <a:gd name="T28" fmla="*/ 11 w 34"/>
                  <a:gd name="T29" fmla="*/ 21 h 23"/>
                  <a:gd name="T30" fmla="*/ 5 w 34"/>
                  <a:gd name="T31" fmla="*/ 20 h 23"/>
                  <a:gd name="T32" fmla="*/ 0 w 34"/>
                  <a:gd name="T33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3">
                    <a:moveTo>
                      <a:pt x="0" y="15"/>
                    </a:moveTo>
                    <a:cubicBezTo>
                      <a:pt x="3" y="14"/>
                      <a:pt x="5" y="11"/>
                      <a:pt x="8" y="11"/>
                    </a:cubicBezTo>
                    <a:cubicBezTo>
                      <a:pt x="11" y="10"/>
                      <a:pt x="12" y="8"/>
                      <a:pt x="12" y="5"/>
                    </a:cubicBezTo>
                    <a:cubicBezTo>
                      <a:pt x="12" y="3"/>
                      <a:pt x="12" y="1"/>
                      <a:pt x="15" y="0"/>
                    </a:cubicBezTo>
                    <a:cubicBezTo>
                      <a:pt x="17" y="0"/>
                      <a:pt x="19" y="1"/>
                      <a:pt x="20" y="4"/>
                    </a:cubicBezTo>
                    <a:cubicBezTo>
                      <a:pt x="20" y="4"/>
                      <a:pt x="20" y="5"/>
                      <a:pt x="21" y="5"/>
                    </a:cubicBezTo>
                    <a:cubicBezTo>
                      <a:pt x="23" y="4"/>
                      <a:pt x="24" y="3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8" y="1"/>
                      <a:pt x="29" y="1"/>
                      <a:pt x="30" y="1"/>
                    </a:cubicBezTo>
                    <a:cubicBezTo>
                      <a:pt x="32" y="1"/>
                      <a:pt x="33" y="1"/>
                      <a:pt x="32" y="3"/>
                    </a:cubicBezTo>
                    <a:cubicBezTo>
                      <a:pt x="33" y="6"/>
                      <a:pt x="34" y="9"/>
                      <a:pt x="29" y="8"/>
                    </a:cubicBezTo>
                    <a:cubicBezTo>
                      <a:pt x="27" y="8"/>
                      <a:pt x="25" y="8"/>
                      <a:pt x="23" y="8"/>
                    </a:cubicBezTo>
                    <a:cubicBezTo>
                      <a:pt x="22" y="8"/>
                      <a:pt x="21" y="9"/>
                      <a:pt x="21" y="9"/>
                    </a:cubicBezTo>
                    <a:cubicBezTo>
                      <a:pt x="24" y="18"/>
                      <a:pt x="16" y="13"/>
                      <a:pt x="13" y="15"/>
                    </a:cubicBezTo>
                    <a:cubicBezTo>
                      <a:pt x="10" y="17"/>
                      <a:pt x="10" y="19"/>
                      <a:pt x="11" y="21"/>
                    </a:cubicBezTo>
                    <a:cubicBezTo>
                      <a:pt x="8" y="23"/>
                      <a:pt x="6" y="22"/>
                      <a:pt x="5" y="20"/>
                    </a:cubicBezTo>
                    <a:cubicBezTo>
                      <a:pt x="3" y="18"/>
                      <a:pt x="0" y="18"/>
                      <a:pt x="0" y="15"/>
                    </a:cubicBezTo>
                    <a:close/>
                  </a:path>
                </a:pathLst>
              </a:custGeom>
              <a:solidFill>
                <a:srgbClr val="C2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6" name="Freeform 172"/>
              <p:cNvSpPr>
                <a:spLocks/>
              </p:cNvSpPr>
              <p:nvPr userDrawn="1"/>
            </p:nvSpPr>
            <p:spPr bwMode="auto">
              <a:xfrm>
                <a:off x="2084" y="2470"/>
                <a:ext cx="28" cy="27"/>
              </a:xfrm>
              <a:custGeom>
                <a:avLst/>
                <a:gdLst>
                  <a:gd name="T0" fmla="*/ 0 w 24"/>
                  <a:gd name="T1" fmla="*/ 0 h 23"/>
                  <a:gd name="T2" fmla="*/ 2 w 24"/>
                  <a:gd name="T3" fmla="*/ 0 h 23"/>
                  <a:gd name="T4" fmla="*/ 5 w 24"/>
                  <a:gd name="T5" fmla="*/ 1 h 23"/>
                  <a:gd name="T6" fmla="*/ 8 w 24"/>
                  <a:gd name="T7" fmla="*/ 3 h 23"/>
                  <a:gd name="T8" fmla="*/ 13 w 24"/>
                  <a:gd name="T9" fmla="*/ 6 h 23"/>
                  <a:gd name="T10" fmla="*/ 15 w 24"/>
                  <a:gd name="T11" fmla="*/ 7 h 23"/>
                  <a:gd name="T12" fmla="*/ 19 w 24"/>
                  <a:gd name="T13" fmla="*/ 11 h 23"/>
                  <a:gd name="T14" fmla="*/ 23 w 24"/>
                  <a:gd name="T15" fmla="*/ 16 h 23"/>
                  <a:gd name="T16" fmla="*/ 22 w 24"/>
                  <a:gd name="T17" fmla="*/ 18 h 23"/>
                  <a:gd name="T18" fmla="*/ 23 w 24"/>
                  <a:gd name="T19" fmla="*/ 18 h 23"/>
                  <a:gd name="T20" fmla="*/ 23 w 24"/>
                  <a:gd name="T21" fmla="*/ 22 h 23"/>
                  <a:gd name="T22" fmla="*/ 21 w 24"/>
                  <a:gd name="T23" fmla="*/ 23 h 23"/>
                  <a:gd name="T24" fmla="*/ 12 w 24"/>
                  <a:gd name="T25" fmla="*/ 13 h 23"/>
                  <a:gd name="T26" fmla="*/ 0 w 24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23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9" y="4"/>
                      <a:pt x="12" y="5"/>
                      <a:pt x="13" y="6"/>
                    </a:cubicBezTo>
                    <a:cubicBezTo>
                      <a:pt x="14" y="6"/>
                      <a:pt x="15" y="7"/>
                      <a:pt x="15" y="7"/>
                    </a:cubicBezTo>
                    <a:cubicBezTo>
                      <a:pt x="16" y="9"/>
                      <a:pt x="18" y="10"/>
                      <a:pt x="19" y="11"/>
                    </a:cubicBezTo>
                    <a:cubicBezTo>
                      <a:pt x="21" y="12"/>
                      <a:pt x="24" y="13"/>
                      <a:pt x="23" y="16"/>
                    </a:cubicBezTo>
                    <a:cubicBezTo>
                      <a:pt x="22" y="17"/>
                      <a:pt x="22" y="17"/>
                      <a:pt x="22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20"/>
                      <a:pt x="24" y="21"/>
                      <a:pt x="23" y="22"/>
                    </a:cubicBezTo>
                    <a:cubicBezTo>
                      <a:pt x="22" y="22"/>
                      <a:pt x="21" y="23"/>
                      <a:pt x="21" y="23"/>
                    </a:cubicBezTo>
                    <a:cubicBezTo>
                      <a:pt x="19" y="19"/>
                      <a:pt x="16" y="16"/>
                      <a:pt x="12" y="13"/>
                    </a:cubicBezTo>
                    <a:cubicBezTo>
                      <a:pt x="7" y="10"/>
                      <a:pt x="3" y="6"/>
                      <a:pt x="0" y="0"/>
                    </a:cubicBezTo>
                    <a:close/>
                  </a:path>
                </a:pathLst>
              </a:custGeom>
              <a:solidFill>
                <a:srgbClr val="B3A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7" name="Freeform 173"/>
              <p:cNvSpPr>
                <a:spLocks/>
              </p:cNvSpPr>
              <p:nvPr userDrawn="1"/>
            </p:nvSpPr>
            <p:spPr bwMode="auto">
              <a:xfrm>
                <a:off x="2081" y="2445"/>
                <a:ext cx="18" cy="12"/>
              </a:xfrm>
              <a:custGeom>
                <a:avLst/>
                <a:gdLst>
                  <a:gd name="T0" fmla="*/ 2 w 16"/>
                  <a:gd name="T1" fmla="*/ 0 h 10"/>
                  <a:gd name="T2" fmla="*/ 8 w 16"/>
                  <a:gd name="T3" fmla="*/ 1 h 10"/>
                  <a:gd name="T4" fmla="*/ 8 w 16"/>
                  <a:gd name="T5" fmla="*/ 1 h 10"/>
                  <a:gd name="T6" fmla="*/ 10 w 16"/>
                  <a:gd name="T7" fmla="*/ 3 h 10"/>
                  <a:gd name="T8" fmla="*/ 10 w 16"/>
                  <a:gd name="T9" fmla="*/ 3 h 10"/>
                  <a:gd name="T10" fmla="*/ 13 w 16"/>
                  <a:gd name="T11" fmla="*/ 4 h 10"/>
                  <a:gd name="T12" fmla="*/ 14 w 16"/>
                  <a:gd name="T13" fmla="*/ 3 h 10"/>
                  <a:gd name="T14" fmla="*/ 13 w 16"/>
                  <a:gd name="T15" fmla="*/ 10 h 10"/>
                  <a:gd name="T16" fmla="*/ 0 w 16"/>
                  <a:gd name="T17" fmla="*/ 2 h 10"/>
                  <a:gd name="T18" fmla="*/ 2 w 16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0">
                    <a:moveTo>
                      <a:pt x="2" y="0"/>
                    </a:moveTo>
                    <a:cubicBezTo>
                      <a:pt x="4" y="0"/>
                      <a:pt x="6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10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3" y="4"/>
                    </a:cubicBezTo>
                    <a:cubicBezTo>
                      <a:pt x="13" y="4"/>
                      <a:pt x="14" y="3"/>
                      <a:pt x="14" y="3"/>
                    </a:cubicBezTo>
                    <a:cubicBezTo>
                      <a:pt x="16" y="6"/>
                      <a:pt x="14" y="8"/>
                      <a:pt x="13" y="10"/>
                    </a:cubicBezTo>
                    <a:cubicBezTo>
                      <a:pt x="9" y="7"/>
                      <a:pt x="4" y="6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B8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8" name="Freeform 174"/>
              <p:cNvSpPr>
                <a:spLocks/>
              </p:cNvSpPr>
              <p:nvPr userDrawn="1"/>
            </p:nvSpPr>
            <p:spPr bwMode="auto">
              <a:xfrm>
                <a:off x="2060" y="2451"/>
                <a:ext cx="18" cy="17"/>
              </a:xfrm>
              <a:custGeom>
                <a:avLst/>
                <a:gdLst>
                  <a:gd name="T0" fmla="*/ 2 w 15"/>
                  <a:gd name="T1" fmla="*/ 0 h 15"/>
                  <a:gd name="T2" fmla="*/ 5 w 15"/>
                  <a:gd name="T3" fmla="*/ 3 h 15"/>
                  <a:gd name="T4" fmla="*/ 7 w 15"/>
                  <a:gd name="T5" fmla="*/ 4 h 15"/>
                  <a:gd name="T6" fmla="*/ 15 w 15"/>
                  <a:gd name="T7" fmla="*/ 10 h 15"/>
                  <a:gd name="T8" fmla="*/ 12 w 15"/>
                  <a:gd name="T9" fmla="*/ 12 h 15"/>
                  <a:gd name="T10" fmla="*/ 0 w 15"/>
                  <a:gd name="T11" fmla="*/ 1 h 15"/>
                  <a:gd name="T12" fmla="*/ 2 w 15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5">
                    <a:moveTo>
                      <a:pt x="2" y="0"/>
                    </a:moveTo>
                    <a:cubicBezTo>
                      <a:pt x="4" y="0"/>
                      <a:pt x="5" y="2"/>
                      <a:pt x="5" y="3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10" y="6"/>
                      <a:pt x="12" y="9"/>
                      <a:pt x="15" y="10"/>
                    </a:cubicBezTo>
                    <a:cubicBezTo>
                      <a:pt x="15" y="12"/>
                      <a:pt x="15" y="15"/>
                      <a:pt x="12" y="12"/>
                    </a:cubicBezTo>
                    <a:cubicBezTo>
                      <a:pt x="8" y="9"/>
                      <a:pt x="4" y="5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B3B0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9" name="Freeform 175"/>
              <p:cNvSpPr>
                <a:spLocks/>
              </p:cNvSpPr>
              <p:nvPr userDrawn="1"/>
            </p:nvSpPr>
            <p:spPr bwMode="auto">
              <a:xfrm>
                <a:off x="2048" y="2443"/>
                <a:ext cx="12" cy="9"/>
              </a:xfrm>
              <a:custGeom>
                <a:avLst/>
                <a:gdLst>
                  <a:gd name="T0" fmla="*/ 11 w 11"/>
                  <a:gd name="T1" fmla="*/ 8 h 8"/>
                  <a:gd name="T2" fmla="*/ 2 w 11"/>
                  <a:gd name="T3" fmla="*/ 4 h 8"/>
                  <a:gd name="T4" fmla="*/ 1 w 11"/>
                  <a:gd name="T5" fmla="*/ 1 h 8"/>
                  <a:gd name="T6" fmla="*/ 3 w 11"/>
                  <a:gd name="T7" fmla="*/ 1 h 8"/>
                  <a:gd name="T8" fmla="*/ 11 w 1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1" y="8"/>
                    </a:moveTo>
                    <a:cubicBezTo>
                      <a:pt x="8" y="7"/>
                      <a:pt x="5" y="6"/>
                      <a:pt x="2" y="4"/>
                    </a:cubicBezTo>
                    <a:cubicBezTo>
                      <a:pt x="1" y="4"/>
                      <a:pt x="0" y="2"/>
                      <a:pt x="1" y="1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7" y="2"/>
                      <a:pt x="10" y="4"/>
                      <a:pt x="11" y="8"/>
                    </a:cubicBezTo>
                    <a:close/>
                  </a:path>
                </a:pathLst>
              </a:custGeom>
              <a:solidFill>
                <a:srgbClr val="B3B0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0" name="Freeform 176"/>
              <p:cNvSpPr>
                <a:spLocks/>
              </p:cNvSpPr>
              <p:nvPr userDrawn="1"/>
            </p:nvSpPr>
            <p:spPr bwMode="auto">
              <a:xfrm>
                <a:off x="2046" y="2410"/>
                <a:ext cx="11" cy="7"/>
              </a:xfrm>
              <a:custGeom>
                <a:avLst/>
                <a:gdLst>
                  <a:gd name="T0" fmla="*/ 0 w 9"/>
                  <a:gd name="T1" fmla="*/ 3 h 6"/>
                  <a:gd name="T2" fmla="*/ 5 w 9"/>
                  <a:gd name="T3" fmla="*/ 1 h 6"/>
                  <a:gd name="T4" fmla="*/ 7 w 9"/>
                  <a:gd name="T5" fmla="*/ 6 h 6"/>
                  <a:gd name="T6" fmla="*/ 7 w 9"/>
                  <a:gd name="T7" fmla="*/ 6 h 6"/>
                  <a:gd name="T8" fmla="*/ 5 w 9"/>
                  <a:gd name="T9" fmla="*/ 5 h 6"/>
                  <a:gd name="T10" fmla="*/ 0 w 9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6">
                    <a:moveTo>
                      <a:pt x="0" y="3"/>
                    </a:moveTo>
                    <a:cubicBezTo>
                      <a:pt x="1" y="0"/>
                      <a:pt x="2" y="0"/>
                      <a:pt x="5" y="1"/>
                    </a:cubicBezTo>
                    <a:cubicBezTo>
                      <a:pt x="6" y="2"/>
                      <a:pt x="9" y="3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5" y="6"/>
                      <a:pt x="5" y="5"/>
                    </a:cubicBezTo>
                    <a:cubicBezTo>
                      <a:pt x="3" y="4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E5E9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1" name="Freeform 177"/>
              <p:cNvSpPr>
                <a:spLocks/>
              </p:cNvSpPr>
              <p:nvPr userDrawn="1"/>
            </p:nvSpPr>
            <p:spPr bwMode="auto">
              <a:xfrm>
                <a:off x="2052" y="241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5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2" name="Freeform 178"/>
              <p:cNvSpPr>
                <a:spLocks/>
              </p:cNvSpPr>
              <p:nvPr userDrawn="1"/>
            </p:nvSpPr>
            <p:spPr bwMode="auto">
              <a:xfrm>
                <a:off x="2107" y="2454"/>
                <a:ext cx="9" cy="11"/>
              </a:xfrm>
              <a:custGeom>
                <a:avLst/>
                <a:gdLst>
                  <a:gd name="T0" fmla="*/ 6 w 7"/>
                  <a:gd name="T1" fmla="*/ 0 h 9"/>
                  <a:gd name="T2" fmla="*/ 7 w 7"/>
                  <a:gd name="T3" fmla="*/ 2 h 9"/>
                  <a:gd name="T4" fmla="*/ 5 w 7"/>
                  <a:gd name="T5" fmla="*/ 8 h 9"/>
                  <a:gd name="T6" fmla="*/ 4 w 7"/>
                  <a:gd name="T7" fmla="*/ 9 h 9"/>
                  <a:gd name="T8" fmla="*/ 2 w 7"/>
                  <a:gd name="T9" fmla="*/ 8 h 9"/>
                  <a:gd name="T10" fmla="*/ 1 w 7"/>
                  <a:gd name="T11" fmla="*/ 2 h 9"/>
                  <a:gd name="T12" fmla="*/ 2 w 7"/>
                  <a:gd name="T13" fmla="*/ 0 h 9"/>
                  <a:gd name="T14" fmla="*/ 5 w 7"/>
                  <a:gd name="T15" fmla="*/ 1 h 9"/>
                  <a:gd name="T16" fmla="*/ 6 w 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9">
                    <a:moveTo>
                      <a:pt x="6" y="0"/>
                    </a:moveTo>
                    <a:cubicBezTo>
                      <a:pt x="7" y="1"/>
                      <a:pt x="7" y="1"/>
                      <a:pt x="7" y="2"/>
                    </a:cubicBezTo>
                    <a:cubicBezTo>
                      <a:pt x="6" y="4"/>
                      <a:pt x="6" y="6"/>
                      <a:pt x="5" y="8"/>
                    </a:cubicBezTo>
                    <a:cubicBezTo>
                      <a:pt x="5" y="8"/>
                      <a:pt x="4" y="9"/>
                      <a:pt x="4" y="9"/>
                    </a:cubicBezTo>
                    <a:cubicBezTo>
                      <a:pt x="3" y="9"/>
                      <a:pt x="3" y="8"/>
                      <a:pt x="2" y="8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5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CF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3" name="Freeform 179"/>
              <p:cNvSpPr>
                <a:spLocks/>
              </p:cNvSpPr>
              <p:nvPr userDrawn="1"/>
            </p:nvSpPr>
            <p:spPr bwMode="auto">
              <a:xfrm>
                <a:off x="2113" y="2463"/>
                <a:ext cx="4" cy="4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1" y="3"/>
                      <a:pt x="1" y="2"/>
                      <a:pt x="0" y="0"/>
                    </a:cubicBezTo>
                    <a:cubicBezTo>
                      <a:pt x="2" y="1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CF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4" name="Freeform 180"/>
              <p:cNvSpPr>
                <a:spLocks/>
              </p:cNvSpPr>
              <p:nvPr userDrawn="1"/>
            </p:nvSpPr>
            <p:spPr bwMode="auto">
              <a:xfrm>
                <a:off x="2102" y="2476"/>
                <a:ext cx="18" cy="13"/>
              </a:xfrm>
              <a:custGeom>
                <a:avLst/>
                <a:gdLst>
                  <a:gd name="T0" fmla="*/ 8 w 16"/>
                  <a:gd name="T1" fmla="*/ 11 h 11"/>
                  <a:gd name="T2" fmla="*/ 2 w 16"/>
                  <a:gd name="T3" fmla="*/ 7 h 11"/>
                  <a:gd name="T4" fmla="*/ 3 w 16"/>
                  <a:gd name="T5" fmla="*/ 3 h 11"/>
                  <a:gd name="T6" fmla="*/ 9 w 16"/>
                  <a:gd name="T7" fmla="*/ 2 h 11"/>
                  <a:gd name="T8" fmla="*/ 11 w 16"/>
                  <a:gd name="T9" fmla="*/ 1 h 11"/>
                  <a:gd name="T10" fmla="*/ 16 w 16"/>
                  <a:gd name="T11" fmla="*/ 1 h 11"/>
                  <a:gd name="T12" fmla="*/ 16 w 16"/>
                  <a:gd name="T13" fmla="*/ 1 h 11"/>
                  <a:gd name="T14" fmla="*/ 14 w 16"/>
                  <a:gd name="T15" fmla="*/ 6 h 11"/>
                  <a:gd name="T16" fmla="*/ 8 w 16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1">
                    <a:moveTo>
                      <a:pt x="8" y="11"/>
                    </a:moveTo>
                    <a:cubicBezTo>
                      <a:pt x="7" y="9"/>
                      <a:pt x="4" y="9"/>
                      <a:pt x="2" y="7"/>
                    </a:cubicBezTo>
                    <a:cubicBezTo>
                      <a:pt x="0" y="5"/>
                      <a:pt x="0" y="4"/>
                      <a:pt x="3" y="3"/>
                    </a:cubicBezTo>
                    <a:cubicBezTo>
                      <a:pt x="5" y="2"/>
                      <a:pt x="7" y="3"/>
                      <a:pt x="9" y="2"/>
                    </a:cubicBezTo>
                    <a:cubicBezTo>
                      <a:pt x="10" y="2"/>
                      <a:pt x="10" y="1"/>
                      <a:pt x="11" y="1"/>
                    </a:cubicBezTo>
                    <a:cubicBezTo>
                      <a:pt x="13" y="0"/>
                      <a:pt x="14" y="0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3"/>
                      <a:pt x="16" y="6"/>
                      <a:pt x="14" y="6"/>
                    </a:cubicBezTo>
                    <a:cubicBezTo>
                      <a:pt x="10" y="6"/>
                      <a:pt x="10" y="10"/>
                      <a:pt x="8" y="11"/>
                    </a:cubicBezTo>
                    <a:close/>
                  </a:path>
                </a:pathLst>
              </a:custGeom>
              <a:solidFill>
                <a:srgbClr val="C2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5" name="Freeform 181"/>
              <p:cNvSpPr>
                <a:spLocks/>
              </p:cNvSpPr>
              <p:nvPr userDrawn="1"/>
            </p:nvSpPr>
            <p:spPr bwMode="auto">
              <a:xfrm>
                <a:off x="2162" y="2538"/>
                <a:ext cx="3" cy="3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1 h 2"/>
                  <a:gd name="T4" fmla="*/ 2 w 3"/>
                  <a:gd name="T5" fmla="*/ 1 h 2"/>
                  <a:gd name="T6" fmla="*/ 2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1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D9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6" name="Freeform 182"/>
              <p:cNvSpPr>
                <a:spLocks/>
              </p:cNvSpPr>
              <p:nvPr userDrawn="1"/>
            </p:nvSpPr>
            <p:spPr bwMode="auto">
              <a:xfrm>
                <a:off x="2164" y="2538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9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7" name="Freeform 183"/>
              <p:cNvSpPr>
                <a:spLocks/>
              </p:cNvSpPr>
              <p:nvPr userDrawn="1"/>
            </p:nvSpPr>
            <p:spPr bwMode="auto">
              <a:xfrm>
                <a:off x="2089" y="2458"/>
                <a:ext cx="31" cy="26"/>
              </a:xfrm>
              <a:custGeom>
                <a:avLst/>
                <a:gdLst>
                  <a:gd name="T0" fmla="*/ 22 w 27"/>
                  <a:gd name="T1" fmla="*/ 19 h 23"/>
                  <a:gd name="T2" fmla="*/ 15 w 27"/>
                  <a:gd name="T3" fmla="*/ 21 h 23"/>
                  <a:gd name="T4" fmla="*/ 13 w 27"/>
                  <a:gd name="T5" fmla="*/ 23 h 23"/>
                  <a:gd name="T6" fmla="*/ 10 w 27"/>
                  <a:gd name="T7" fmla="*/ 19 h 23"/>
                  <a:gd name="T8" fmla="*/ 10 w 27"/>
                  <a:gd name="T9" fmla="*/ 19 h 23"/>
                  <a:gd name="T10" fmla="*/ 1 w 27"/>
                  <a:gd name="T11" fmla="*/ 15 h 23"/>
                  <a:gd name="T12" fmla="*/ 0 w 27"/>
                  <a:gd name="T13" fmla="*/ 11 h 23"/>
                  <a:gd name="T14" fmla="*/ 0 w 27"/>
                  <a:gd name="T15" fmla="*/ 10 h 23"/>
                  <a:gd name="T16" fmla="*/ 3 w 27"/>
                  <a:gd name="T17" fmla="*/ 8 h 23"/>
                  <a:gd name="T18" fmla="*/ 9 w 27"/>
                  <a:gd name="T19" fmla="*/ 9 h 23"/>
                  <a:gd name="T20" fmla="*/ 7 w 27"/>
                  <a:gd name="T21" fmla="*/ 2 h 23"/>
                  <a:gd name="T22" fmla="*/ 13 w 27"/>
                  <a:gd name="T23" fmla="*/ 4 h 23"/>
                  <a:gd name="T24" fmla="*/ 14 w 27"/>
                  <a:gd name="T25" fmla="*/ 6 h 23"/>
                  <a:gd name="T26" fmla="*/ 15 w 27"/>
                  <a:gd name="T27" fmla="*/ 5 h 23"/>
                  <a:gd name="T28" fmla="*/ 18 w 27"/>
                  <a:gd name="T29" fmla="*/ 7 h 23"/>
                  <a:gd name="T30" fmla="*/ 19 w 27"/>
                  <a:gd name="T31" fmla="*/ 10 h 23"/>
                  <a:gd name="T32" fmla="*/ 21 w 27"/>
                  <a:gd name="T33" fmla="*/ 15 h 23"/>
                  <a:gd name="T34" fmla="*/ 27 w 27"/>
                  <a:gd name="T35" fmla="*/ 17 h 23"/>
                  <a:gd name="T36" fmla="*/ 22 w 27"/>
                  <a:gd name="T37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23">
                    <a:moveTo>
                      <a:pt x="22" y="19"/>
                    </a:moveTo>
                    <a:cubicBezTo>
                      <a:pt x="20" y="22"/>
                      <a:pt x="18" y="21"/>
                      <a:pt x="15" y="21"/>
                    </a:cubicBezTo>
                    <a:cubicBezTo>
                      <a:pt x="13" y="20"/>
                      <a:pt x="13" y="22"/>
                      <a:pt x="13" y="23"/>
                    </a:cubicBezTo>
                    <a:cubicBezTo>
                      <a:pt x="11" y="23"/>
                      <a:pt x="11" y="20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7" y="17"/>
                      <a:pt x="4" y="16"/>
                      <a:pt x="1" y="15"/>
                    </a:cubicBezTo>
                    <a:cubicBezTo>
                      <a:pt x="3" y="14"/>
                      <a:pt x="2" y="12"/>
                      <a:pt x="0" y="11"/>
                    </a:cubicBezTo>
                    <a:cubicBezTo>
                      <a:pt x="0" y="11"/>
                      <a:pt x="0" y="10"/>
                      <a:pt x="0" y="10"/>
                    </a:cubicBezTo>
                    <a:cubicBezTo>
                      <a:pt x="0" y="8"/>
                      <a:pt x="1" y="8"/>
                      <a:pt x="3" y="8"/>
                    </a:cubicBezTo>
                    <a:cubicBezTo>
                      <a:pt x="5" y="9"/>
                      <a:pt x="7" y="10"/>
                      <a:pt x="9" y="9"/>
                    </a:cubicBezTo>
                    <a:cubicBezTo>
                      <a:pt x="8" y="7"/>
                      <a:pt x="6" y="5"/>
                      <a:pt x="7" y="2"/>
                    </a:cubicBezTo>
                    <a:cubicBezTo>
                      <a:pt x="9" y="0"/>
                      <a:pt x="11" y="2"/>
                      <a:pt x="13" y="4"/>
                    </a:cubicBezTo>
                    <a:cubicBezTo>
                      <a:pt x="14" y="4"/>
                      <a:pt x="14" y="5"/>
                      <a:pt x="14" y="6"/>
                    </a:cubicBezTo>
                    <a:cubicBezTo>
                      <a:pt x="14" y="6"/>
                      <a:pt x="14" y="5"/>
                      <a:pt x="15" y="5"/>
                    </a:cubicBezTo>
                    <a:cubicBezTo>
                      <a:pt x="16" y="5"/>
                      <a:pt x="17" y="5"/>
                      <a:pt x="18" y="7"/>
                    </a:cubicBezTo>
                    <a:cubicBezTo>
                      <a:pt x="19" y="8"/>
                      <a:pt x="20" y="9"/>
                      <a:pt x="19" y="10"/>
                    </a:cubicBezTo>
                    <a:cubicBezTo>
                      <a:pt x="19" y="12"/>
                      <a:pt x="14" y="16"/>
                      <a:pt x="21" y="15"/>
                    </a:cubicBezTo>
                    <a:cubicBezTo>
                      <a:pt x="24" y="15"/>
                      <a:pt x="25" y="15"/>
                      <a:pt x="27" y="17"/>
                    </a:cubicBezTo>
                    <a:cubicBezTo>
                      <a:pt x="25" y="18"/>
                      <a:pt x="23" y="18"/>
                      <a:pt x="22" y="19"/>
                    </a:cubicBezTo>
                    <a:close/>
                  </a:path>
                </a:pathLst>
              </a:custGeom>
              <a:solidFill>
                <a:srgbClr val="BEB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8" name="Freeform 184"/>
              <p:cNvSpPr>
                <a:spLocks/>
              </p:cNvSpPr>
              <p:nvPr userDrawn="1"/>
            </p:nvSpPr>
            <p:spPr bwMode="auto">
              <a:xfrm>
                <a:off x="2110" y="2463"/>
                <a:ext cx="2" cy="6"/>
              </a:xfrm>
              <a:custGeom>
                <a:avLst/>
                <a:gdLst>
                  <a:gd name="T0" fmla="*/ 1 w 2"/>
                  <a:gd name="T1" fmla="*/ 5 h 5"/>
                  <a:gd name="T2" fmla="*/ 0 w 2"/>
                  <a:gd name="T3" fmla="*/ 1 h 5"/>
                  <a:gd name="T4" fmla="*/ 0 w 2"/>
                  <a:gd name="T5" fmla="*/ 0 h 5"/>
                  <a:gd name="T6" fmla="*/ 2 w 2"/>
                  <a:gd name="T7" fmla="*/ 1 h 5"/>
                  <a:gd name="T8" fmla="*/ 2 w 2"/>
                  <a:gd name="T9" fmla="*/ 1 h 5"/>
                  <a:gd name="T10" fmla="*/ 1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cubicBezTo>
                      <a:pt x="1" y="4"/>
                      <a:pt x="0" y="3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4"/>
                      <a:pt x="1" y="5"/>
                    </a:cubicBezTo>
                    <a:close/>
                  </a:path>
                </a:pathLst>
              </a:custGeom>
              <a:solidFill>
                <a:srgbClr val="B7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9" name="Freeform 185"/>
              <p:cNvSpPr>
                <a:spLocks/>
              </p:cNvSpPr>
              <p:nvPr userDrawn="1"/>
            </p:nvSpPr>
            <p:spPr bwMode="auto">
              <a:xfrm>
                <a:off x="1916" y="2553"/>
                <a:ext cx="12" cy="13"/>
              </a:xfrm>
              <a:custGeom>
                <a:avLst/>
                <a:gdLst>
                  <a:gd name="T0" fmla="*/ 10 w 10"/>
                  <a:gd name="T1" fmla="*/ 4 h 11"/>
                  <a:gd name="T2" fmla="*/ 0 w 10"/>
                  <a:gd name="T3" fmla="*/ 11 h 11"/>
                  <a:gd name="T4" fmla="*/ 0 w 10"/>
                  <a:gd name="T5" fmla="*/ 8 h 11"/>
                  <a:gd name="T6" fmla="*/ 1 w 10"/>
                  <a:gd name="T7" fmla="*/ 6 h 11"/>
                  <a:gd name="T8" fmla="*/ 3 w 10"/>
                  <a:gd name="T9" fmla="*/ 1 h 11"/>
                  <a:gd name="T10" fmla="*/ 5 w 10"/>
                  <a:gd name="T11" fmla="*/ 0 h 11"/>
                  <a:gd name="T12" fmla="*/ 10 w 10"/>
                  <a:gd name="T1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10" y="4"/>
                    </a:moveTo>
                    <a:cubicBezTo>
                      <a:pt x="4" y="2"/>
                      <a:pt x="4" y="9"/>
                      <a:pt x="0" y="11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1" y="7"/>
                      <a:pt x="1" y="6"/>
                    </a:cubicBezTo>
                    <a:cubicBezTo>
                      <a:pt x="2" y="4"/>
                      <a:pt x="2" y="3"/>
                      <a:pt x="3" y="1"/>
                    </a:cubicBezTo>
                    <a:cubicBezTo>
                      <a:pt x="4" y="1"/>
                      <a:pt x="4" y="1"/>
                      <a:pt x="5" y="0"/>
                    </a:cubicBezTo>
                    <a:cubicBezTo>
                      <a:pt x="7" y="1"/>
                      <a:pt x="9" y="2"/>
                      <a:pt x="10" y="4"/>
                    </a:cubicBezTo>
                    <a:close/>
                  </a:path>
                </a:pathLst>
              </a:custGeom>
              <a:solidFill>
                <a:srgbClr val="6B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0" name="Freeform 186"/>
              <p:cNvSpPr>
                <a:spLocks/>
              </p:cNvSpPr>
              <p:nvPr userDrawn="1"/>
            </p:nvSpPr>
            <p:spPr bwMode="auto">
              <a:xfrm>
                <a:off x="1926" y="2541"/>
                <a:ext cx="6" cy="8"/>
              </a:xfrm>
              <a:custGeom>
                <a:avLst/>
                <a:gdLst>
                  <a:gd name="T0" fmla="*/ 0 w 5"/>
                  <a:gd name="T1" fmla="*/ 0 h 7"/>
                  <a:gd name="T2" fmla="*/ 1 w 5"/>
                  <a:gd name="T3" fmla="*/ 0 h 7"/>
                  <a:gd name="T4" fmla="*/ 5 w 5"/>
                  <a:gd name="T5" fmla="*/ 6 h 7"/>
                  <a:gd name="T6" fmla="*/ 4 w 5"/>
                  <a:gd name="T7" fmla="*/ 7 h 7"/>
                  <a:gd name="T8" fmla="*/ 0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4" y="1"/>
                      <a:pt x="5" y="3"/>
                      <a:pt x="5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0" y="6"/>
                      <a:pt x="1" y="3"/>
                      <a:pt x="0" y="0"/>
                    </a:cubicBezTo>
                    <a:close/>
                  </a:path>
                </a:pathLst>
              </a:custGeom>
              <a:solidFill>
                <a:srgbClr val="6064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1" name="Freeform 187"/>
              <p:cNvSpPr>
                <a:spLocks/>
              </p:cNvSpPr>
              <p:nvPr userDrawn="1"/>
            </p:nvSpPr>
            <p:spPr bwMode="auto">
              <a:xfrm>
                <a:off x="1931" y="2546"/>
                <a:ext cx="5" cy="4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2 h 3"/>
                  <a:gd name="T4" fmla="*/ 0 w 4"/>
                  <a:gd name="T5" fmla="*/ 1 h 3"/>
                  <a:gd name="T6" fmla="*/ 4 w 4"/>
                  <a:gd name="T7" fmla="*/ 2 h 3"/>
                  <a:gd name="T8" fmla="*/ 4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2" y="3"/>
                      <a:pt x="1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3" y="0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6064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2" name="Freeform 188"/>
              <p:cNvSpPr>
                <a:spLocks/>
              </p:cNvSpPr>
              <p:nvPr userDrawn="1"/>
            </p:nvSpPr>
            <p:spPr bwMode="auto">
              <a:xfrm>
                <a:off x="1928" y="2511"/>
                <a:ext cx="17" cy="38"/>
              </a:xfrm>
              <a:custGeom>
                <a:avLst/>
                <a:gdLst>
                  <a:gd name="T0" fmla="*/ 7 w 15"/>
                  <a:gd name="T1" fmla="*/ 33 h 33"/>
                  <a:gd name="T2" fmla="*/ 3 w 15"/>
                  <a:gd name="T3" fmla="*/ 32 h 33"/>
                  <a:gd name="T4" fmla="*/ 0 w 15"/>
                  <a:gd name="T5" fmla="*/ 26 h 33"/>
                  <a:gd name="T6" fmla="*/ 0 w 15"/>
                  <a:gd name="T7" fmla="*/ 26 h 33"/>
                  <a:gd name="T8" fmla="*/ 2 w 15"/>
                  <a:gd name="T9" fmla="*/ 19 h 33"/>
                  <a:gd name="T10" fmla="*/ 4 w 15"/>
                  <a:gd name="T11" fmla="*/ 11 h 33"/>
                  <a:gd name="T12" fmla="*/ 7 w 15"/>
                  <a:gd name="T13" fmla="*/ 4 h 33"/>
                  <a:gd name="T14" fmla="*/ 15 w 15"/>
                  <a:gd name="T15" fmla="*/ 2 h 33"/>
                  <a:gd name="T16" fmla="*/ 11 w 15"/>
                  <a:gd name="T17" fmla="*/ 30 h 33"/>
                  <a:gd name="T18" fmla="*/ 10 w 15"/>
                  <a:gd name="T19" fmla="*/ 32 h 33"/>
                  <a:gd name="T20" fmla="*/ 7 w 15"/>
                  <a:gd name="T2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3">
                    <a:moveTo>
                      <a:pt x="7" y="33"/>
                    </a:moveTo>
                    <a:cubicBezTo>
                      <a:pt x="6" y="32"/>
                      <a:pt x="5" y="32"/>
                      <a:pt x="3" y="32"/>
                    </a:cubicBezTo>
                    <a:cubicBezTo>
                      <a:pt x="2" y="30"/>
                      <a:pt x="1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24"/>
                      <a:pt x="2" y="21"/>
                      <a:pt x="2" y="19"/>
                    </a:cubicBezTo>
                    <a:cubicBezTo>
                      <a:pt x="2" y="17"/>
                      <a:pt x="5" y="14"/>
                      <a:pt x="4" y="11"/>
                    </a:cubicBezTo>
                    <a:cubicBezTo>
                      <a:pt x="6" y="10"/>
                      <a:pt x="6" y="6"/>
                      <a:pt x="7" y="4"/>
                    </a:cubicBezTo>
                    <a:cubicBezTo>
                      <a:pt x="10" y="3"/>
                      <a:pt x="11" y="0"/>
                      <a:pt x="15" y="2"/>
                    </a:cubicBezTo>
                    <a:cubicBezTo>
                      <a:pt x="13" y="11"/>
                      <a:pt x="8" y="20"/>
                      <a:pt x="11" y="30"/>
                    </a:cubicBezTo>
                    <a:cubicBezTo>
                      <a:pt x="11" y="31"/>
                      <a:pt x="11" y="31"/>
                      <a:pt x="10" y="32"/>
                    </a:cubicBezTo>
                    <a:cubicBezTo>
                      <a:pt x="9" y="33"/>
                      <a:pt x="8" y="33"/>
                      <a:pt x="7" y="33"/>
                    </a:cubicBezTo>
                    <a:close/>
                  </a:path>
                </a:pathLst>
              </a:custGeom>
              <a:solidFill>
                <a:srgbClr val="5255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3" name="Freeform 189"/>
              <p:cNvSpPr>
                <a:spLocks/>
              </p:cNvSpPr>
              <p:nvPr userDrawn="1"/>
            </p:nvSpPr>
            <p:spPr bwMode="auto">
              <a:xfrm>
                <a:off x="1939" y="2505"/>
                <a:ext cx="6" cy="3"/>
              </a:xfrm>
              <a:custGeom>
                <a:avLst/>
                <a:gdLst>
                  <a:gd name="T0" fmla="*/ 5 w 5"/>
                  <a:gd name="T1" fmla="*/ 3 h 3"/>
                  <a:gd name="T2" fmla="*/ 0 w 5"/>
                  <a:gd name="T3" fmla="*/ 1 h 3"/>
                  <a:gd name="T4" fmla="*/ 5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3" y="3"/>
                      <a:pt x="2" y="2"/>
                      <a:pt x="0" y="1"/>
                    </a:cubicBezTo>
                    <a:cubicBezTo>
                      <a:pt x="3" y="0"/>
                      <a:pt x="4" y="1"/>
                      <a:pt x="5" y="3"/>
                    </a:cubicBezTo>
                    <a:close/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4" name="Freeform 190"/>
              <p:cNvSpPr>
                <a:spLocks/>
              </p:cNvSpPr>
              <p:nvPr userDrawn="1"/>
            </p:nvSpPr>
            <p:spPr bwMode="auto">
              <a:xfrm>
                <a:off x="1945" y="2508"/>
                <a:ext cx="5" cy="3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2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5" name="Freeform 191"/>
              <p:cNvSpPr>
                <a:spLocks/>
              </p:cNvSpPr>
              <p:nvPr userDrawn="1"/>
            </p:nvSpPr>
            <p:spPr bwMode="auto">
              <a:xfrm>
                <a:off x="1951" y="2504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0"/>
                      <a:pt x="2" y="1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6" name="Freeform 192"/>
              <p:cNvSpPr>
                <a:spLocks/>
              </p:cNvSpPr>
              <p:nvPr userDrawn="1"/>
            </p:nvSpPr>
            <p:spPr bwMode="auto">
              <a:xfrm>
                <a:off x="1928" y="2533"/>
                <a:ext cx="4" cy="8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7 h 7"/>
                  <a:gd name="T4" fmla="*/ 0 w 4"/>
                  <a:gd name="T5" fmla="*/ 4 h 7"/>
                  <a:gd name="T6" fmla="*/ 2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cubicBezTo>
                      <a:pt x="4" y="3"/>
                      <a:pt x="3" y="5"/>
                      <a:pt x="0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6064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7" name="Freeform 193"/>
              <p:cNvSpPr>
                <a:spLocks/>
              </p:cNvSpPr>
              <p:nvPr userDrawn="1"/>
            </p:nvSpPr>
            <p:spPr bwMode="auto">
              <a:xfrm>
                <a:off x="1831" y="2266"/>
                <a:ext cx="46" cy="24"/>
              </a:xfrm>
              <a:custGeom>
                <a:avLst/>
                <a:gdLst>
                  <a:gd name="T0" fmla="*/ 0 w 40"/>
                  <a:gd name="T1" fmla="*/ 2 h 21"/>
                  <a:gd name="T2" fmla="*/ 14 w 40"/>
                  <a:gd name="T3" fmla="*/ 1 h 21"/>
                  <a:gd name="T4" fmla="*/ 21 w 40"/>
                  <a:gd name="T5" fmla="*/ 4 h 21"/>
                  <a:gd name="T6" fmla="*/ 33 w 40"/>
                  <a:gd name="T7" fmla="*/ 6 h 21"/>
                  <a:gd name="T8" fmla="*/ 39 w 40"/>
                  <a:gd name="T9" fmla="*/ 12 h 21"/>
                  <a:gd name="T10" fmla="*/ 37 w 40"/>
                  <a:gd name="T11" fmla="*/ 21 h 21"/>
                  <a:gd name="T12" fmla="*/ 18 w 40"/>
                  <a:gd name="T13" fmla="*/ 14 h 21"/>
                  <a:gd name="T14" fmla="*/ 16 w 40"/>
                  <a:gd name="T15" fmla="*/ 12 h 21"/>
                  <a:gd name="T16" fmla="*/ 0 w 40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21">
                    <a:moveTo>
                      <a:pt x="0" y="2"/>
                    </a:moveTo>
                    <a:cubicBezTo>
                      <a:pt x="5" y="2"/>
                      <a:pt x="9" y="0"/>
                      <a:pt x="14" y="1"/>
                    </a:cubicBezTo>
                    <a:cubicBezTo>
                      <a:pt x="16" y="2"/>
                      <a:pt x="19" y="3"/>
                      <a:pt x="21" y="4"/>
                    </a:cubicBezTo>
                    <a:cubicBezTo>
                      <a:pt x="25" y="7"/>
                      <a:pt x="27" y="7"/>
                      <a:pt x="33" y="6"/>
                    </a:cubicBezTo>
                    <a:cubicBezTo>
                      <a:pt x="35" y="5"/>
                      <a:pt x="40" y="10"/>
                      <a:pt x="39" y="12"/>
                    </a:cubicBezTo>
                    <a:cubicBezTo>
                      <a:pt x="38" y="15"/>
                      <a:pt x="36" y="18"/>
                      <a:pt x="37" y="21"/>
                    </a:cubicBezTo>
                    <a:cubicBezTo>
                      <a:pt x="29" y="21"/>
                      <a:pt x="23" y="19"/>
                      <a:pt x="18" y="14"/>
                    </a:cubicBezTo>
                    <a:cubicBezTo>
                      <a:pt x="18" y="13"/>
                      <a:pt x="18" y="12"/>
                      <a:pt x="16" y="12"/>
                    </a:cubicBezTo>
                    <a:cubicBezTo>
                      <a:pt x="10" y="10"/>
                      <a:pt x="3" y="9"/>
                      <a:pt x="0" y="2"/>
                    </a:cubicBezTo>
                    <a:close/>
                  </a:path>
                </a:pathLst>
              </a:custGeom>
              <a:solidFill>
                <a:srgbClr val="E0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8" name="Freeform 194"/>
              <p:cNvSpPr>
                <a:spLocks/>
              </p:cNvSpPr>
              <p:nvPr userDrawn="1"/>
            </p:nvSpPr>
            <p:spPr bwMode="auto">
              <a:xfrm>
                <a:off x="1815" y="2259"/>
                <a:ext cx="76" cy="56"/>
              </a:xfrm>
              <a:custGeom>
                <a:avLst/>
                <a:gdLst>
                  <a:gd name="T0" fmla="*/ 14 w 66"/>
                  <a:gd name="T1" fmla="*/ 8 h 48"/>
                  <a:gd name="T2" fmla="*/ 32 w 66"/>
                  <a:gd name="T3" fmla="*/ 17 h 48"/>
                  <a:gd name="T4" fmla="*/ 32 w 66"/>
                  <a:gd name="T5" fmla="*/ 17 h 48"/>
                  <a:gd name="T6" fmla="*/ 41 w 66"/>
                  <a:gd name="T7" fmla="*/ 23 h 48"/>
                  <a:gd name="T8" fmla="*/ 51 w 66"/>
                  <a:gd name="T9" fmla="*/ 27 h 48"/>
                  <a:gd name="T10" fmla="*/ 51 w 66"/>
                  <a:gd name="T11" fmla="*/ 27 h 48"/>
                  <a:gd name="T12" fmla="*/ 62 w 66"/>
                  <a:gd name="T13" fmla="*/ 31 h 48"/>
                  <a:gd name="T14" fmla="*/ 65 w 66"/>
                  <a:gd name="T15" fmla="*/ 44 h 48"/>
                  <a:gd name="T16" fmla="*/ 63 w 66"/>
                  <a:gd name="T17" fmla="*/ 48 h 48"/>
                  <a:gd name="T18" fmla="*/ 59 w 66"/>
                  <a:gd name="T19" fmla="*/ 40 h 48"/>
                  <a:gd name="T20" fmla="*/ 50 w 66"/>
                  <a:gd name="T21" fmla="*/ 33 h 48"/>
                  <a:gd name="T22" fmla="*/ 21 w 66"/>
                  <a:gd name="T23" fmla="*/ 19 h 48"/>
                  <a:gd name="T24" fmla="*/ 18 w 66"/>
                  <a:gd name="T25" fmla="*/ 16 h 48"/>
                  <a:gd name="T26" fmla="*/ 0 w 66"/>
                  <a:gd name="T27" fmla="*/ 2 h 48"/>
                  <a:gd name="T28" fmla="*/ 4 w 66"/>
                  <a:gd name="T29" fmla="*/ 2 h 48"/>
                  <a:gd name="T30" fmla="*/ 14 w 66"/>
                  <a:gd name="T31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48">
                    <a:moveTo>
                      <a:pt x="14" y="8"/>
                    </a:moveTo>
                    <a:cubicBezTo>
                      <a:pt x="20" y="12"/>
                      <a:pt x="26" y="15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4" y="21"/>
                      <a:pt x="38" y="22"/>
                      <a:pt x="41" y="23"/>
                    </a:cubicBezTo>
                    <a:cubicBezTo>
                      <a:pt x="44" y="24"/>
                      <a:pt x="48" y="26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5" y="28"/>
                      <a:pt x="60" y="26"/>
                      <a:pt x="62" y="31"/>
                    </a:cubicBezTo>
                    <a:cubicBezTo>
                      <a:pt x="61" y="36"/>
                      <a:pt x="66" y="39"/>
                      <a:pt x="65" y="44"/>
                    </a:cubicBezTo>
                    <a:cubicBezTo>
                      <a:pt x="65" y="45"/>
                      <a:pt x="65" y="47"/>
                      <a:pt x="63" y="48"/>
                    </a:cubicBezTo>
                    <a:cubicBezTo>
                      <a:pt x="60" y="47"/>
                      <a:pt x="60" y="43"/>
                      <a:pt x="59" y="40"/>
                    </a:cubicBezTo>
                    <a:cubicBezTo>
                      <a:pt x="58" y="36"/>
                      <a:pt x="54" y="34"/>
                      <a:pt x="50" y="33"/>
                    </a:cubicBezTo>
                    <a:cubicBezTo>
                      <a:pt x="39" y="30"/>
                      <a:pt x="30" y="24"/>
                      <a:pt x="21" y="19"/>
                    </a:cubicBezTo>
                    <a:cubicBezTo>
                      <a:pt x="20" y="18"/>
                      <a:pt x="19" y="17"/>
                      <a:pt x="18" y="16"/>
                    </a:cubicBezTo>
                    <a:cubicBezTo>
                      <a:pt x="12" y="12"/>
                      <a:pt x="5" y="8"/>
                      <a:pt x="0" y="2"/>
                    </a:cubicBezTo>
                    <a:cubicBezTo>
                      <a:pt x="1" y="0"/>
                      <a:pt x="3" y="0"/>
                      <a:pt x="4" y="2"/>
                    </a:cubicBezTo>
                    <a:cubicBezTo>
                      <a:pt x="7" y="4"/>
                      <a:pt x="10" y="7"/>
                      <a:pt x="14" y="8"/>
                    </a:cubicBezTo>
                    <a:close/>
                  </a:path>
                </a:pathLst>
              </a:custGeom>
              <a:solidFill>
                <a:srgbClr val="D1D0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9" name="Freeform 195"/>
              <p:cNvSpPr>
                <a:spLocks/>
              </p:cNvSpPr>
              <p:nvPr userDrawn="1"/>
            </p:nvSpPr>
            <p:spPr bwMode="auto">
              <a:xfrm>
                <a:off x="1833" y="2290"/>
                <a:ext cx="30" cy="26"/>
              </a:xfrm>
              <a:custGeom>
                <a:avLst/>
                <a:gdLst>
                  <a:gd name="T0" fmla="*/ 24 w 26"/>
                  <a:gd name="T1" fmla="*/ 21 h 22"/>
                  <a:gd name="T2" fmla="*/ 21 w 26"/>
                  <a:gd name="T3" fmla="*/ 22 h 22"/>
                  <a:gd name="T4" fmla="*/ 10 w 26"/>
                  <a:gd name="T5" fmla="*/ 15 h 22"/>
                  <a:gd name="T6" fmla="*/ 9 w 26"/>
                  <a:gd name="T7" fmla="*/ 13 h 22"/>
                  <a:gd name="T8" fmla="*/ 5 w 26"/>
                  <a:gd name="T9" fmla="*/ 10 h 22"/>
                  <a:gd name="T10" fmla="*/ 0 w 26"/>
                  <a:gd name="T11" fmla="*/ 5 h 22"/>
                  <a:gd name="T12" fmla="*/ 4 w 26"/>
                  <a:gd name="T13" fmla="*/ 0 h 22"/>
                  <a:gd name="T14" fmla="*/ 23 w 26"/>
                  <a:gd name="T15" fmla="*/ 12 h 22"/>
                  <a:gd name="T16" fmla="*/ 24 w 26"/>
                  <a:gd name="T17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2">
                    <a:moveTo>
                      <a:pt x="24" y="21"/>
                    </a:moveTo>
                    <a:cubicBezTo>
                      <a:pt x="23" y="21"/>
                      <a:pt x="22" y="22"/>
                      <a:pt x="21" y="22"/>
                    </a:cubicBezTo>
                    <a:cubicBezTo>
                      <a:pt x="17" y="20"/>
                      <a:pt x="14" y="17"/>
                      <a:pt x="10" y="15"/>
                    </a:cubicBezTo>
                    <a:cubicBezTo>
                      <a:pt x="10" y="14"/>
                      <a:pt x="9" y="14"/>
                      <a:pt x="9" y="13"/>
                    </a:cubicBezTo>
                    <a:cubicBezTo>
                      <a:pt x="8" y="12"/>
                      <a:pt x="7" y="11"/>
                      <a:pt x="5" y="10"/>
                    </a:cubicBezTo>
                    <a:cubicBezTo>
                      <a:pt x="3" y="9"/>
                      <a:pt x="0" y="9"/>
                      <a:pt x="0" y="5"/>
                    </a:cubicBezTo>
                    <a:cubicBezTo>
                      <a:pt x="1" y="4"/>
                      <a:pt x="3" y="2"/>
                      <a:pt x="4" y="0"/>
                    </a:cubicBezTo>
                    <a:cubicBezTo>
                      <a:pt x="13" y="0"/>
                      <a:pt x="17" y="8"/>
                      <a:pt x="23" y="12"/>
                    </a:cubicBezTo>
                    <a:cubicBezTo>
                      <a:pt x="25" y="15"/>
                      <a:pt x="26" y="18"/>
                      <a:pt x="24" y="21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0" name="Freeform 196"/>
              <p:cNvSpPr>
                <a:spLocks/>
              </p:cNvSpPr>
              <p:nvPr userDrawn="1"/>
            </p:nvSpPr>
            <p:spPr bwMode="auto">
              <a:xfrm>
                <a:off x="1832" y="2278"/>
                <a:ext cx="28" cy="26"/>
              </a:xfrm>
              <a:custGeom>
                <a:avLst/>
                <a:gdLst>
                  <a:gd name="T0" fmla="*/ 22 w 24"/>
                  <a:gd name="T1" fmla="*/ 23 h 23"/>
                  <a:gd name="T2" fmla="*/ 5 w 24"/>
                  <a:gd name="T3" fmla="*/ 11 h 23"/>
                  <a:gd name="T4" fmla="*/ 2 w 24"/>
                  <a:gd name="T5" fmla="*/ 6 h 23"/>
                  <a:gd name="T6" fmla="*/ 3 w 24"/>
                  <a:gd name="T7" fmla="*/ 0 h 23"/>
                  <a:gd name="T8" fmla="*/ 6 w 24"/>
                  <a:gd name="T9" fmla="*/ 1 h 23"/>
                  <a:gd name="T10" fmla="*/ 24 w 24"/>
                  <a:gd name="T11" fmla="*/ 20 h 23"/>
                  <a:gd name="T12" fmla="*/ 22 w 24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3">
                    <a:moveTo>
                      <a:pt x="22" y="23"/>
                    </a:moveTo>
                    <a:cubicBezTo>
                      <a:pt x="16" y="21"/>
                      <a:pt x="12" y="14"/>
                      <a:pt x="5" y="11"/>
                    </a:cubicBezTo>
                    <a:cubicBezTo>
                      <a:pt x="4" y="9"/>
                      <a:pt x="3" y="8"/>
                      <a:pt x="2" y="6"/>
                    </a:cubicBezTo>
                    <a:cubicBezTo>
                      <a:pt x="0" y="3"/>
                      <a:pt x="0" y="1"/>
                      <a:pt x="3" y="0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13" y="7"/>
                      <a:pt x="19" y="13"/>
                      <a:pt x="24" y="20"/>
                    </a:cubicBezTo>
                    <a:cubicBezTo>
                      <a:pt x="24" y="22"/>
                      <a:pt x="24" y="23"/>
                      <a:pt x="22" y="23"/>
                    </a:cubicBezTo>
                    <a:close/>
                  </a:path>
                </a:pathLst>
              </a:custGeom>
              <a:solidFill>
                <a:srgbClr val="F6F8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1" name="Freeform 197"/>
              <p:cNvSpPr>
                <a:spLocks/>
              </p:cNvSpPr>
              <p:nvPr userDrawn="1"/>
            </p:nvSpPr>
            <p:spPr bwMode="auto">
              <a:xfrm>
                <a:off x="1873" y="2287"/>
                <a:ext cx="29" cy="14"/>
              </a:xfrm>
              <a:custGeom>
                <a:avLst/>
                <a:gdLst>
                  <a:gd name="T0" fmla="*/ 11 w 25"/>
                  <a:gd name="T1" fmla="*/ 7 h 12"/>
                  <a:gd name="T2" fmla="*/ 0 w 25"/>
                  <a:gd name="T3" fmla="*/ 3 h 12"/>
                  <a:gd name="T4" fmla="*/ 13 w 25"/>
                  <a:gd name="T5" fmla="*/ 3 h 12"/>
                  <a:gd name="T6" fmla="*/ 21 w 25"/>
                  <a:gd name="T7" fmla="*/ 4 h 12"/>
                  <a:gd name="T8" fmla="*/ 25 w 25"/>
                  <a:gd name="T9" fmla="*/ 9 h 12"/>
                  <a:gd name="T10" fmla="*/ 11 w 25"/>
                  <a:gd name="T11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2">
                    <a:moveTo>
                      <a:pt x="11" y="7"/>
                    </a:moveTo>
                    <a:cubicBezTo>
                      <a:pt x="7" y="6"/>
                      <a:pt x="3" y="5"/>
                      <a:pt x="0" y="3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6" y="8"/>
                      <a:pt x="19" y="5"/>
                      <a:pt x="21" y="4"/>
                    </a:cubicBezTo>
                    <a:cubicBezTo>
                      <a:pt x="23" y="5"/>
                      <a:pt x="24" y="7"/>
                      <a:pt x="25" y="9"/>
                    </a:cubicBezTo>
                    <a:cubicBezTo>
                      <a:pt x="20" y="12"/>
                      <a:pt x="15" y="9"/>
                      <a:pt x="11" y="7"/>
                    </a:cubicBezTo>
                    <a:close/>
                  </a:path>
                </a:pathLst>
              </a:custGeom>
              <a:solidFill>
                <a:srgbClr val="E0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2" name="Freeform 198"/>
              <p:cNvSpPr>
                <a:spLocks/>
              </p:cNvSpPr>
              <p:nvPr userDrawn="1"/>
            </p:nvSpPr>
            <p:spPr bwMode="auto">
              <a:xfrm>
                <a:off x="1820" y="2290"/>
                <a:ext cx="25" cy="20"/>
              </a:xfrm>
              <a:custGeom>
                <a:avLst/>
                <a:gdLst>
                  <a:gd name="T0" fmla="*/ 21 w 21"/>
                  <a:gd name="T1" fmla="*/ 12 h 17"/>
                  <a:gd name="T2" fmla="*/ 21 w 21"/>
                  <a:gd name="T3" fmla="*/ 14 h 17"/>
                  <a:gd name="T4" fmla="*/ 18 w 21"/>
                  <a:gd name="T5" fmla="*/ 15 h 17"/>
                  <a:gd name="T6" fmla="*/ 17 w 21"/>
                  <a:gd name="T7" fmla="*/ 13 h 17"/>
                  <a:gd name="T8" fmla="*/ 15 w 21"/>
                  <a:gd name="T9" fmla="*/ 12 h 17"/>
                  <a:gd name="T10" fmla="*/ 2 w 21"/>
                  <a:gd name="T11" fmla="*/ 3 h 17"/>
                  <a:gd name="T12" fmla="*/ 5 w 21"/>
                  <a:gd name="T13" fmla="*/ 0 h 17"/>
                  <a:gd name="T14" fmla="*/ 6 w 21"/>
                  <a:gd name="T15" fmla="*/ 1 h 17"/>
                  <a:gd name="T16" fmla="*/ 11 w 21"/>
                  <a:gd name="T17" fmla="*/ 5 h 17"/>
                  <a:gd name="T18" fmla="*/ 11 w 21"/>
                  <a:gd name="T19" fmla="*/ 5 h 17"/>
                  <a:gd name="T20" fmla="*/ 18 w 21"/>
                  <a:gd name="T21" fmla="*/ 9 h 17"/>
                  <a:gd name="T22" fmla="*/ 21 w 21"/>
                  <a:gd name="T23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17">
                    <a:moveTo>
                      <a:pt x="21" y="12"/>
                    </a:moveTo>
                    <a:cubicBezTo>
                      <a:pt x="21" y="13"/>
                      <a:pt x="21" y="13"/>
                      <a:pt x="21" y="14"/>
                    </a:cubicBezTo>
                    <a:cubicBezTo>
                      <a:pt x="21" y="17"/>
                      <a:pt x="21" y="17"/>
                      <a:pt x="18" y="15"/>
                    </a:cubicBezTo>
                    <a:cubicBezTo>
                      <a:pt x="18" y="14"/>
                      <a:pt x="17" y="14"/>
                      <a:pt x="17" y="13"/>
                    </a:cubicBezTo>
                    <a:cubicBezTo>
                      <a:pt x="16" y="13"/>
                      <a:pt x="16" y="12"/>
                      <a:pt x="15" y="12"/>
                    </a:cubicBezTo>
                    <a:cubicBezTo>
                      <a:pt x="10" y="10"/>
                      <a:pt x="5" y="7"/>
                      <a:pt x="2" y="3"/>
                    </a:cubicBezTo>
                    <a:cubicBezTo>
                      <a:pt x="0" y="1"/>
                      <a:pt x="0" y="1"/>
                      <a:pt x="5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7" y="3"/>
                      <a:pt x="8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8"/>
                      <a:pt x="16" y="7"/>
                      <a:pt x="18" y="9"/>
                    </a:cubicBezTo>
                    <a:cubicBezTo>
                      <a:pt x="19" y="10"/>
                      <a:pt x="19" y="11"/>
                      <a:pt x="21" y="12"/>
                    </a:cubicBezTo>
                    <a:close/>
                  </a:path>
                </a:pathLst>
              </a:custGeom>
              <a:solidFill>
                <a:srgbClr val="D6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3" name="Freeform 199"/>
              <p:cNvSpPr>
                <a:spLocks/>
              </p:cNvSpPr>
              <p:nvPr userDrawn="1"/>
            </p:nvSpPr>
            <p:spPr bwMode="auto">
              <a:xfrm>
                <a:off x="1827" y="2292"/>
                <a:ext cx="6" cy="5"/>
              </a:xfrm>
              <a:custGeom>
                <a:avLst/>
                <a:gdLst>
                  <a:gd name="T0" fmla="*/ 5 w 5"/>
                  <a:gd name="T1" fmla="*/ 4 h 5"/>
                  <a:gd name="T2" fmla="*/ 0 w 5"/>
                  <a:gd name="T3" fmla="*/ 0 h 5"/>
                  <a:gd name="T4" fmla="*/ 5 w 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1" y="5"/>
                      <a:pt x="0" y="3"/>
                      <a:pt x="0" y="0"/>
                    </a:cubicBezTo>
                    <a:cubicBezTo>
                      <a:pt x="2" y="1"/>
                      <a:pt x="3" y="3"/>
                      <a:pt x="5" y="4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4" name="Freeform 200"/>
              <p:cNvSpPr>
                <a:spLocks/>
              </p:cNvSpPr>
              <p:nvPr userDrawn="1"/>
            </p:nvSpPr>
            <p:spPr bwMode="auto">
              <a:xfrm>
                <a:off x="1971" y="2420"/>
                <a:ext cx="22" cy="30"/>
              </a:xfrm>
              <a:custGeom>
                <a:avLst/>
                <a:gdLst>
                  <a:gd name="T0" fmla="*/ 2 w 19"/>
                  <a:gd name="T1" fmla="*/ 9 h 26"/>
                  <a:gd name="T2" fmla="*/ 5 w 19"/>
                  <a:gd name="T3" fmla="*/ 1 h 26"/>
                  <a:gd name="T4" fmla="*/ 17 w 19"/>
                  <a:gd name="T5" fmla="*/ 2 h 26"/>
                  <a:gd name="T6" fmla="*/ 17 w 19"/>
                  <a:gd name="T7" fmla="*/ 2 h 26"/>
                  <a:gd name="T8" fmla="*/ 18 w 19"/>
                  <a:gd name="T9" fmla="*/ 14 h 26"/>
                  <a:gd name="T10" fmla="*/ 19 w 19"/>
                  <a:gd name="T11" fmla="*/ 15 h 26"/>
                  <a:gd name="T12" fmla="*/ 11 w 19"/>
                  <a:gd name="T13" fmla="*/ 23 h 26"/>
                  <a:gd name="T14" fmla="*/ 5 w 19"/>
                  <a:gd name="T15" fmla="*/ 20 h 26"/>
                  <a:gd name="T16" fmla="*/ 3 w 19"/>
                  <a:gd name="T17" fmla="*/ 20 h 26"/>
                  <a:gd name="T18" fmla="*/ 3 w 19"/>
                  <a:gd name="T19" fmla="*/ 20 h 26"/>
                  <a:gd name="T20" fmla="*/ 0 w 19"/>
                  <a:gd name="T21" fmla="*/ 16 h 26"/>
                  <a:gd name="T22" fmla="*/ 0 w 19"/>
                  <a:gd name="T23" fmla="*/ 16 h 26"/>
                  <a:gd name="T24" fmla="*/ 2 w 19"/>
                  <a:gd name="T25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26">
                    <a:moveTo>
                      <a:pt x="2" y="9"/>
                    </a:moveTo>
                    <a:cubicBezTo>
                      <a:pt x="3" y="6"/>
                      <a:pt x="4" y="3"/>
                      <a:pt x="5" y="1"/>
                    </a:cubicBezTo>
                    <a:cubicBezTo>
                      <a:pt x="9" y="0"/>
                      <a:pt x="13" y="0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4" y="8"/>
                      <a:pt x="14" y="8"/>
                      <a:pt x="18" y="14"/>
                    </a:cubicBezTo>
                    <a:cubicBezTo>
                      <a:pt x="19" y="14"/>
                      <a:pt x="19" y="15"/>
                      <a:pt x="19" y="15"/>
                    </a:cubicBezTo>
                    <a:cubicBezTo>
                      <a:pt x="19" y="20"/>
                      <a:pt x="13" y="21"/>
                      <a:pt x="11" y="23"/>
                    </a:cubicBezTo>
                    <a:cubicBezTo>
                      <a:pt x="8" y="26"/>
                      <a:pt x="6" y="23"/>
                      <a:pt x="5" y="20"/>
                    </a:cubicBezTo>
                    <a:cubicBezTo>
                      <a:pt x="5" y="20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19"/>
                      <a:pt x="0" y="18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14"/>
                      <a:pt x="1" y="11"/>
                      <a:pt x="2" y="9"/>
                    </a:cubicBezTo>
                    <a:close/>
                  </a:path>
                </a:pathLst>
              </a:custGeom>
              <a:solidFill>
                <a:srgbClr val="7373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5" name="Freeform 201"/>
              <p:cNvSpPr>
                <a:spLocks/>
              </p:cNvSpPr>
              <p:nvPr userDrawn="1"/>
            </p:nvSpPr>
            <p:spPr bwMode="auto">
              <a:xfrm>
                <a:off x="1975" y="2380"/>
                <a:ext cx="23" cy="34"/>
              </a:xfrm>
              <a:custGeom>
                <a:avLst/>
                <a:gdLst>
                  <a:gd name="T0" fmla="*/ 8 w 20"/>
                  <a:gd name="T1" fmla="*/ 29 h 29"/>
                  <a:gd name="T2" fmla="*/ 0 w 20"/>
                  <a:gd name="T3" fmla="*/ 25 h 29"/>
                  <a:gd name="T4" fmla="*/ 0 w 20"/>
                  <a:gd name="T5" fmla="*/ 25 h 29"/>
                  <a:gd name="T6" fmla="*/ 1 w 20"/>
                  <a:gd name="T7" fmla="*/ 22 h 29"/>
                  <a:gd name="T8" fmla="*/ 19 w 20"/>
                  <a:gd name="T9" fmla="*/ 0 h 29"/>
                  <a:gd name="T10" fmla="*/ 18 w 20"/>
                  <a:gd name="T11" fmla="*/ 20 h 29"/>
                  <a:gd name="T12" fmla="*/ 13 w 20"/>
                  <a:gd name="T13" fmla="*/ 21 h 29"/>
                  <a:gd name="T14" fmla="*/ 8 w 20"/>
                  <a:gd name="T15" fmla="*/ 20 h 29"/>
                  <a:gd name="T16" fmla="*/ 8 w 20"/>
                  <a:gd name="T17" fmla="*/ 25 h 29"/>
                  <a:gd name="T18" fmla="*/ 8 w 2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9">
                    <a:moveTo>
                      <a:pt x="8" y="29"/>
                    </a:moveTo>
                    <a:cubicBezTo>
                      <a:pt x="5" y="28"/>
                      <a:pt x="3" y="27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2" y="12"/>
                      <a:pt x="11" y="2"/>
                      <a:pt x="19" y="0"/>
                    </a:cubicBezTo>
                    <a:cubicBezTo>
                      <a:pt x="19" y="6"/>
                      <a:pt x="20" y="13"/>
                      <a:pt x="18" y="20"/>
                    </a:cubicBezTo>
                    <a:cubicBezTo>
                      <a:pt x="17" y="24"/>
                      <a:pt x="17" y="24"/>
                      <a:pt x="13" y="21"/>
                    </a:cubicBezTo>
                    <a:cubicBezTo>
                      <a:pt x="11" y="20"/>
                      <a:pt x="10" y="18"/>
                      <a:pt x="8" y="20"/>
                    </a:cubicBezTo>
                    <a:cubicBezTo>
                      <a:pt x="7" y="22"/>
                      <a:pt x="8" y="23"/>
                      <a:pt x="8" y="25"/>
                    </a:cubicBezTo>
                    <a:cubicBezTo>
                      <a:pt x="7" y="26"/>
                      <a:pt x="7" y="27"/>
                      <a:pt x="8" y="29"/>
                    </a:cubicBezTo>
                    <a:close/>
                  </a:path>
                </a:pathLst>
              </a:custGeom>
              <a:solidFill>
                <a:srgbClr val="5A5B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6" name="Freeform 202"/>
              <p:cNvSpPr>
                <a:spLocks/>
              </p:cNvSpPr>
              <p:nvPr userDrawn="1"/>
            </p:nvSpPr>
            <p:spPr bwMode="auto">
              <a:xfrm>
                <a:off x="2004" y="2405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3 h 4"/>
                  <a:gd name="T4" fmla="*/ 2 w 3"/>
                  <a:gd name="T5" fmla="*/ 0 h 4"/>
                  <a:gd name="T6" fmla="*/ 3 w 3"/>
                  <a:gd name="T7" fmla="*/ 2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3"/>
                      <a:pt x="3" y="4"/>
                      <a:pt x="1" y="4"/>
                    </a:cubicBezTo>
                    <a:close/>
                  </a:path>
                </a:pathLst>
              </a:custGeom>
              <a:solidFill>
                <a:srgbClr val="656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7" name="Freeform 203"/>
              <p:cNvSpPr>
                <a:spLocks/>
              </p:cNvSpPr>
              <p:nvPr userDrawn="1"/>
            </p:nvSpPr>
            <p:spPr bwMode="auto">
              <a:xfrm>
                <a:off x="1991" y="2422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7373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8" name="Freeform 204"/>
              <p:cNvSpPr>
                <a:spLocks/>
              </p:cNvSpPr>
              <p:nvPr userDrawn="1"/>
            </p:nvSpPr>
            <p:spPr bwMode="auto">
              <a:xfrm>
                <a:off x="1989" y="2462"/>
                <a:ext cx="2" cy="5"/>
              </a:xfrm>
              <a:custGeom>
                <a:avLst/>
                <a:gdLst>
                  <a:gd name="T0" fmla="*/ 0 w 2"/>
                  <a:gd name="T1" fmla="*/ 1 h 4"/>
                  <a:gd name="T2" fmla="*/ 2 w 2"/>
                  <a:gd name="T3" fmla="*/ 0 h 4"/>
                  <a:gd name="T4" fmla="*/ 1 w 2"/>
                  <a:gd name="T5" fmla="*/ 4 h 4"/>
                  <a:gd name="T6" fmla="*/ 0 w 2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2"/>
                      <a:pt x="2" y="3"/>
                      <a:pt x="1" y="4"/>
                    </a:cubicBezTo>
                    <a:cubicBezTo>
                      <a:pt x="1" y="3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9" name="Freeform 205"/>
              <p:cNvSpPr>
                <a:spLocks/>
              </p:cNvSpPr>
              <p:nvPr userDrawn="1"/>
            </p:nvSpPr>
            <p:spPr bwMode="auto">
              <a:xfrm>
                <a:off x="1997" y="246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0" name="Freeform 206"/>
              <p:cNvSpPr>
                <a:spLocks/>
              </p:cNvSpPr>
              <p:nvPr userDrawn="1"/>
            </p:nvSpPr>
            <p:spPr bwMode="auto">
              <a:xfrm>
                <a:off x="1992" y="246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1" name="Freeform 207"/>
              <p:cNvSpPr>
                <a:spLocks/>
              </p:cNvSpPr>
              <p:nvPr userDrawn="1"/>
            </p:nvSpPr>
            <p:spPr bwMode="auto">
              <a:xfrm>
                <a:off x="1953" y="2472"/>
                <a:ext cx="18" cy="26"/>
              </a:xfrm>
              <a:custGeom>
                <a:avLst/>
                <a:gdLst>
                  <a:gd name="T0" fmla="*/ 15 w 16"/>
                  <a:gd name="T1" fmla="*/ 4 h 23"/>
                  <a:gd name="T2" fmla="*/ 15 w 16"/>
                  <a:gd name="T3" fmla="*/ 8 h 23"/>
                  <a:gd name="T4" fmla="*/ 0 w 16"/>
                  <a:gd name="T5" fmla="*/ 23 h 23"/>
                  <a:gd name="T6" fmla="*/ 6 w 16"/>
                  <a:gd name="T7" fmla="*/ 2 h 23"/>
                  <a:gd name="T8" fmla="*/ 10 w 16"/>
                  <a:gd name="T9" fmla="*/ 0 h 23"/>
                  <a:gd name="T10" fmla="*/ 15 w 16"/>
                  <a:gd name="T11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15" y="4"/>
                    </a:moveTo>
                    <a:cubicBezTo>
                      <a:pt x="15" y="5"/>
                      <a:pt x="16" y="8"/>
                      <a:pt x="15" y="8"/>
                    </a:cubicBezTo>
                    <a:cubicBezTo>
                      <a:pt x="8" y="11"/>
                      <a:pt x="6" y="17"/>
                      <a:pt x="0" y="23"/>
                    </a:cubicBezTo>
                    <a:cubicBezTo>
                      <a:pt x="1" y="14"/>
                      <a:pt x="5" y="8"/>
                      <a:pt x="6" y="2"/>
                    </a:cubicBezTo>
                    <a:cubicBezTo>
                      <a:pt x="6" y="1"/>
                      <a:pt x="9" y="0"/>
                      <a:pt x="10" y="0"/>
                    </a:cubicBezTo>
                    <a:cubicBezTo>
                      <a:pt x="12" y="0"/>
                      <a:pt x="14" y="2"/>
                      <a:pt x="15" y="4"/>
                    </a:cubicBezTo>
                    <a:close/>
                  </a:path>
                </a:pathLst>
              </a:custGeom>
              <a:solidFill>
                <a:srgbClr val="5E61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2" name="Freeform 208"/>
              <p:cNvSpPr>
                <a:spLocks/>
              </p:cNvSpPr>
              <p:nvPr userDrawn="1"/>
            </p:nvSpPr>
            <p:spPr bwMode="auto">
              <a:xfrm>
                <a:off x="1963" y="2467"/>
                <a:ext cx="12" cy="10"/>
              </a:xfrm>
              <a:custGeom>
                <a:avLst/>
                <a:gdLst>
                  <a:gd name="T0" fmla="*/ 6 w 10"/>
                  <a:gd name="T1" fmla="*/ 8 h 9"/>
                  <a:gd name="T2" fmla="*/ 1 w 10"/>
                  <a:gd name="T3" fmla="*/ 4 h 9"/>
                  <a:gd name="T4" fmla="*/ 0 w 10"/>
                  <a:gd name="T5" fmla="*/ 2 h 9"/>
                  <a:gd name="T6" fmla="*/ 2 w 10"/>
                  <a:gd name="T7" fmla="*/ 1 h 9"/>
                  <a:gd name="T8" fmla="*/ 5 w 10"/>
                  <a:gd name="T9" fmla="*/ 0 h 9"/>
                  <a:gd name="T10" fmla="*/ 9 w 10"/>
                  <a:gd name="T11" fmla="*/ 1 h 9"/>
                  <a:gd name="T12" fmla="*/ 9 w 10"/>
                  <a:gd name="T13" fmla="*/ 5 h 9"/>
                  <a:gd name="T14" fmla="*/ 6 w 10"/>
                  <a:gd name="T1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9">
                    <a:moveTo>
                      <a:pt x="6" y="8"/>
                    </a:moveTo>
                    <a:cubicBezTo>
                      <a:pt x="2" y="9"/>
                      <a:pt x="2" y="6"/>
                      <a:pt x="1" y="4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7" y="0"/>
                      <a:pt x="8" y="1"/>
                      <a:pt x="9" y="1"/>
                    </a:cubicBezTo>
                    <a:cubicBezTo>
                      <a:pt x="9" y="3"/>
                      <a:pt x="10" y="4"/>
                      <a:pt x="9" y="5"/>
                    </a:cubicBezTo>
                    <a:cubicBezTo>
                      <a:pt x="8" y="6"/>
                      <a:pt x="7" y="7"/>
                      <a:pt x="6" y="8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3" name="Freeform 209"/>
              <p:cNvSpPr>
                <a:spLocks/>
              </p:cNvSpPr>
              <p:nvPr userDrawn="1"/>
            </p:nvSpPr>
            <p:spPr bwMode="auto">
              <a:xfrm>
                <a:off x="1966" y="2459"/>
                <a:ext cx="12" cy="9"/>
              </a:xfrm>
              <a:custGeom>
                <a:avLst/>
                <a:gdLst>
                  <a:gd name="T0" fmla="*/ 4 w 11"/>
                  <a:gd name="T1" fmla="*/ 2 h 8"/>
                  <a:gd name="T2" fmla="*/ 7 w 11"/>
                  <a:gd name="T3" fmla="*/ 0 h 8"/>
                  <a:gd name="T4" fmla="*/ 9 w 11"/>
                  <a:gd name="T5" fmla="*/ 2 h 8"/>
                  <a:gd name="T6" fmla="*/ 11 w 11"/>
                  <a:gd name="T7" fmla="*/ 5 h 8"/>
                  <a:gd name="T8" fmla="*/ 11 w 11"/>
                  <a:gd name="T9" fmla="*/ 5 h 8"/>
                  <a:gd name="T10" fmla="*/ 10 w 11"/>
                  <a:gd name="T11" fmla="*/ 5 h 8"/>
                  <a:gd name="T12" fmla="*/ 9 w 11"/>
                  <a:gd name="T13" fmla="*/ 6 h 8"/>
                  <a:gd name="T14" fmla="*/ 7 w 11"/>
                  <a:gd name="T15" fmla="*/ 7 h 8"/>
                  <a:gd name="T16" fmla="*/ 5 w 11"/>
                  <a:gd name="T17" fmla="*/ 8 h 8"/>
                  <a:gd name="T18" fmla="*/ 1 w 11"/>
                  <a:gd name="T19" fmla="*/ 6 h 8"/>
                  <a:gd name="T20" fmla="*/ 1 w 11"/>
                  <a:gd name="T21" fmla="*/ 4 h 8"/>
                  <a:gd name="T22" fmla="*/ 4 w 11"/>
                  <a:gd name="T2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8">
                    <a:moveTo>
                      <a:pt x="4" y="2"/>
                    </a:moveTo>
                    <a:cubicBezTo>
                      <a:pt x="5" y="3"/>
                      <a:pt x="8" y="5"/>
                      <a:pt x="7" y="0"/>
                    </a:cubicBezTo>
                    <a:cubicBezTo>
                      <a:pt x="8" y="1"/>
                      <a:pt x="9" y="1"/>
                      <a:pt x="9" y="2"/>
                    </a:cubicBezTo>
                    <a:cubicBezTo>
                      <a:pt x="11" y="2"/>
                      <a:pt x="11" y="4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8" y="7"/>
                      <a:pt x="7" y="7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3" y="8"/>
                      <a:pt x="2" y="8"/>
                      <a:pt x="1" y="6"/>
                    </a:cubicBezTo>
                    <a:cubicBezTo>
                      <a:pt x="0" y="6"/>
                      <a:pt x="0" y="5"/>
                      <a:pt x="1" y="4"/>
                    </a:cubicBezTo>
                    <a:cubicBezTo>
                      <a:pt x="2" y="3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4" name="Freeform 210"/>
              <p:cNvSpPr>
                <a:spLocks/>
              </p:cNvSpPr>
              <p:nvPr userDrawn="1"/>
            </p:nvSpPr>
            <p:spPr bwMode="auto">
              <a:xfrm>
                <a:off x="1963" y="2463"/>
                <a:ext cx="6" cy="7"/>
              </a:xfrm>
              <a:custGeom>
                <a:avLst/>
                <a:gdLst>
                  <a:gd name="T0" fmla="*/ 3 w 5"/>
                  <a:gd name="T1" fmla="*/ 0 h 6"/>
                  <a:gd name="T2" fmla="*/ 3 w 5"/>
                  <a:gd name="T3" fmla="*/ 2 h 6"/>
                  <a:gd name="T4" fmla="*/ 4 w 5"/>
                  <a:gd name="T5" fmla="*/ 6 h 6"/>
                  <a:gd name="T6" fmla="*/ 2 w 5"/>
                  <a:gd name="T7" fmla="*/ 4 h 6"/>
                  <a:gd name="T8" fmla="*/ 0 w 5"/>
                  <a:gd name="T9" fmla="*/ 3 h 6"/>
                  <a:gd name="T10" fmla="*/ 1 w 5"/>
                  <a:gd name="T11" fmla="*/ 1 h 6"/>
                  <a:gd name="T12" fmla="*/ 3 w 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5" y="3"/>
                      <a:pt x="5" y="4"/>
                      <a:pt x="4" y="6"/>
                    </a:cubicBezTo>
                    <a:cubicBezTo>
                      <a:pt x="4" y="5"/>
                      <a:pt x="3" y="5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7A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5" name="Freeform 211"/>
              <p:cNvSpPr>
                <a:spLocks/>
              </p:cNvSpPr>
              <p:nvPr userDrawn="1"/>
            </p:nvSpPr>
            <p:spPr bwMode="auto">
              <a:xfrm>
                <a:off x="1971" y="2466"/>
                <a:ext cx="6" cy="7"/>
              </a:xfrm>
              <a:custGeom>
                <a:avLst/>
                <a:gdLst>
                  <a:gd name="T0" fmla="*/ 0 w 5"/>
                  <a:gd name="T1" fmla="*/ 1 h 6"/>
                  <a:gd name="T2" fmla="*/ 2 w 5"/>
                  <a:gd name="T3" fmla="*/ 0 h 6"/>
                  <a:gd name="T4" fmla="*/ 4 w 5"/>
                  <a:gd name="T5" fmla="*/ 1 h 6"/>
                  <a:gd name="T6" fmla="*/ 5 w 5"/>
                  <a:gd name="T7" fmla="*/ 3 h 6"/>
                  <a:gd name="T8" fmla="*/ 4 w 5"/>
                  <a:gd name="T9" fmla="*/ 5 h 6"/>
                  <a:gd name="T10" fmla="*/ 2 w 5"/>
                  <a:gd name="T11" fmla="*/ 6 h 6"/>
                  <a:gd name="T12" fmla="*/ 1 w 5"/>
                  <a:gd name="T13" fmla="*/ 3 h 6"/>
                  <a:gd name="T14" fmla="*/ 0 w 5"/>
                  <a:gd name="T15" fmla="*/ 1 h 6"/>
                  <a:gd name="T16" fmla="*/ 0 w 5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0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5" y="4"/>
                      <a:pt x="4" y="5"/>
                      <a:pt x="4" y="5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5"/>
                      <a:pt x="1" y="4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8B8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6" name="Freeform 212"/>
              <p:cNvSpPr>
                <a:spLocks/>
              </p:cNvSpPr>
              <p:nvPr userDrawn="1"/>
            </p:nvSpPr>
            <p:spPr bwMode="auto">
              <a:xfrm>
                <a:off x="1976" y="2469"/>
                <a:ext cx="4" cy="3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1" y="1"/>
                      <a:pt x="1" y="0"/>
                    </a:cubicBezTo>
                    <a:cubicBezTo>
                      <a:pt x="3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7" name="Freeform 213"/>
              <p:cNvSpPr>
                <a:spLocks/>
              </p:cNvSpPr>
              <p:nvPr userDrawn="1"/>
            </p:nvSpPr>
            <p:spPr bwMode="auto">
              <a:xfrm>
                <a:off x="1974" y="2466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70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8" name="Freeform 214"/>
              <p:cNvSpPr>
                <a:spLocks/>
              </p:cNvSpPr>
              <p:nvPr userDrawn="1"/>
            </p:nvSpPr>
            <p:spPr bwMode="auto">
              <a:xfrm>
                <a:off x="1963" y="2467"/>
                <a:ext cx="3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70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9" name="Freeform 215"/>
              <p:cNvSpPr>
                <a:spLocks/>
              </p:cNvSpPr>
              <p:nvPr userDrawn="1"/>
            </p:nvSpPr>
            <p:spPr bwMode="auto">
              <a:xfrm>
                <a:off x="1946" y="251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B7C2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0" name="Freeform 216"/>
              <p:cNvSpPr>
                <a:spLocks/>
              </p:cNvSpPr>
              <p:nvPr userDrawn="1"/>
            </p:nvSpPr>
            <p:spPr bwMode="auto">
              <a:xfrm>
                <a:off x="2024" y="2392"/>
                <a:ext cx="7" cy="3"/>
              </a:xfrm>
              <a:custGeom>
                <a:avLst/>
                <a:gdLst>
                  <a:gd name="T0" fmla="*/ 6 w 6"/>
                  <a:gd name="T1" fmla="*/ 2 h 3"/>
                  <a:gd name="T2" fmla="*/ 0 w 6"/>
                  <a:gd name="T3" fmla="*/ 2 h 3"/>
                  <a:gd name="T4" fmla="*/ 6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cubicBezTo>
                      <a:pt x="4" y="2"/>
                      <a:pt x="2" y="3"/>
                      <a:pt x="0" y="2"/>
                    </a:cubicBezTo>
                    <a:cubicBezTo>
                      <a:pt x="2" y="1"/>
                      <a:pt x="4" y="0"/>
                      <a:pt x="6" y="2"/>
                    </a:cubicBezTo>
                    <a:close/>
                  </a:path>
                </a:pathLst>
              </a:custGeom>
              <a:solidFill>
                <a:srgbClr val="32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1" name="Freeform 217"/>
              <p:cNvSpPr>
                <a:spLocks/>
              </p:cNvSpPr>
              <p:nvPr userDrawn="1"/>
            </p:nvSpPr>
            <p:spPr bwMode="auto">
              <a:xfrm>
                <a:off x="1925" y="2328"/>
                <a:ext cx="64" cy="60"/>
              </a:xfrm>
              <a:custGeom>
                <a:avLst/>
                <a:gdLst>
                  <a:gd name="T0" fmla="*/ 1 w 55"/>
                  <a:gd name="T1" fmla="*/ 26 h 52"/>
                  <a:gd name="T2" fmla="*/ 0 w 55"/>
                  <a:gd name="T3" fmla="*/ 24 h 52"/>
                  <a:gd name="T4" fmla="*/ 6 w 55"/>
                  <a:gd name="T5" fmla="*/ 22 h 52"/>
                  <a:gd name="T6" fmla="*/ 9 w 55"/>
                  <a:gd name="T7" fmla="*/ 19 h 52"/>
                  <a:gd name="T8" fmla="*/ 6 w 55"/>
                  <a:gd name="T9" fmla="*/ 18 h 52"/>
                  <a:gd name="T10" fmla="*/ 5 w 55"/>
                  <a:gd name="T11" fmla="*/ 15 h 52"/>
                  <a:gd name="T12" fmla="*/ 3 w 55"/>
                  <a:gd name="T13" fmla="*/ 4 h 52"/>
                  <a:gd name="T14" fmla="*/ 7 w 55"/>
                  <a:gd name="T15" fmla="*/ 3 h 52"/>
                  <a:gd name="T16" fmla="*/ 10 w 55"/>
                  <a:gd name="T17" fmla="*/ 0 h 52"/>
                  <a:gd name="T18" fmla="*/ 55 w 55"/>
                  <a:gd name="T19" fmla="*/ 38 h 52"/>
                  <a:gd name="T20" fmla="*/ 50 w 55"/>
                  <a:gd name="T21" fmla="*/ 49 h 52"/>
                  <a:gd name="T22" fmla="*/ 48 w 55"/>
                  <a:gd name="T23" fmla="*/ 50 h 52"/>
                  <a:gd name="T24" fmla="*/ 33 w 55"/>
                  <a:gd name="T25" fmla="*/ 47 h 52"/>
                  <a:gd name="T26" fmla="*/ 31 w 55"/>
                  <a:gd name="T27" fmla="*/ 48 h 52"/>
                  <a:gd name="T28" fmla="*/ 21 w 55"/>
                  <a:gd name="T29" fmla="*/ 45 h 52"/>
                  <a:gd name="T30" fmla="*/ 21 w 55"/>
                  <a:gd name="T31" fmla="*/ 43 h 52"/>
                  <a:gd name="T32" fmla="*/ 22 w 55"/>
                  <a:gd name="T33" fmla="*/ 39 h 52"/>
                  <a:gd name="T34" fmla="*/ 17 w 55"/>
                  <a:gd name="T35" fmla="*/ 37 h 52"/>
                  <a:gd name="T36" fmla="*/ 12 w 55"/>
                  <a:gd name="T37" fmla="*/ 32 h 52"/>
                  <a:gd name="T38" fmla="*/ 11 w 55"/>
                  <a:gd name="T39" fmla="*/ 27 h 52"/>
                  <a:gd name="T40" fmla="*/ 1 w 55"/>
                  <a:gd name="T41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5" h="52">
                    <a:moveTo>
                      <a:pt x="1" y="26"/>
                    </a:moveTo>
                    <a:cubicBezTo>
                      <a:pt x="1" y="25"/>
                      <a:pt x="0" y="25"/>
                      <a:pt x="0" y="24"/>
                    </a:cubicBezTo>
                    <a:cubicBezTo>
                      <a:pt x="1" y="21"/>
                      <a:pt x="4" y="23"/>
                      <a:pt x="6" y="22"/>
                    </a:cubicBezTo>
                    <a:cubicBezTo>
                      <a:pt x="8" y="22"/>
                      <a:pt x="10" y="21"/>
                      <a:pt x="9" y="19"/>
                    </a:cubicBezTo>
                    <a:cubicBezTo>
                      <a:pt x="9" y="18"/>
                      <a:pt x="7" y="18"/>
                      <a:pt x="6" y="18"/>
                    </a:cubicBezTo>
                    <a:cubicBezTo>
                      <a:pt x="1" y="19"/>
                      <a:pt x="6" y="16"/>
                      <a:pt x="5" y="15"/>
                    </a:cubicBezTo>
                    <a:cubicBezTo>
                      <a:pt x="7" y="11"/>
                      <a:pt x="4" y="7"/>
                      <a:pt x="3" y="4"/>
                    </a:cubicBezTo>
                    <a:cubicBezTo>
                      <a:pt x="5" y="4"/>
                      <a:pt x="6" y="3"/>
                      <a:pt x="7" y="3"/>
                    </a:cubicBezTo>
                    <a:cubicBezTo>
                      <a:pt x="10" y="3"/>
                      <a:pt x="10" y="2"/>
                      <a:pt x="10" y="0"/>
                    </a:cubicBezTo>
                    <a:cubicBezTo>
                      <a:pt x="25" y="12"/>
                      <a:pt x="40" y="25"/>
                      <a:pt x="55" y="38"/>
                    </a:cubicBezTo>
                    <a:cubicBezTo>
                      <a:pt x="51" y="40"/>
                      <a:pt x="52" y="45"/>
                      <a:pt x="50" y="49"/>
                    </a:cubicBezTo>
                    <a:cubicBezTo>
                      <a:pt x="49" y="50"/>
                      <a:pt x="49" y="50"/>
                      <a:pt x="48" y="50"/>
                    </a:cubicBezTo>
                    <a:cubicBezTo>
                      <a:pt x="43" y="50"/>
                      <a:pt x="37" y="52"/>
                      <a:pt x="33" y="47"/>
                    </a:cubicBezTo>
                    <a:cubicBezTo>
                      <a:pt x="32" y="46"/>
                      <a:pt x="32" y="47"/>
                      <a:pt x="31" y="48"/>
                    </a:cubicBezTo>
                    <a:cubicBezTo>
                      <a:pt x="26" y="52"/>
                      <a:pt x="24" y="49"/>
                      <a:pt x="21" y="45"/>
                    </a:cubicBezTo>
                    <a:cubicBezTo>
                      <a:pt x="21" y="45"/>
                      <a:pt x="21" y="44"/>
                      <a:pt x="21" y="43"/>
                    </a:cubicBezTo>
                    <a:cubicBezTo>
                      <a:pt x="21" y="42"/>
                      <a:pt x="23" y="41"/>
                      <a:pt x="22" y="39"/>
                    </a:cubicBezTo>
                    <a:cubicBezTo>
                      <a:pt x="20" y="38"/>
                      <a:pt x="18" y="38"/>
                      <a:pt x="17" y="37"/>
                    </a:cubicBezTo>
                    <a:cubicBezTo>
                      <a:pt x="15" y="35"/>
                      <a:pt x="12" y="35"/>
                      <a:pt x="12" y="32"/>
                    </a:cubicBezTo>
                    <a:cubicBezTo>
                      <a:pt x="13" y="29"/>
                      <a:pt x="15" y="27"/>
                      <a:pt x="11" y="27"/>
                    </a:cubicBezTo>
                    <a:cubicBezTo>
                      <a:pt x="7" y="27"/>
                      <a:pt x="4" y="28"/>
                      <a:pt x="1" y="26"/>
                    </a:cubicBezTo>
                    <a:close/>
                  </a:path>
                </a:pathLst>
              </a:custGeom>
              <a:solidFill>
                <a:srgbClr val="CE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2" name="Freeform 218"/>
              <p:cNvSpPr>
                <a:spLocks/>
              </p:cNvSpPr>
              <p:nvPr userDrawn="1"/>
            </p:nvSpPr>
            <p:spPr bwMode="auto">
              <a:xfrm>
                <a:off x="1943" y="2371"/>
                <a:ext cx="57" cy="37"/>
              </a:xfrm>
              <a:custGeom>
                <a:avLst/>
                <a:gdLst>
                  <a:gd name="T0" fmla="*/ 7 w 50"/>
                  <a:gd name="T1" fmla="*/ 7 h 32"/>
                  <a:gd name="T2" fmla="*/ 11 w 50"/>
                  <a:gd name="T3" fmla="*/ 11 h 32"/>
                  <a:gd name="T4" fmla="*/ 14 w 50"/>
                  <a:gd name="T5" fmla="*/ 8 h 32"/>
                  <a:gd name="T6" fmla="*/ 17 w 50"/>
                  <a:gd name="T7" fmla="*/ 6 h 32"/>
                  <a:gd name="T8" fmla="*/ 30 w 50"/>
                  <a:gd name="T9" fmla="*/ 11 h 32"/>
                  <a:gd name="T10" fmla="*/ 34 w 50"/>
                  <a:gd name="T11" fmla="*/ 12 h 32"/>
                  <a:gd name="T12" fmla="*/ 33 w 50"/>
                  <a:gd name="T13" fmla="*/ 2 h 32"/>
                  <a:gd name="T14" fmla="*/ 40 w 50"/>
                  <a:gd name="T15" fmla="*/ 1 h 32"/>
                  <a:gd name="T16" fmla="*/ 40 w 50"/>
                  <a:gd name="T17" fmla="*/ 1 h 32"/>
                  <a:gd name="T18" fmla="*/ 47 w 50"/>
                  <a:gd name="T19" fmla="*/ 4 h 32"/>
                  <a:gd name="T20" fmla="*/ 50 w 50"/>
                  <a:gd name="T21" fmla="*/ 3 h 32"/>
                  <a:gd name="T22" fmla="*/ 47 w 50"/>
                  <a:gd name="T23" fmla="*/ 8 h 32"/>
                  <a:gd name="T24" fmla="*/ 30 w 50"/>
                  <a:gd name="T25" fmla="*/ 30 h 32"/>
                  <a:gd name="T26" fmla="*/ 28 w 50"/>
                  <a:gd name="T27" fmla="*/ 31 h 32"/>
                  <a:gd name="T28" fmla="*/ 25 w 50"/>
                  <a:gd name="T29" fmla="*/ 28 h 32"/>
                  <a:gd name="T30" fmla="*/ 25 w 50"/>
                  <a:gd name="T31" fmla="*/ 27 h 32"/>
                  <a:gd name="T32" fmla="*/ 18 w 50"/>
                  <a:gd name="T33" fmla="*/ 24 h 32"/>
                  <a:gd name="T34" fmla="*/ 17 w 50"/>
                  <a:gd name="T35" fmla="*/ 24 h 32"/>
                  <a:gd name="T36" fmla="*/ 18 w 50"/>
                  <a:gd name="T37" fmla="*/ 24 h 32"/>
                  <a:gd name="T38" fmla="*/ 23 w 50"/>
                  <a:gd name="T39" fmla="*/ 27 h 32"/>
                  <a:gd name="T40" fmla="*/ 18 w 50"/>
                  <a:gd name="T41" fmla="*/ 29 h 32"/>
                  <a:gd name="T42" fmla="*/ 18 w 50"/>
                  <a:gd name="T43" fmla="*/ 29 h 32"/>
                  <a:gd name="T44" fmla="*/ 8 w 50"/>
                  <a:gd name="T45" fmla="*/ 30 h 32"/>
                  <a:gd name="T46" fmla="*/ 3 w 50"/>
                  <a:gd name="T47" fmla="*/ 28 h 32"/>
                  <a:gd name="T48" fmla="*/ 2 w 50"/>
                  <a:gd name="T49" fmla="*/ 25 h 32"/>
                  <a:gd name="T50" fmla="*/ 1 w 50"/>
                  <a:gd name="T51" fmla="*/ 19 h 32"/>
                  <a:gd name="T52" fmla="*/ 5 w 50"/>
                  <a:gd name="T53" fmla="*/ 10 h 32"/>
                  <a:gd name="T54" fmla="*/ 7 w 50"/>
                  <a:gd name="T55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" h="32">
                    <a:moveTo>
                      <a:pt x="7" y="7"/>
                    </a:moveTo>
                    <a:cubicBezTo>
                      <a:pt x="8" y="8"/>
                      <a:pt x="10" y="10"/>
                      <a:pt x="11" y="11"/>
                    </a:cubicBezTo>
                    <a:cubicBezTo>
                      <a:pt x="13" y="12"/>
                      <a:pt x="15" y="11"/>
                      <a:pt x="14" y="8"/>
                    </a:cubicBezTo>
                    <a:cubicBezTo>
                      <a:pt x="13" y="4"/>
                      <a:pt x="16" y="5"/>
                      <a:pt x="17" y="6"/>
                    </a:cubicBezTo>
                    <a:cubicBezTo>
                      <a:pt x="21" y="11"/>
                      <a:pt x="25" y="11"/>
                      <a:pt x="30" y="11"/>
                    </a:cubicBezTo>
                    <a:cubicBezTo>
                      <a:pt x="31" y="11"/>
                      <a:pt x="33" y="12"/>
                      <a:pt x="34" y="12"/>
                    </a:cubicBezTo>
                    <a:cubicBezTo>
                      <a:pt x="34" y="9"/>
                      <a:pt x="35" y="5"/>
                      <a:pt x="33" y="2"/>
                    </a:cubicBezTo>
                    <a:cubicBezTo>
                      <a:pt x="35" y="0"/>
                      <a:pt x="38" y="2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6"/>
                      <a:pt x="44" y="4"/>
                      <a:pt x="47" y="4"/>
                    </a:cubicBezTo>
                    <a:cubicBezTo>
                      <a:pt x="48" y="4"/>
                      <a:pt x="49" y="4"/>
                      <a:pt x="50" y="3"/>
                    </a:cubicBezTo>
                    <a:cubicBezTo>
                      <a:pt x="49" y="5"/>
                      <a:pt x="48" y="6"/>
                      <a:pt x="47" y="8"/>
                    </a:cubicBezTo>
                    <a:cubicBezTo>
                      <a:pt x="40" y="14"/>
                      <a:pt x="32" y="20"/>
                      <a:pt x="30" y="30"/>
                    </a:cubicBezTo>
                    <a:cubicBezTo>
                      <a:pt x="30" y="31"/>
                      <a:pt x="29" y="32"/>
                      <a:pt x="28" y="31"/>
                    </a:cubicBezTo>
                    <a:cubicBezTo>
                      <a:pt x="28" y="30"/>
                      <a:pt x="27" y="29"/>
                      <a:pt x="25" y="28"/>
                    </a:cubicBezTo>
                    <a:cubicBezTo>
                      <a:pt x="25" y="28"/>
                      <a:pt x="25" y="27"/>
                      <a:pt x="25" y="27"/>
                    </a:cubicBezTo>
                    <a:cubicBezTo>
                      <a:pt x="23" y="24"/>
                      <a:pt x="20" y="25"/>
                      <a:pt x="18" y="24"/>
                    </a:cubicBezTo>
                    <a:cubicBezTo>
                      <a:pt x="17" y="23"/>
                      <a:pt x="17" y="25"/>
                      <a:pt x="17" y="24"/>
                    </a:cubicBezTo>
                    <a:cubicBezTo>
                      <a:pt x="17" y="23"/>
                      <a:pt x="17" y="23"/>
                      <a:pt x="18" y="24"/>
                    </a:cubicBezTo>
                    <a:cubicBezTo>
                      <a:pt x="19" y="25"/>
                      <a:pt x="23" y="24"/>
                      <a:pt x="23" y="27"/>
                    </a:cubicBezTo>
                    <a:cubicBezTo>
                      <a:pt x="21" y="28"/>
                      <a:pt x="20" y="28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5" y="29"/>
                      <a:pt x="11" y="26"/>
                      <a:pt x="8" y="30"/>
                    </a:cubicBezTo>
                    <a:cubicBezTo>
                      <a:pt x="7" y="32"/>
                      <a:pt x="4" y="29"/>
                      <a:pt x="3" y="28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1" y="23"/>
                      <a:pt x="0" y="21"/>
                      <a:pt x="1" y="19"/>
                    </a:cubicBezTo>
                    <a:cubicBezTo>
                      <a:pt x="3" y="17"/>
                      <a:pt x="2" y="13"/>
                      <a:pt x="5" y="10"/>
                    </a:cubicBezTo>
                    <a:cubicBezTo>
                      <a:pt x="5" y="9"/>
                      <a:pt x="5" y="7"/>
                      <a:pt x="7" y="7"/>
                    </a:cubicBezTo>
                    <a:close/>
                  </a:path>
                </a:pathLst>
              </a:custGeom>
              <a:solidFill>
                <a:srgbClr val="C3C0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3" name="Freeform 219"/>
              <p:cNvSpPr>
                <a:spLocks/>
              </p:cNvSpPr>
              <p:nvPr userDrawn="1"/>
            </p:nvSpPr>
            <p:spPr bwMode="auto">
              <a:xfrm>
                <a:off x="1909" y="2307"/>
                <a:ext cx="17" cy="11"/>
              </a:xfrm>
              <a:custGeom>
                <a:avLst/>
                <a:gdLst>
                  <a:gd name="T0" fmla="*/ 15 w 15"/>
                  <a:gd name="T1" fmla="*/ 10 h 10"/>
                  <a:gd name="T2" fmla="*/ 0 w 15"/>
                  <a:gd name="T3" fmla="*/ 2 h 10"/>
                  <a:gd name="T4" fmla="*/ 9 w 15"/>
                  <a:gd name="T5" fmla="*/ 4 h 10"/>
                  <a:gd name="T6" fmla="*/ 15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cubicBezTo>
                      <a:pt x="9" y="10"/>
                      <a:pt x="5" y="8"/>
                      <a:pt x="0" y="2"/>
                    </a:cubicBezTo>
                    <a:cubicBezTo>
                      <a:pt x="4" y="0"/>
                      <a:pt x="6" y="6"/>
                      <a:pt x="9" y="4"/>
                    </a:cubicBezTo>
                    <a:cubicBezTo>
                      <a:pt x="11" y="6"/>
                      <a:pt x="14" y="7"/>
                      <a:pt x="15" y="10"/>
                    </a:cubicBezTo>
                    <a:close/>
                  </a:path>
                </a:pathLst>
              </a:custGeom>
              <a:solidFill>
                <a:srgbClr val="BBB8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4" name="Freeform 220"/>
              <p:cNvSpPr>
                <a:spLocks/>
              </p:cNvSpPr>
              <p:nvPr userDrawn="1"/>
            </p:nvSpPr>
            <p:spPr bwMode="auto">
              <a:xfrm>
                <a:off x="1989" y="2372"/>
                <a:ext cx="8" cy="6"/>
              </a:xfrm>
              <a:custGeom>
                <a:avLst/>
                <a:gdLst>
                  <a:gd name="T0" fmla="*/ 7 w 7"/>
                  <a:gd name="T1" fmla="*/ 3 h 5"/>
                  <a:gd name="T2" fmla="*/ 0 w 7"/>
                  <a:gd name="T3" fmla="*/ 0 h 5"/>
                  <a:gd name="T4" fmla="*/ 7 w 7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7" y="3"/>
                    </a:moveTo>
                    <a:cubicBezTo>
                      <a:pt x="1" y="5"/>
                      <a:pt x="1" y="5"/>
                      <a:pt x="0" y="0"/>
                    </a:cubicBezTo>
                    <a:cubicBezTo>
                      <a:pt x="2" y="1"/>
                      <a:pt x="4" y="2"/>
                      <a:pt x="7" y="3"/>
                    </a:cubicBezTo>
                    <a:close/>
                  </a:path>
                </a:pathLst>
              </a:custGeom>
              <a:solidFill>
                <a:srgbClr val="CE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5" name="Freeform 221"/>
              <p:cNvSpPr>
                <a:spLocks/>
              </p:cNvSpPr>
              <p:nvPr userDrawn="1"/>
            </p:nvSpPr>
            <p:spPr bwMode="auto">
              <a:xfrm>
                <a:off x="2174" y="2414"/>
                <a:ext cx="36" cy="43"/>
              </a:xfrm>
              <a:custGeom>
                <a:avLst/>
                <a:gdLst>
                  <a:gd name="T0" fmla="*/ 24 w 31"/>
                  <a:gd name="T1" fmla="*/ 36 h 37"/>
                  <a:gd name="T2" fmla="*/ 27 w 31"/>
                  <a:gd name="T3" fmla="*/ 30 h 37"/>
                  <a:gd name="T4" fmla="*/ 13 w 31"/>
                  <a:gd name="T5" fmla="*/ 24 h 37"/>
                  <a:gd name="T6" fmla="*/ 11 w 31"/>
                  <a:gd name="T7" fmla="*/ 25 h 37"/>
                  <a:gd name="T8" fmla="*/ 0 w 31"/>
                  <a:gd name="T9" fmla="*/ 23 h 37"/>
                  <a:gd name="T10" fmla="*/ 11 w 31"/>
                  <a:gd name="T11" fmla="*/ 13 h 37"/>
                  <a:gd name="T12" fmla="*/ 10 w 31"/>
                  <a:gd name="T13" fmla="*/ 10 h 37"/>
                  <a:gd name="T14" fmla="*/ 9 w 31"/>
                  <a:gd name="T15" fmla="*/ 0 h 37"/>
                  <a:gd name="T16" fmla="*/ 10 w 31"/>
                  <a:gd name="T17" fmla="*/ 4 h 37"/>
                  <a:gd name="T18" fmla="*/ 11 w 31"/>
                  <a:gd name="T19" fmla="*/ 6 h 37"/>
                  <a:gd name="T20" fmla="*/ 13 w 31"/>
                  <a:gd name="T21" fmla="*/ 16 h 37"/>
                  <a:gd name="T22" fmla="*/ 23 w 31"/>
                  <a:gd name="T23" fmla="*/ 16 h 37"/>
                  <a:gd name="T24" fmla="*/ 27 w 31"/>
                  <a:gd name="T25" fmla="*/ 22 h 37"/>
                  <a:gd name="T26" fmla="*/ 28 w 31"/>
                  <a:gd name="T27" fmla="*/ 26 h 37"/>
                  <a:gd name="T28" fmla="*/ 31 w 31"/>
                  <a:gd name="T29" fmla="*/ 32 h 37"/>
                  <a:gd name="T30" fmla="*/ 31 w 31"/>
                  <a:gd name="T31" fmla="*/ 32 h 37"/>
                  <a:gd name="T32" fmla="*/ 24 w 31"/>
                  <a:gd name="T33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" h="37">
                    <a:moveTo>
                      <a:pt x="24" y="36"/>
                    </a:moveTo>
                    <a:cubicBezTo>
                      <a:pt x="20" y="32"/>
                      <a:pt x="26" y="33"/>
                      <a:pt x="27" y="30"/>
                    </a:cubicBezTo>
                    <a:cubicBezTo>
                      <a:pt x="22" y="29"/>
                      <a:pt x="19" y="24"/>
                      <a:pt x="13" y="24"/>
                    </a:cubicBezTo>
                    <a:cubicBezTo>
                      <a:pt x="12" y="23"/>
                      <a:pt x="11" y="24"/>
                      <a:pt x="11" y="25"/>
                    </a:cubicBezTo>
                    <a:cubicBezTo>
                      <a:pt x="8" y="24"/>
                      <a:pt x="4" y="23"/>
                      <a:pt x="0" y="23"/>
                    </a:cubicBezTo>
                    <a:cubicBezTo>
                      <a:pt x="8" y="23"/>
                      <a:pt x="7" y="15"/>
                      <a:pt x="11" y="13"/>
                    </a:cubicBezTo>
                    <a:cubicBezTo>
                      <a:pt x="12" y="12"/>
                      <a:pt x="11" y="11"/>
                      <a:pt x="10" y="10"/>
                    </a:cubicBezTo>
                    <a:cubicBezTo>
                      <a:pt x="5" y="6"/>
                      <a:pt x="5" y="6"/>
                      <a:pt x="9" y="0"/>
                    </a:cubicBezTo>
                    <a:cubicBezTo>
                      <a:pt x="9" y="2"/>
                      <a:pt x="10" y="3"/>
                      <a:pt x="10" y="4"/>
                    </a:cubicBezTo>
                    <a:cubicBezTo>
                      <a:pt x="10" y="5"/>
                      <a:pt x="10" y="5"/>
                      <a:pt x="11" y="6"/>
                    </a:cubicBezTo>
                    <a:cubicBezTo>
                      <a:pt x="16" y="8"/>
                      <a:pt x="15" y="11"/>
                      <a:pt x="13" y="16"/>
                    </a:cubicBezTo>
                    <a:cubicBezTo>
                      <a:pt x="16" y="17"/>
                      <a:pt x="19" y="17"/>
                      <a:pt x="23" y="16"/>
                    </a:cubicBezTo>
                    <a:cubicBezTo>
                      <a:pt x="27" y="16"/>
                      <a:pt x="28" y="18"/>
                      <a:pt x="27" y="22"/>
                    </a:cubicBezTo>
                    <a:cubicBezTo>
                      <a:pt x="26" y="24"/>
                      <a:pt x="25" y="26"/>
                      <a:pt x="28" y="26"/>
                    </a:cubicBezTo>
                    <a:cubicBezTo>
                      <a:pt x="31" y="27"/>
                      <a:pt x="30" y="30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5"/>
                      <a:pt x="28" y="37"/>
                      <a:pt x="24" y="36"/>
                    </a:cubicBezTo>
                    <a:close/>
                  </a:path>
                </a:pathLst>
              </a:custGeom>
              <a:solidFill>
                <a:srgbClr val="E4E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6" name="Freeform 222"/>
              <p:cNvSpPr>
                <a:spLocks/>
              </p:cNvSpPr>
              <p:nvPr userDrawn="1"/>
            </p:nvSpPr>
            <p:spPr bwMode="auto">
              <a:xfrm>
                <a:off x="2080" y="2409"/>
                <a:ext cx="45" cy="18"/>
              </a:xfrm>
              <a:custGeom>
                <a:avLst/>
                <a:gdLst>
                  <a:gd name="T0" fmla="*/ 30 w 39"/>
                  <a:gd name="T1" fmla="*/ 14 h 15"/>
                  <a:gd name="T2" fmla="*/ 28 w 39"/>
                  <a:gd name="T3" fmla="*/ 13 h 15"/>
                  <a:gd name="T4" fmla="*/ 24 w 39"/>
                  <a:gd name="T5" fmla="*/ 12 h 15"/>
                  <a:gd name="T6" fmla="*/ 24 w 39"/>
                  <a:gd name="T7" fmla="*/ 12 h 15"/>
                  <a:gd name="T8" fmla="*/ 14 w 39"/>
                  <a:gd name="T9" fmla="*/ 7 h 15"/>
                  <a:gd name="T10" fmla="*/ 0 w 39"/>
                  <a:gd name="T11" fmla="*/ 4 h 15"/>
                  <a:gd name="T12" fmla="*/ 3 w 39"/>
                  <a:gd name="T13" fmla="*/ 0 h 15"/>
                  <a:gd name="T14" fmla="*/ 9 w 39"/>
                  <a:gd name="T15" fmla="*/ 1 h 15"/>
                  <a:gd name="T16" fmla="*/ 23 w 39"/>
                  <a:gd name="T17" fmla="*/ 4 h 15"/>
                  <a:gd name="T18" fmla="*/ 34 w 39"/>
                  <a:gd name="T19" fmla="*/ 10 h 15"/>
                  <a:gd name="T20" fmla="*/ 39 w 39"/>
                  <a:gd name="T21" fmla="*/ 13 h 15"/>
                  <a:gd name="T22" fmla="*/ 30 w 39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15">
                    <a:moveTo>
                      <a:pt x="30" y="14"/>
                    </a:moveTo>
                    <a:cubicBezTo>
                      <a:pt x="30" y="14"/>
                      <a:pt x="29" y="13"/>
                      <a:pt x="28" y="13"/>
                    </a:cubicBezTo>
                    <a:cubicBezTo>
                      <a:pt x="27" y="13"/>
                      <a:pt x="25" y="13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0" y="10"/>
                      <a:pt x="17" y="9"/>
                      <a:pt x="14" y="7"/>
                    </a:cubicBezTo>
                    <a:cubicBezTo>
                      <a:pt x="9" y="5"/>
                      <a:pt x="5" y="3"/>
                      <a:pt x="0" y="4"/>
                    </a:cubicBezTo>
                    <a:cubicBezTo>
                      <a:pt x="0" y="2"/>
                      <a:pt x="3" y="2"/>
                      <a:pt x="3" y="0"/>
                    </a:cubicBezTo>
                    <a:cubicBezTo>
                      <a:pt x="5" y="0"/>
                      <a:pt x="7" y="0"/>
                      <a:pt x="9" y="1"/>
                    </a:cubicBezTo>
                    <a:cubicBezTo>
                      <a:pt x="13" y="3"/>
                      <a:pt x="18" y="4"/>
                      <a:pt x="23" y="4"/>
                    </a:cubicBezTo>
                    <a:cubicBezTo>
                      <a:pt x="26" y="4"/>
                      <a:pt x="33" y="2"/>
                      <a:pt x="34" y="10"/>
                    </a:cubicBezTo>
                    <a:cubicBezTo>
                      <a:pt x="34" y="11"/>
                      <a:pt x="37" y="12"/>
                      <a:pt x="39" y="13"/>
                    </a:cubicBezTo>
                    <a:cubicBezTo>
                      <a:pt x="36" y="15"/>
                      <a:pt x="33" y="13"/>
                      <a:pt x="30" y="14"/>
                    </a:cubicBezTo>
                    <a:close/>
                  </a:path>
                </a:pathLst>
              </a:custGeom>
              <a:solidFill>
                <a:srgbClr val="BAB6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7" name="Freeform 223"/>
              <p:cNvSpPr>
                <a:spLocks/>
              </p:cNvSpPr>
              <p:nvPr userDrawn="1"/>
            </p:nvSpPr>
            <p:spPr bwMode="auto">
              <a:xfrm>
                <a:off x="2144" y="2417"/>
                <a:ext cx="20" cy="26"/>
              </a:xfrm>
              <a:custGeom>
                <a:avLst/>
                <a:gdLst>
                  <a:gd name="T0" fmla="*/ 7 w 17"/>
                  <a:gd name="T1" fmla="*/ 0 h 22"/>
                  <a:gd name="T2" fmla="*/ 13 w 17"/>
                  <a:gd name="T3" fmla="*/ 10 h 22"/>
                  <a:gd name="T4" fmla="*/ 12 w 17"/>
                  <a:gd name="T5" fmla="*/ 16 h 22"/>
                  <a:gd name="T6" fmla="*/ 11 w 17"/>
                  <a:gd name="T7" fmla="*/ 17 h 22"/>
                  <a:gd name="T8" fmla="*/ 1 w 17"/>
                  <a:gd name="T9" fmla="*/ 18 h 22"/>
                  <a:gd name="T10" fmla="*/ 0 w 17"/>
                  <a:gd name="T11" fmla="*/ 3 h 22"/>
                  <a:gd name="T12" fmla="*/ 0 w 17"/>
                  <a:gd name="T13" fmla="*/ 2 h 22"/>
                  <a:gd name="T14" fmla="*/ 1 w 17"/>
                  <a:gd name="T15" fmla="*/ 0 h 22"/>
                  <a:gd name="T16" fmla="*/ 3 w 17"/>
                  <a:gd name="T17" fmla="*/ 0 h 22"/>
                  <a:gd name="T18" fmla="*/ 7 w 17"/>
                  <a:gd name="T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2">
                    <a:moveTo>
                      <a:pt x="7" y="0"/>
                    </a:moveTo>
                    <a:cubicBezTo>
                      <a:pt x="9" y="4"/>
                      <a:pt x="15" y="5"/>
                      <a:pt x="13" y="10"/>
                    </a:cubicBezTo>
                    <a:cubicBezTo>
                      <a:pt x="17" y="13"/>
                      <a:pt x="16" y="15"/>
                      <a:pt x="12" y="16"/>
                    </a:cubicBezTo>
                    <a:cubicBezTo>
                      <a:pt x="12" y="16"/>
                      <a:pt x="11" y="17"/>
                      <a:pt x="11" y="17"/>
                    </a:cubicBezTo>
                    <a:cubicBezTo>
                      <a:pt x="7" y="22"/>
                      <a:pt x="7" y="22"/>
                      <a:pt x="1" y="18"/>
                    </a:cubicBezTo>
                    <a:cubicBezTo>
                      <a:pt x="6" y="10"/>
                      <a:pt x="6" y="10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4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rgbClr val="CEC9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8" name="Freeform 224"/>
              <p:cNvSpPr>
                <a:spLocks/>
              </p:cNvSpPr>
              <p:nvPr userDrawn="1"/>
            </p:nvSpPr>
            <p:spPr bwMode="auto">
              <a:xfrm>
                <a:off x="2122" y="2402"/>
                <a:ext cx="26" cy="19"/>
              </a:xfrm>
              <a:custGeom>
                <a:avLst/>
                <a:gdLst>
                  <a:gd name="T0" fmla="*/ 11 w 22"/>
                  <a:gd name="T1" fmla="*/ 3 h 16"/>
                  <a:gd name="T2" fmla="*/ 16 w 22"/>
                  <a:gd name="T3" fmla="*/ 7 h 16"/>
                  <a:gd name="T4" fmla="*/ 21 w 22"/>
                  <a:gd name="T5" fmla="*/ 9 h 16"/>
                  <a:gd name="T6" fmla="*/ 20 w 22"/>
                  <a:gd name="T7" fmla="*/ 13 h 16"/>
                  <a:gd name="T8" fmla="*/ 20 w 22"/>
                  <a:gd name="T9" fmla="*/ 13 h 16"/>
                  <a:gd name="T10" fmla="*/ 19 w 22"/>
                  <a:gd name="T11" fmla="*/ 16 h 16"/>
                  <a:gd name="T12" fmla="*/ 19 w 22"/>
                  <a:gd name="T13" fmla="*/ 16 h 16"/>
                  <a:gd name="T14" fmla="*/ 1 w 22"/>
                  <a:gd name="T15" fmla="*/ 13 h 16"/>
                  <a:gd name="T16" fmla="*/ 3 w 22"/>
                  <a:gd name="T17" fmla="*/ 7 h 16"/>
                  <a:gd name="T18" fmla="*/ 2 w 22"/>
                  <a:gd name="T19" fmla="*/ 3 h 16"/>
                  <a:gd name="T20" fmla="*/ 6 w 22"/>
                  <a:gd name="T21" fmla="*/ 1 h 16"/>
                  <a:gd name="T22" fmla="*/ 11 w 22"/>
                  <a:gd name="T2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6">
                    <a:moveTo>
                      <a:pt x="11" y="3"/>
                    </a:moveTo>
                    <a:cubicBezTo>
                      <a:pt x="13" y="4"/>
                      <a:pt x="19" y="0"/>
                      <a:pt x="16" y="7"/>
                    </a:cubicBezTo>
                    <a:cubicBezTo>
                      <a:pt x="16" y="10"/>
                      <a:pt x="19" y="9"/>
                      <a:pt x="21" y="9"/>
                    </a:cubicBezTo>
                    <a:cubicBezTo>
                      <a:pt x="22" y="11"/>
                      <a:pt x="21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4"/>
                      <a:pt x="19" y="15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3" y="14"/>
                      <a:pt x="8" y="12"/>
                      <a:pt x="1" y="13"/>
                    </a:cubicBezTo>
                    <a:cubicBezTo>
                      <a:pt x="2" y="10"/>
                      <a:pt x="7" y="10"/>
                      <a:pt x="3" y="7"/>
                    </a:cubicBezTo>
                    <a:cubicBezTo>
                      <a:pt x="1" y="6"/>
                      <a:pt x="0" y="5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2"/>
                      <a:pt x="9" y="2"/>
                      <a:pt x="11" y="3"/>
                    </a:cubicBezTo>
                    <a:close/>
                  </a:path>
                </a:pathLst>
              </a:custGeom>
              <a:solidFill>
                <a:srgbClr val="C0BB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139" name="Freeform 226"/>
            <p:cNvSpPr>
              <a:spLocks/>
            </p:cNvSpPr>
            <p:nvPr userDrawn="1"/>
          </p:nvSpPr>
          <p:spPr bwMode="auto">
            <a:xfrm>
              <a:off x="3271838" y="4269695"/>
              <a:ext cx="34925" cy="23813"/>
            </a:xfrm>
            <a:custGeom>
              <a:avLst/>
              <a:gdLst>
                <a:gd name="T0" fmla="*/ 19 w 19"/>
                <a:gd name="T1" fmla="*/ 11 h 13"/>
                <a:gd name="T2" fmla="*/ 5 w 19"/>
                <a:gd name="T3" fmla="*/ 9 h 13"/>
                <a:gd name="T4" fmla="*/ 0 w 19"/>
                <a:gd name="T5" fmla="*/ 3 h 13"/>
                <a:gd name="T6" fmla="*/ 11 w 19"/>
                <a:gd name="T7" fmla="*/ 0 h 13"/>
                <a:gd name="T8" fmla="*/ 12 w 19"/>
                <a:gd name="T9" fmla="*/ 7 h 13"/>
                <a:gd name="T10" fmla="*/ 16 w 19"/>
                <a:gd name="T11" fmla="*/ 8 h 13"/>
                <a:gd name="T12" fmla="*/ 19 w 19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3">
                  <a:moveTo>
                    <a:pt x="19" y="11"/>
                  </a:moveTo>
                  <a:cubicBezTo>
                    <a:pt x="14" y="13"/>
                    <a:pt x="9" y="10"/>
                    <a:pt x="5" y="9"/>
                  </a:cubicBezTo>
                  <a:cubicBezTo>
                    <a:pt x="7" y="4"/>
                    <a:pt x="0" y="6"/>
                    <a:pt x="0" y="3"/>
                  </a:cubicBezTo>
                  <a:cubicBezTo>
                    <a:pt x="3" y="2"/>
                    <a:pt x="8" y="2"/>
                    <a:pt x="11" y="0"/>
                  </a:cubicBezTo>
                  <a:cubicBezTo>
                    <a:pt x="10" y="2"/>
                    <a:pt x="12" y="5"/>
                    <a:pt x="12" y="7"/>
                  </a:cubicBezTo>
                  <a:cubicBezTo>
                    <a:pt x="13" y="9"/>
                    <a:pt x="14" y="9"/>
                    <a:pt x="16" y="8"/>
                  </a:cubicBezTo>
                  <a:cubicBezTo>
                    <a:pt x="18" y="6"/>
                    <a:pt x="18" y="7"/>
                    <a:pt x="19" y="11"/>
                  </a:cubicBezTo>
                  <a:close/>
                </a:path>
              </a:pathLst>
            </a:custGeom>
            <a:solidFill>
              <a:srgbClr val="BA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0" name="Freeform 227"/>
            <p:cNvSpPr>
              <a:spLocks/>
            </p:cNvSpPr>
            <p:nvPr userDrawn="1"/>
          </p:nvSpPr>
          <p:spPr bwMode="auto">
            <a:xfrm>
              <a:off x="3324225" y="4349070"/>
              <a:ext cx="26988" cy="23813"/>
            </a:xfrm>
            <a:custGeom>
              <a:avLst/>
              <a:gdLst>
                <a:gd name="T0" fmla="*/ 15 w 15"/>
                <a:gd name="T1" fmla="*/ 7 h 13"/>
                <a:gd name="T2" fmla="*/ 13 w 15"/>
                <a:gd name="T3" fmla="*/ 8 h 13"/>
                <a:gd name="T4" fmla="*/ 12 w 15"/>
                <a:gd name="T5" fmla="*/ 11 h 13"/>
                <a:gd name="T6" fmla="*/ 2 w 15"/>
                <a:gd name="T7" fmla="*/ 8 h 13"/>
                <a:gd name="T8" fmla="*/ 2 w 15"/>
                <a:gd name="T9" fmla="*/ 8 h 13"/>
                <a:gd name="T10" fmla="*/ 3 w 15"/>
                <a:gd name="T11" fmla="*/ 1 h 13"/>
                <a:gd name="T12" fmla="*/ 9 w 15"/>
                <a:gd name="T13" fmla="*/ 0 h 13"/>
                <a:gd name="T14" fmla="*/ 9 w 15"/>
                <a:gd name="T15" fmla="*/ 0 h 13"/>
                <a:gd name="T16" fmla="*/ 15 w 15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7"/>
                  </a:moveTo>
                  <a:cubicBezTo>
                    <a:pt x="14" y="7"/>
                    <a:pt x="14" y="8"/>
                    <a:pt x="13" y="8"/>
                  </a:cubicBezTo>
                  <a:cubicBezTo>
                    <a:pt x="13" y="9"/>
                    <a:pt x="13" y="10"/>
                    <a:pt x="12" y="11"/>
                  </a:cubicBezTo>
                  <a:cubicBezTo>
                    <a:pt x="7" y="13"/>
                    <a:pt x="5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5"/>
                    <a:pt x="3" y="3"/>
                    <a:pt x="3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5"/>
                    <a:pt x="14" y="4"/>
                    <a:pt x="15" y="7"/>
                  </a:cubicBez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1" name="Freeform 228"/>
            <p:cNvSpPr>
              <a:spLocks/>
            </p:cNvSpPr>
            <p:nvPr userDrawn="1"/>
          </p:nvSpPr>
          <p:spPr bwMode="auto">
            <a:xfrm>
              <a:off x="3322638" y="4342720"/>
              <a:ext cx="4763" cy="4763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2" name="Freeform 229"/>
            <p:cNvSpPr>
              <a:spLocks/>
            </p:cNvSpPr>
            <p:nvPr userDrawn="1"/>
          </p:nvSpPr>
          <p:spPr bwMode="auto">
            <a:xfrm>
              <a:off x="3322638" y="4350658"/>
              <a:ext cx="4763" cy="3175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3" name="Freeform 230"/>
            <p:cNvSpPr>
              <a:spLocks/>
            </p:cNvSpPr>
            <p:nvPr userDrawn="1"/>
          </p:nvSpPr>
          <p:spPr bwMode="auto">
            <a:xfrm>
              <a:off x="3317875" y="4347483"/>
              <a:ext cx="4763" cy="31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4" name="Freeform 231"/>
            <p:cNvSpPr>
              <a:spLocks/>
            </p:cNvSpPr>
            <p:nvPr userDrawn="1"/>
          </p:nvSpPr>
          <p:spPr bwMode="auto">
            <a:xfrm>
              <a:off x="3406775" y="4293508"/>
              <a:ext cx="12700" cy="14288"/>
            </a:xfrm>
            <a:custGeom>
              <a:avLst/>
              <a:gdLst>
                <a:gd name="T0" fmla="*/ 0 w 7"/>
                <a:gd name="T1" fmla="*/ 5 h 8"/>
                <a:gd name="T2" fmla="*/ 1 w 7"/>
                <a:gd name="T3" fmla="*/ 1 h 8"/>
                <a:gd name="T4" fmla="*/ 6 w 7"/>
                <a:gd name="T5" fmla="*/ 5 h 8"/>
                <a:gd name="T6" fmla="*/ 0 w 7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0" y="5"/>
                  </a:moveTo>
                  <a:cubicBezTo>
                    <a:pt x="0" y="4"/>
                    <a:pt x="1" y="3"/>
                    <a:pt x="1" y="1"/>
                  </a:cubicBezTo>
                  <a:cubicBezTo>
                    <a:pt x="4" y="0"/>
                    <a:pt x="7" y="1"/>
                    <a:pt x="6" y="5"/>
                  </a:cubicBezTo>
                  <a:cubicBezTo>
                    <a:pt x="4" y="8"/>
                    <a:pt x="2" y="6"/>
                    <a:pt x="0" y="5"/>
                  </a:cubicBezTo>
                  <a:close/>
                </a:path>
              </a:pathLst>
            </a:custGeom>
            <a:solidFill>
              <a:srgbClr val="C5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5" name="Freeform 232"/>
            <p:cNvSpPr>
              <a:spLocks/>
            </p:cNvSpPr>
            <p:nvPr userDrawn="1"/>
          </p:nvSpPr>
          <p:spPr bwMode="auto">
            <a:xfrm>
              <a:off x="3389313" y="4347483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5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6" name="Freeform 233"/>
            <p:cNvSpPr>
              <a:spLocks/>
            </p:cNvSpPr>
            <p:nvPr userDrawn="1"/>
          </p:nvSpPr>
          <p:spPr bwMode="auto">
            <a:xfrm>
              <a:off x="3438525" y="4364945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E3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7" name="Freeform 234"/>
            <p:cNvSpPr>
              <a:spLocks/>
            </p:cNvSpPr>
            <p:nvPr userDrawn="1"/>
          </p:nvSpPr>
          <p:spPr bwMode="auto">
            <a:xfrm>
              <a:off x="3338513" y="4349070"/>
              <a:ext cx="15875" cy="12700"/>
            </a:xfrm>
            <a:custGeom>
              <a:avLst/>
              <a:gdLst>
                <a:gd name="T0" fmla="*/ 7 w 9"/>
                <a:gd name="T1" fmla="*/ 7 h 7"/>
                <a:gd name="T2" fmla="*/ 6 w 9"/>
                <a:gd name="T3" fmla="*/ 7 h 7"/>
                <a:gd name="T4" fmla="*/ 1 w 9"/>
                <a:gd name="T5" fmla="*/ 0 h 7"/>
                <a:gd name="T6" fmla="*/ 9 w 9"/>
                <a:gd name="T7" fmla="*/ 7 h 7"/>
                <a:gd name="T8" fmla="*/ 7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cubicBezTo>
                    <a:pt x="7" y="7"/>
                    <a:pt x="7" y="7"/>
                    <a:pt x="6" y="7"/>
                  </a:cubicBezTo>
                  <a:cubicBezTo>
                    <a:pt x="0" y="6"/>
                    <a:pt x="0" y="6"/>
                    <a:pt x="1" y="0"/>
                  </a:cubicBezTo>
                  <a:cubicBezTo>
                    <a:pt x="4" y="2"/>
                    <a:pt x="7" y="3"/>
                    <a:pt x="9" y="7"/>
                  </a:cubicBezTo>
                  <a:cubicBezTo>
                    <a:pt x="8" y="7"/>
                    <a:pt x="8" y="7"/>
                    <a:pt x="7" y="7"/>
                  </a:cubicBezTo>
                  <a:close/>
                </a:path>
              </a:pathLst>
            </a:custGeom>
            <a:solidFill>
              <a:srgbClr val="CCC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8" name="Freeform 235"/>
            <p:cNvSpPr>
              <a:spLocks/>
            </p:cNvSpPr>
            <p:nvPr userDrawn="1"/>
          </p:nvSpPr>
          <p:spPr bwMode="auto">
            <a:xfrm>
              <a:off x="2949575" y="4118883"/>
              <a:ext cx="46038" cy="50800"/>
            </a:xfrm>
            <a:custGeom>
              <a:avLst/>
              <a:gdLst>
                <a:gd name="T0" fmla="*/ 24 w 25"/>
                <a:gd name="T1" fmla="*/ 2 h 28"/>
                <a:gd name="T2" fmla="*/ 25 w 25"/>
                <a:gd name="T3" fmla="*/ 11 h 28"/>
                <a:gd name="T4" fmla="*/ 20 w 25"/>
                <a:gd name="T5" fmla="*/ 19 h 28"/>
                <a:gd name="T6" fmla="*/ 15 w 25"/>
                <a:gd name="T7" fmla="*/ 28 h 28"/>
                <a:gd name="T8" fmla="*/ 13 w 25"/>
                <a:gd name="T9" fmla="*/ 27 h 28"/>
                <a:gd name="T10" fmla="*/ 8 w 25"/>
                <a:gd name="T11" fmla="*/ 23 h 28"/>
                <a:gd name="T12" fmla="*/ 3 w 25"/>
                <a:gd name="T13" fmla="*/ 18 h 28"/>
                <a:gd name="T14" fmla="*/ 3 w 25"/>
                <a:gd name="T15" fmla="*/ 13 h 28"/>
                <a:gd name="T16" fmla="*/ 4 w 25"/>
                <a:gd name="T17" fmla="*/ 12 h 28"/>
                <a:gd name="T18" fmla="*/ 7 w 25"/>
                <a:gd name="T19" fmla="*/ 13 h 28"/>
                <a:gd name="T20" fmla="*/ 15 w 25"/>
                <a:gd name="T21" fmla="*/ 7 h 28"/>
                <a:gd name="T22" fmla="*/ 24 w 25"/>
                <a:gd name="T2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8">
                  <a:moveTo>
                    <a:pt x="24" y="2"/>
                  </a:moveTo>
                  <a:cubicBezTo>
                    <a:pt x="24" y="5"/>
                    <a:pt x="24" y="8"/>
                    <a:pt x="25" y="11"/>
                  </a:cubicBezTo>
                  <a:cubicBezTo>
                    <a:pt x="24" y="14"/>
                    <a:pt x="22" y="17"/>
                    <a:pt x="20" y="19"/>
                  </a:cubicBezTo>
                  <a:cubicBezTo>
                    <a:pt x="18" y="22"/>
                    <a:pt x="14" y="24"/>
                    <a:pt x="15" y="28"/>
                  </a:cubicBezTo>
                  <a:cubicBezTo>
                    <a:pt x="15" y="28"/>
                    <a:pt x="14" y="27"/>
                    <a:pt x="13" y="27"/>
                  </a:cubicBezTo>
                  <a:cubicBezTo>
                    <a:pt x="11" y="25"/>
                    <a:pt x="10" y="23"/>
                    <a:pt x="8" y="23"/>
                  </a:cubicBezTo>
                  <a:cubicBezTo>
                    <a:pt x="6" y="22"/>
                    <a:pt x="4" y="20"/>
                    <a:pt x="3" y="18"/>
                  </a:cubicBezTo>
                  <a:cubicBezTo>
                    <a:pt x="0" y="16"/>
                    <a:pt x="0" y="15"/>
                    <a:pt x="3" y="13"/>
                  </a:cubicBezTo>
                  <a:cubicBezTo>
                    <a:pt x="3" y="13"/>
                    <a:pt x="4" y="12"/>
                    <a:pt x="4" y="12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14" y="18"/>
                    <a:pt x="14" y="11"/>
                    <a:pt x="15" y="7"/>
                  </a:cubicBezTo>
                  <a:cubicBezTo>
                    <a:pt x="16" y="1"/>
                    <a:pt x="19" y="0"/>
                    <a:pt x="24" y="2"/>
                  </a:cubicBezTo>
                  <a:close/>
                </a:path>
              </a:pathLst>
            </a:custGeom>
            <a:solidFill>
              <a:srgbClr val="D4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9" name="Freeform 236"/>
            <p:cNvSpPr>
              <a:spLocks/>
            </p:cNvSpPr>
            <p:nvPr userDrawn="1"/>
          </p:nvSpPr>
          <p:spPr bwMode="auto">
            <a:xfrm>
              <a:off x="3041650" y="4160158"/>
              <a:ext cx="34925" cy="28575"/>
            </a:xfrm>
            <a:custGeom>
              <a:avLst/>
              <a:gdLst>
                <a:gd name="T0" fmla="*/ 11 w 19"/>
                <a:gd name="T1" fmla="*/ 4 h 15"/>
                <a:gd name="T2" fmla="*/ 13 w 19"/>
                <a:gd name="T3" fmla="*/ 15 h 15"/>
                <a:gd name="T4" fmla="*/ 11 w 19"/>
                <a:gd name="T5" fmla="*/ 13 h 15"/>
                <a:gd name="T6" fmla="*/ 0 w 19"/>
                <a:gd name="T7" fmla="*/ 3 h 15"/>
                <a:gd name="T8" fmla="*/ 11 w 19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1" y="4"/>
                  </a:moveTo>
                  <a:cubicBezTo>
                    <a:pt x="18" y="8"/>
                    <a:pt x="19" y="10"/>
                    <a:pt x="13" y="15"/>
                  </a:cubicBezTo>
                  <a:cubicBezTo>
                    <a:pt x="12" y="14"/>
                    <a:pt x="12" y="13"/>
                    <a:pt x="11" y="13"/>
                  </a:cubicBezTo>
                  <a:cubicBezTo>
                    <a:pt x="3" y="14"/>
                    <a:pt x="1" y="9"/>
                    <a:pt x="0" y="3"/>
                  </a:cubicBezTo>
                  <a:cubicBezTo>
                    <a:pt x="4" y="0"/>
                    <a:pt x="8" y="3"/>
                    <a:pt x="11" y="4"/>
                  </a:cubicBezTo>
                  <a:close/>
                </a:path>
              </a:pathLst>
            </a:custGeom>
            <a:solidFill>
              <a:srgbClr val="D5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0" name="Freeform 237"/>
            <p:cNvSpPr>
              <a:spLocks/>
            </p:cNvSpPr>
            <p:nvPr userDrawn="1"/>
          </p:nvSpPr>
          <p:spPr bwMode="auto">
            <a:xfrm>
              <a:off x="3019425" y="4176033"/>
              <a:ext cx="9525" cy="11113"/>
            </a:xfrm>
            <a:custGeom>
              <a:avLst/>
              <a:gdLst>
                <a:gd name="T0" fmla="*/ 0 w 5"/>
                <a:gd name="T1" fmla="*/ 1 h 6"/>
                <a:gd name="T2" fmla="*/ 5 w 5"/>
                <a:gd name="T3" fmla="*/ 3 h 6"/>
                <a:gd name="T4" fmla="*/ 4 w 5"/>
                <a:gd name="T5" fmla="*/ 4 h 6"/>
                <a:gd name="T6" fmla="*/ 0 w 5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1"/>
                  </a:moveTo>
                  <a:cubicBezTo>
                    <a:pt x="2" y="1"/>
                    <a:pt x="4" y="0"/>
                    <a:pt x="5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1" y="6"/>
                    <a:pt x="1" y="3"/>
                    <a:pt x="0" y="1"/>
                  </a:cubicBezTo>
                  <a:close/>
                </a:path>
              </a:pathLst>
            </a:custGeom>
            <a:solidFill>
              <a:srgbClr val="C4C1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1" name="Freeform 238"/>
            <p:cNvSpPr>
              <a:spLocks/>
            </p:cNvSpPr>
            <p:nvPr userDrawn="1"/>
          </p:nvSpPr>
          <p:spPr bwMode="auto">
            <a:xfrm>
              <a:off x="3013075" y="4118883"/>
              <a:ext cx="11113" cy="7938"/>
            </a:xfrm>
            <a:custGeom>
              <a:avLst/>
              <a:gdLst>
                <a:gd name="T0" fmla="*/ 0 w 6"/>
                <a:gd name="T1" fmla="*/ 0 h 4"/>
                <a:gd name="T2" fmla="*/ 6 w 6"/>
                <a:gd name="T3" fmla="*/ 4 h 4"/>
                <a:gd name="T4" fmla="*/ 0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3" y="0"/>
                    <a:pt x="5" y="1"/>
                    <a:pt x="6" y="4"/>
                  </a:cubicBezTo>
                  <a:cubicBezTo>
                    <a:pt x="3" y="3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BEB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2" name="Freeform 239"/>
            <p:cNvSpPr>
              <a:spLocks/>
            </p:cNvSpPr>
            <p:nvPr userDrawn="1"/>
          </p:nvSpPr>
          <p:spPr bwMode="auto">
            <a:xfrm>
              <a:off x="3005138" y="4207783"/>
              <a:ext cx="95250" cy="46038"/>
            </a:xfrm>
            <a:custGeom>
              <a:avLst/>
              <a:gdLst>
                <a:gd name="T0" fmla="*/ 50 w 52"/>
                <a:gd name="T1" fmla="*/ 18 h 25"/>
                <a:gd name="T2" fmla="*/ 49 w 52"/>
                <a:gd name="T3" fmla="*/ 22 h 25"/>
                <a:gd name="T4" fmla="*/ 47 w 52"/>
                <a:gd name="T5" fmla="*/ 23 h 25"/>
                <a:gd name="T6" fmla="*/ 43 w 52"/>
                <a:gd name="T7" fmla="*/ 25 h 25"/>
                <a:gd name="T8" fmla="*/ 18 w 52"/>
                <a:gd name="T9" fmla="*/ 15 h 25"/>
                <a:gd name="T10" fmla="*/ 8 w 52"/>
                <a:gd name="T11" fmla="*/ 7 h 25"/>
                <a:gd name="T12" fmla="*/ 7 w 52"/>
                <a:gd name="T13" fmla="*/ 6 h 25"/>
                <a:gd name="T14" fmla="*/ 6 w 52"/>
                <a:gd name="T15" fmla="*/ 5 h 25"/>
                <a:gd name="T16" fmla="*/ 6 w 52"/>
                <a:gd name="T17" fmla="*/ 6 h 25"/>
                <a:gd name="T18" fmla="*/ 6 w 52"/>
                <a:gd name="T19" fmla="*/ 7 h 25"/>
                <a:gd name="T20" fmla="*/ 0 w 52"/>
                <a:gd name="T21" fmla="*/ 1 h 25"/>
                <a:gd name="T22" fmla="*/ 4 w 52"/>
                <a:gd name="T23" fmla="*/ 0 h 25"/>
                <a:gd name="T24" fmla="*/ 8 w 52"/>
                <a:gd name="T25" fmla="*/ 1 h 25"/>
                <a:gd name="T26" fmla="*/ 20 w 52"/>
                <a:gd name="T27" fmla="*/ 5 h 25"/>
                <a:gd name="T28" fmla="*/ 45 w 52"/>
                <a:gd name="T29" fmla="*/ 10 h 25"/>
                <a:gd name="T30" fmla="*/ 52 w 52"/>
                <a:gd name="T31" fmla="*/ 12 h 25"/>
                <a:gd name="T32" fmla="*/ 50 w 52"/>
                <a:gd name="T33" fmla="*/ 17 h 25"/>
                <a:gd name="T34" fmla="*/ 50 w 52"/>
                <a:gd name="T3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25">
                  <a:moveTo>
                    <a:pt x="50" y="18"/>
                  </a:moveTo>
                  <a:cubicBezTo>
                    <a:pt x="49" y="19"/>
                    <a:pt x="49" y="21"/>
                    <a:pt x="49" y="22"/>
                  </a:cubicBezTo>
                  <a:cubicBezTo>
                    <a:pt x="49" y="23"/>
                    <a:pt x="48" y="24"/>
                    <a:pt x="47" y="23"/>
                  </a:cubicBezTo>
                  <a:cubicBezTo>
                    <a:pt x="46" y="23"/>
                    <a:pt x="44" y="24"/>
                    <a:pt x="43" y="25"/>
                  </a:cubicBezTo>
                  <a:cubicBezTo>
                    <a:pt x="34" y="23"/>
                    <a:pt x="24" y="25"/>
                    <a:pt x="18" y="15"/>
                  </a:cubicBezTo>
                  <a:cubicBezTo>
                    <a:pt x="16" y="10"/>
                    <a:pt x="13" y="7"/>
                    <a:pt x="8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1" y="8"/>
                    <a:pt x="0" y="5"/>
                    <a:pt x="0" y="1"/>
                  </a:cubicBezTo>
                  <a:cubicBezTo>
                    <a:pt x="1" y="1"/>
                    <a:pt x="2" y="1"/>
                    <a:pt x="4" y="0"/>
                  </a:cubicBezTo>
                  <a:cubicBezTo>
                    <a:pt x="5" y="1"/>
                    <a:pt x="6" y="1"/>
                    <a:pt x="8" y="1"/>
                  </a:cubicBezTo>
                  <a:cubicBezTo>
                    <a:pt x="11" y="4"/>
                    <a:pt x="16" y="4"/>
                    <a:pt x="20" y="5"/>
                  </a:cubicBezTo>
                  <a:cubicBezTo>
                    <a:pt x="29" y="5"/>
                    <a:pt x="38" y="6"/>
                    <a:pt x="45" y="10"/>
                  </a:cubicBezTo>
                  <a:cubicBezTo>
                    <a:pt x="48" y="10"/>
                    <a:pt x="50" y="10"/>
                    <a:pt x="52" y="12"/>
                  </a:cubicBezTo>
                  <a:cubicBezTo>
                    <a:pt x="51" y="14"/>
                    <a:pt x="50" y="15"/>
                    <a:pt x="50" y="17"/>
                  </a:cubicBezTo>
                  <a:cubicBezTo>
                    <a:pt x="50" y="17"/>
                    <a:pt x="50" y="18"/>
                    <a:pt x="50" y="18"/>
                  </a:cubicBezTo>
                  <a:close/>
                </a:path>
              </a:pathLst>
            </a:custGeom>
            <a:solidFill>
              <a:srgbClr val="CA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3" name="Freeform 240"/>
            <p:cNvSpPr>
              <a:spLocks/>
            </p:cNvSpPr>
            <p:nvPr userDrawn="1"/>
          </p:nvSpPr>
          <p:spPr bwMode="auto">
            <a:xfrm>
              <a:off x="3009900" y="4236358"/>
              <a:ext cx="90488" cy="33338"/>
            </a:xfrm>
            <a:custGeom>
              <a:avLst/>
              <a:gdLst>
                <a:gd name="T0" fmla="*/ 45 w 49"/>
                <a:gd name="T1" fmla="*/ 8 h 18"/>
                <a:gd name="T2" fmla="*/ 46 w 49"/>
                <a:gd name="T3" fmla="*/ 7 h 18"/>
                <a:gd name="T4" fmla="*/ 43 w 49"/>
                <a:gd name="T5" fmla="*/ 11 h 18"/>
                <a:gd name="T6" fmla="*/ 48 w 49"/>
                <a:gd name="T7" fmla="*/ 16 h 18"/>
                <a:gd name="T8" fmla="*/ 41 w 49"/>
                <a:gd name="T9" fmla="*/ 15 h 18"/>
                <a:gd name="T10" fmla="*/ 40 w 49"/>
                <a:gd name="T11" fmla="*/ 15 h 18"/>
                <a:gd name="T12" fmla="*/ 37 w 49"/>
                <a:gd name="T13" fmla="*/ 15 h 18"/>
                <a:gd name="T14" fmla="*/ 25 w 49"/>
                <a:gd name="T15" fmla="*/ 12 h 18"/>
                <a:gd name="T16" fmla="*/ 21 w 49"/>
                <a:gd name="T17" fmla="*/ 13 h 18"/>
                <a:gd name="T18" fmla="*/ 14 w 49"/>
                <a:gd name="T19" fmla="*/ 10 h 18"/>
                <a:gd name="T20" fmla="*/ 18 w 49"/>
                <a:gd name="T21" fmla="*/ 8 h 18"/>
                <a:gd name="T22" fmla="*/ 14 w 49"/>
                <a:gd name="T23" fmla="*/ 10 h 18"/>
                <a:gd name="T24" fmla="*/ 8 w 49"/>
                <a:gd name="T25" fmla="*/ 14 h 18"/>
                <a:gd name="T26" fmla="*/ 2 w 49"/>
                <a:gd name="T27" fmla="*/ 18 h 18"/>
                <a:gd name="T28" fmla="*/ 1 w 49"/>
                <a:gd name="T29" fmla="*/ 14 h 18"/>
                <a:gd name="T30" fmla="*/ 2 w 49"/>
                <a:gd name="T31" fmla="*/ 12 h 18"/>
                <a:gd name="T32" fmla="*/ 6 w 49"/>
                <a:gd name="T33" fmla="*/ 3 h 18"/>
                <a:gd name="T34" fmla="*/ 7 w 49"/>
                <a:gd name="T35" fmla="*/ 0 h 18"/>
                <a:gd name="T36" fmla="*/ 15 w 49"/>
                <a:gd name="T37" fmla="*/ 0 h 18"/>
                <a:gd name="T38" fmla="*/ 41 w 49"/>
                <a:gd name="T39" fmla="*/ 7 h 18"/>
                <a:gd name="T40" fmla="*/ 45 w 49"/>
                <a:gd name="T41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18">
                  <a:moveTo>
                    <a:pt x="45" y="8"/>
                  </a:moveTo>
                  <a:cubicBezTo>
                    <a:pt x="45" y="8"/>
                    <a:pt x="46" y="8"/>
                    <a:pt x="46" y="7"/>
                  </a:cubicBezTo>
                  <a:cubicBezTo>
                    <a:pt x="48" y="11"/>
                    <a:pt x="43" y="9"/>
                    <a:pt x="43" y="11"/>
                  </a:cubicBezTo>
                  <a:cubicBezTo>
                    <a:pt x="44" y="13"/>
                    <a:pt x="49" y="12"/>
                    <a:pt x="48" y="16"/>
                  </a:cubicBezTo>
                  <a:cubicBezTo>
                    <a:pt x="45" y="17"/>
                    <a:pt x="43" y="15"/>
                    <a:pt x="41" y="15"/>
                  </a:cubicBezTo>
                  <a:cubicBezTo>
                    <a:pt x="41" y="15"/>
                    <a:pt x="40" y="15"/>
                    <a:pt x="40" y="15"/>
                  </a:cubicBezTo>
                  <a:cubicBezTo>
                    <a:pt x="39" y="15"/>
                    <a:pt x="38" y="15"/>
                    <a:pt x="37" y="15"/>
                  </a:cubicBezTo>
                  <a:cubicBezTo>
                    <a:pt x="33" y="14"/>
                    <a:pt x="30" y="11"/>
                    <a:pt x="25" y="12"/>
                  </a:cubicBezTo>
                  <a:cubicBezTo>
                    <a:pt x="24" y="13"/>
                    <a:pt x="22" y="13"/>
                    <a:pt x="21" y="13"/>
                  </a:cubicBezTo>
                  <a:cubicBezTo>
                    <a:pt x="19" y="11"/>
                    <a:pt x="15" y="14"/>
                    <a:pt x="14" y="10"/>
                  </a:cubicBezTo>
                  <a:cubicBezTo>
                    <a:pt x="15" y="9"/>
                    <a:pt x="17" y="9"/>
                    <a:pt x="18" y="8"/>
                  </a:cubicBezTo>
                  <a:cubicBezTo>
                    <a:pt x="17" y="9"/>
                    <a:pt x="15" y="8"/>
                    <a:pt x="14" y="10"/>
                  </a:cubicBezTo>
                  <a:cubicBezTo>
                    <a:pt x="12" y="11"/>
                    <a:pt x="12" y="15"/>
                    <a:pt x="8" y="14"/>
                  </a:cubicBezTo>
                  <a:cubicBezTo>
                    <a:pt x="6" y="15"/>
                    <a:pt x="5" y="18"/>
                    <a:pt x="2" y="18"/>
                  </a:cubicBezTo>
                  <a:cubicBezTo>
                    <a:pt x="0" y="18"/>
                    <a:pt x="1" y="16"/>
                    <a:pt x="1" y="14"/>
                  </a:cubicBezTo>
                  <a:cubicBezTo>
                    <a:pt x="1" y="14"/>
                    <a:pt x="2" y="13"/>
                    <a:pt x="2" y="12"/>
                  </a:cubicBezTo>
                  <a:cubicBezTo>
                    <a:pt x="7" y="10"/>
                    <a:pt x="7" y="7"/>
                    <a:pt x="6" y="3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10" y="0"/>
                    <a:pt x="13" y="0"/>
                    <a:pt x="15" y="0"/>
                  </a:cubicBezTo>
                  <a:cubicBezTo>
                    <a:pt x="22" y="6"/>
                    <a:pt x="31" y="7"/>
                    <a:pt x="41" y="7"/>
                  </a:cubicBezTo>
                  <a:cubicBezTo>
                    <a:pt x="42" y="8"/>
                    <a:pt x="43" y="7"/>
                    <a:pt x="45" y="8"/>
                  </a:cubicBezTo>
                  <a:close/>
                </a:path>
              </a:pathLst>
            </a:custGeom>
            <a:solidFill>
              <a:srgbClr val="C0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4" name="Freeform 241"/>
            <p:cNvSpPr>
              <a:spLocks/>
            </p:cNvSpPr>
            <p:nvPr userDrawn="1"/>
          </p:nvSpPr>
          <p:spPr bwMode="auto">
            <a:xfrm>
              <a:off x="3009900" y="4225245"/>
              <a:ext cx="9525" cy="4763"/>
            </a:xfrm>
            <a:custGeom>
              <a:avLst/>
              <a:gdLst>
                <a:gd name="T0" fmla="*/ 5 w 5"/>
                <a:gd name="T1" fmla="*/ 3 h 3"/>
                <a:gd name="T2" fmla="*/ 0 w 5"/>
                <a:gd name="T3" fmla="*/ 1 h 3"/>
                <a:gd name="T4" fmla="*/ 5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3" y="3"/>
                    <a:pt x="1" y="3"/>
                    <a:pt x="0" y="1"/>
                  </a:cubicBezTo>
                  <a:cubicBezTo>
                    <a:pt x="2" y="0"/>
                    <a:pt x="4" y="1"/>
                    <a:pt x="5" y="3"/>
                  </a:cubicBezTo>
                  <a:close/>
                </a:path>
              </a:pathLst>
            </a:custGeom>
            <a:solidFill>
              <a:srgbClr val="C0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5" name="Freeform 242"/>
            <p:cNvSpPr>
              <a:spLocks/>
            </p:cNvSpPr>
            <p:nvPr userDrawn="1"/>
          </p:nvSpPr>
          <p:spPr bwMode="auto">
            <a:xfrm>
              <a:off x="3014663" y="4215720"/>
              <a:ext cx="4763" cy="6350"/>
            </a:xfrm>
            <a:custGeom>
              <a:avLst/>
              <a:gdLst>
                <a:gd name="T0" fmla="*/ 2 w 3"/>
                <a:gd name="T1" fmla="*/ 1 h 3"/>
                <a:gd name="T2" fmla="*/ 3 w 3"/>
                <a:gd name="T3" fmla="*/ 3 h 3"/>
                <a:gd name="T4" fmla="*/ 1 w 3"/>
                <a:gd name="T5" fmla="*/ 3 h 3"/>
                <a:gd name="T6" fmla="*/ 0 w 3"/>
                <a:gd name="T7" fmla="*/ 1 h 3"/>
                <a:gd name="T8" fmla="*/ 2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1"/>
                    <a:pt x="2" y="2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1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C0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6" name="Freeform 243"/>
            <p:cNvSpPr>
              <a:spLocks/>
            </p:cNvSpPr>
            <p:nvPr userDrawn="1"/>
          </p:nvSpPr>
          <p:spPr bwMode="auto">
            <a:xfrm>
              <a:off x="3051175" y="4203020"/>
              <a:ext cx="38100" cy="19050"/>
            </a:xfrm>
            <a:custGeom>
              <a:avLst/>
              <a:gdLst>
                <a:gd name="T0" fmla="*/ 4 w 21"/>
                <a:gd name="T1" fmla="*/ 3 h 10"/>
                <a:gd name="T2" fmla="*/ 13 w 21"/>
                <a:gd name="T3" fmla="*/ 1 h 10"/>
                <a:gd name="T4" fmla="*/ 20 w 21"/>
                <a:gd name="T5" fmla="*/ 5 h 10"/>
                <a:gd name="T6" fmla="*/ 15 w 21"/>
                <a:gd name="T7" fmla="*/ 9 h 10"/>
                <a:gd name="T8" fmla="*/ 0 w 21"/>
                <a:gd name="T9" fmla="*/ 5 h 10"/>
                <a:gd name="T10" fmla="*/ 0 w 21"/>
                <a:gd name="T11" fmla="*/ 4 h 10"/>
                <a:gd name="T12" fmla="*/ 4 w 21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0">
                  <a:moveTo>
                    <a:pt x="4" y="3"/>
                  </a:moveTo>
                  <a:cubicBezTo>
                    <a:pt x="7" y="1"/>
                    <a:pt x="10" y="3"/>
                    <a:pt x="13" y="1"/>
                  </a:cubicBezTo>
                  <a:cubicBezTo>
                    <a:pt x="16" y="0"/>
                    <a:pt x="20" y="2"/>
                    <a:pt x="20" y="5"/>
                  </a:cubicBezTo>
                  <a:cubicBezTo>
                    <a:pt x="21" y="8"/>
                    <a:pt x="18" y="8"/>
                    <a:pt x="15" y="9"/>
                  </a:cubicBezTo>
                  <a:cubicBezTo>
                    <a:pt x="10" y="10"/>
                    <a:pt x="5" y="9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4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CCC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7" name="Freeform 244"/>
            <p:cNvSpPr>
              <a:spLocks/>
            </p:cNvSpPr>
            <p:nvPr userDrawn="1"/>
          </p:nvSpPr>
          <p:spPr bwMode="auto">
            <a:xfrm>
              <a:off x="3048000" y="4207783"/>
              <a:ext cx="3175" cy="4763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1 h 2"/>
                <a:gd name="T4" fmla="*/ 2 w 2"/>
                <a:gd name="T5" fmla="*/ 1 h 2"/>
                <a:gd name="T6" fmla="*/ 0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C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8" name="Freeform 245"/>
            <p:cNvSpPr>
              <a:spLocks/>
            </p:cNvSpPr>
            <p:nvPr userDrawn="1"/>
          </p:nvSpPr>
          <p:spPr bwMode="auto">
            <a:xfrm>
              <a:off x="3041650" y="4206195"/>
              <a:ext cx="6350" cy="4763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0 h 2"/>
                <a:gd name="T4" fmla="*/ 3 w 3"/>
                <a:gd name="T5" fmla="*/ 1 h 2"/>
                <a:gd name="T6" fmla="*/ 3 w 3"/>
                <a:gd name="T7" fmla="*/ 1 h 2"/>
                <a:gd name="T8" fmla="*/ 1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CCC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9" name="Freeform 246"/>
            <p:cNvSpPr>
              <a:spLocks/>
            </p:cNvSpPr>
            <p:nvPr userDrawn="1"/>
          </p:nvSpPr>
          <p:spPr bwMode="auto">
            <a:xfrm>
              <a:off x="3038475" y="4204608"/>
              <a:ext cx="4763" cy="1588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CCC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0" name="Freeform 247"/>
            <p:cNvSpPr>
              <a:spLocks/>
            </p:cNvSpPr>
            <p:nvPr userDrawn="1"/>
          </p:nvSpPr>
          <p:spPr bwMode="auto">
            <a:xfrm>
              <a:off x="3030538" y="4203020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CCC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1" name="Freeform 248"/>
            <p:cNvSpPr>
              <a:spLocks/>
            </p:cNvSpPr>
            <p:nvPr userDrawn="1"/>
          </p:nvSpPr>
          <p:spPr bwMode="auto">
            <a:xfrm>
              <a:off x="3027363" y="4201433"/>
              <a:ext cx="3175" cy="1588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2 w 2"/>
                <a:gd name="T5" fmla="*/ 1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C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2" name="Freeform 249"/>
            <p:cNvSpPr>
              <a:spLocks/>
            </p:cNvSpPr>
            <p:nvPr userDrawn="1"/>
          </p:nvSpPr>
          <p:spPr bwMode="auto">
            <a:xfrm>
              <a:off x="2947988" y="4117295"/>
              <a:ext cx="25400" cy="26988"/>
            </a:xfrm>
            <a:custGeom>
              <a:avLst/>
              <a:gdLst>
                <a:gd name="T0" fmla="*/ 0 w 14"/>
                <a:gd name="T1" fmla="*/ 3 h 15"/>
                <a:gd name="T2" fmla="*/ 2 w 14"/>
                <a:gd name="T3" fmla="*/ 1 h 15"/>
                <a:gd name="T4" fmla="*/ 13 w 14"/>
                <a:gd name="T5" fmla="*/ 8 h 15"/>
                <a:gd name="T6" fmla="*/ 9 w 14"/>
                <a:gd name="T7" fmla="*/ 15 h 15"/>
                <a:gd name="T8" fmla="*/ 4 w 14"/>
                <a:gd name="T9" fmla="*/ 14 h 15"/>
                <a:gd name="T10" fmla="*/ 4 w 14"/>
                <a:gd name="T11" fmla="*/ 14 h 15"/>
                <a:gd name="T12" fmla="*/ 3 w 14"/>
                <a:gd name="T13" fmla="*/ 12 h 15"/>
                <a:gd name="T14" fmla="*/ 0 w 14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5">
                  <a:moveTo>
                    <a:pt x="0" y="3"/>
                  </a:moveTo>
                  <a:cubicBezTo>
                    <a:pt x="1" y="2"/>
                    <a:pt x="1" y="2"/>
                    <a:pt x="2" y="1"/>
                  </a:cubicBezTo>
                  <a:cubicBezTo>
                    <a:pt x="7" y="0"/>
                    <a:pt x="10" y="4"/>
                    <a:pt x="13" y="8"/>
                  </a:cubicBezTo>
                  <a:cubicBezTo>
                    <a:pt x="14" y="11"/>
                    <a:pt x="13" y="14"/>
                    <a:pt x="9" y="15"/>
                  </a:cubicBezTo>
                  <a:cubicBezTo>
                    <a:pt x="7" y="15"/>
                    <a:pt x="6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3" y="12"/>
                    <a:pt x="3" y="12"/>
                  </a:cubicBezTo>
                  <a:cubicBezTo>
                    <a:pt x="2" y="9"/>
                    <a:pt x="1" y="6"/>
                    <a:pt x="0" y="3"/>
                  </a:cubicBezTo>
                  <a:close/>
                </a:path>
              </a:pathLst>
            </a:custGeom>
            <a:solidFill>
              <a:srgbClr val="E6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3" name="Freeform 250"/>
            <p:cNvSpPr>
              <a:spLocks/>
            </p:cNvSpPr>
            <p:nvPr userDrawn="1"/>
          </p:nvSpPr>
          <p:spPr bwMode="auto">
            <a:xfrm>
              <a:off x="2917825" y="4126820"/>
              <a:ext cx="30163" cy="17463"/>
            </a:xfrm>
            <a:custGeom>
              <a:avLst/>
              <a:gdLst>
                <a:gd name="T0" fmla="*/ 3 w 17"/>
                <a:gd name="T1" fmla="*/ 1 h 10"/>
                <a:gd name="T2" fmla="*/ 6 w 17"/>
                <a:gd name="T3" fmla="*/ 0 h 10"/>
                <a:gd name="T4" fmla="*/ 17 w 17"/>
                <a:gd name="T5" fmla="*/ 8 h 10"/>
                <a:gd name="T6" fmla="*/ 13 w 17"/>
                <a:gd name="T7" fmla="*/ 9 h 10"/>
                <a:gd name="T8" fmla="*/ 1 w 17"/>
                <a:gd name="T9" fmla="*/ 7 h 10"/>
                <a:gd name="T10" fmla="*/ 1 w 17"/>
                <a:gd name="T11" fmla="*/ 7 h 10"/>
                <a:gd name="T12" fmla="*/ 3 w 17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3" y="1"/>
                  </a:moveTo>
                  <a:cubicBezTo>
                    <a:pt x="4" y="1"/>
                    <a:pt x="6" y="2"/>
                    <a:pt x="6" y="0"/>
                  </a:cubicBezTo>
                  <a:cubicBezTo>
                    <a:pt x="11" y="1"/>
                    <a:pt x="14" y="4"/>
                    <a:pt x="17" y="8"/>
                  </a:cubicBezTo>
                  <a:cubicBezTo>
                    <a:pt x="16" y="10"/>
                    <a:pt x="14" y="9"/>
                    <a:pt x="13" y="9"/>
                  </a:cubicBezTo>
                  <a:cubicBezTo>
                    <a:pt x="9" y="6"/>
                    <a:pt x="5" y="9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2" y="3"/>
                    <a:pt x="3" y="1"/>
                  </a:cubicBezTo>
                  <a:close/>
                </a:path>
              </a:pathLst>
            </a:custGeom>
            <a:solidFill>
              <a:srgbClr val="D7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4" name="Freeform 251"/>
            <p:cNvSpPr>
              <a:spLocks/>
            </p:cNvSpPr>
            <p:nvPr userDrawn="1"/>
          </p:nvSpPr>
          <p:spPr bwMode="auto">
            <a:xfrm>
              <a:off x="2919413" y="4129995"/>
              <a:ext cx="22225" cy="14288"/>
            </a:xfrm>
            <a:custGeom>
              <a:avLst/>
              <a:gdLst>
                <a:gd name="T0" fmla="*/ 0 w 12"/>
                <a:gd name="T1" fmla="*/ 5 h 8"/>
                <a:gd name="T2" fmla="*/ 12 w 12"/>
                <a:gd name="T3" fmla="*/ 7 h 8"/>
                <a:gd name="T4" fmla="*/ 4 w 12"/>
                <a:gd name="T5" fmla="*/ 8 h 8"/>
                <a:gd name="T6" fmla="*/ 0 w 12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5"/>
                  </a:moveTo>
                  <a:cubicBezTo>
                    <a:pt x="4" y="4"/>
                    <a:pt x="9" y="0"/>
                    <a:pt x="12" y="7"/>
                  </a:cubicBezTo>
                  <a:cubicBezTo>
                    <a:pt x="9" y="7"/>
                    <a:pt x="7" y="7"/>
                    <a:pt x="4" y="8"/>
                  </a:cubicBezTo>
                  <a:cubicBezTo>
                    <a:pt x="2" y="8"/>
                    <a:pt x="1" y="7"/>
                    <a:pt x="0" y="5"/>
                  </a:cubicBezTo>
                  <a:close/>
                </a:path>
              </a:pathLst>
            </a:custGeom>
            <a:solidFill>
              <a:srgbClr val="DF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5" name="Freeform 252"/>
            <p:cNvSpPr>
              <a:spLocks/>
            </p:cNvSpPr>
            <p:nvPr userDrawn="1"/>
          </p:nvSpPr>
          <p:spPr bwMode="auto">
            <a:xfrm>
              <a:off x="2954338" y="4152220"/>
              <a:ext cx="11113" cy="7938"/>
            </a:xfrm>
            <a:custGeom>
              <a:avLst/>
              <a:gdLst>
                <a:gd name="T0" fmla="*/ 1 w 6"/>
                <a:gd name="T1" fmla="*/ 0 h 5"/>
                <a:gd name="T2" fmla="*/ 6 w 6"/>
                <a:gd name="T3" fmla="*/ 5 h 5"/>
                <a:gd name="T4" fmla="*/ 1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cubicBezTo>
                    <a:pt x="3" y="1"/>
                    <a:pt x="5" y="2"/>
                    <a:pt x="6" y="5"/>
                  </a:cubicBezTo>
                  <a:cubicBezTo>
                    <a:pt x="3" y="5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DF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6" name="Freeform 253"/>
            <p:cNvSpPr>
              <a:spLocks/>
            </p:cNvSpPr>
            <p:nvPr userDrawn="1"/>
          </p:nvSpPr>
          <p:spPr bwMode="auto">
            <a:xfrm>
              <a:off x="2925763" y="4147458"/>
              <a:ext cx="4763" cy="4763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1 w 2"/>
                <a:gd name="T5" fmla="*/ 1 h 2"/>
                <a:gd name="T6" fmla="*/ 0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F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7" name="Freeform 254"/>
            <p:cNvSpPr>
              <a:spLocks/>
            </p:cNvSpPr>
            <p:nvPr userDrawn="1"/>
          </p:nvSpPr>
          <p:spPr bwMode="auto">
            <a:xfrm>
              <a:off x="3041650" y="4207783"/>
              <a:ext cx="46038" cy="19050"/>
            </a:xfrm>
            <a:custGeom>
              <a:avLst/>
              <a:gdLst>
                <a:gd name="T0" fmla="*/ 1 w 25"/>
                <a:gd name="T1" fmla="*/ 0 h 10"/>
                <a:gd name="T2" fmla="*/ 3 w 25"/>
                <a:gd name="T3" fmla="*/ 0 h 10"/>
                <a:gd name="T4" fmla="*/ 5 w 25"/>
                <a:gd name="T5" fmla="*/ 1 h 10"/>
                <a:gd name="T6" fmla="*/ 20 w 25"/>
                <a:gd name="T7" fmla="*/ 6 h 10"/>
                <a:gd name="T8" fmla="*/ 25 w 25"/>
                <a:gd name="T9" fmla="*/ 10 h 10"/>
                <a:gd name="T10" fmla="*/ 9 w 25"/>
                <a:gd name="T11" fmla="*/ 7 h 10"/>
                <a:gd name="T12" fmla="*/ 0 w 25"/>
                <a:gd name="T13" fmla="*/ 5 h 10"/>
                <a:gd name="T14" fmla="*/ 1 w 2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0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10" y="3"/>
                    <a:pt x="15" y="4"/>
                    <a:pt x="20" y="6"/>
                  </a:cubicBezTo>
                  <a:cubicBezTo>
                    <a:pt x="22" y="7"/>
                    <a:pt x="25" y="7"/>
                    <a:pt x="25" y="10"/>
                  </a:cubicBezTo>
                  <a:cubicBezTo>
                    <a:pt x="20" y="9"/>
                    <a:pt x="14" y="8"/>
                    <a:pt x="9" y="7"/>
                  </a:cubicBezTo>
                  <a:cubicBezTo>
                    <a:pt x="6" y="7"/>
                    <a:pt x="3" y="7"/>
                    <a:pt x="0" y="5"/>
                  </a:cubicBezTo>
                  <a:cubicBezTo>
                    <a:pt x="2" y="3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EB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8" name="Freeform 255"/>
            <p:cNvSpPr>
              <a:spLocks/>
            </p:cNvSpPr>
            <p:nvPr userDrawn="1"/>
          </p:nvSpPr>
          <p:spPr bwMode="auto">
            <a:xfrm>
              <a:off x="2901950" y="4255408"/>
              <a:ext cx="57150" cy="23813"/>
            </a:xfrm>
            <a:custGeom>
              <a:avLst/>
              <a:gdLst>
                <a:gd name="T0" fmla="*/ 3 w 31"/>
                <a:gd name="T1" fmla="*/ 13 h 13"/>
                <a:gd name="T2" fmla="*/ 0 w 31"/>
                <a:gd name="T3" fmla="*/ 7 h 13"/>
                <a:gd name="T4" fmla="*/ 15 w 31"/>
                <a:gd name="T5" fmla="*/ 4 h 13"/>
                <a:gd name="T6" fmla="*/ 20 w 31"/>
                <a:gd name="T7" fmla="*/ 0 h 13"/>
                <a:gd name="T8" fmla="*/ 22 w 31"/>
                <a:gd name="T9" fmla="*/ 2 h 13"/>
                <a:gd name="T10" fmla="*/ 23 w 31"/>
                <a:gd name="T11" fmla="*/ 3 h 13"/>
                <a:gd name="T12" fmla="*/ 22 w 31"/>
                <a:gd name="T13" fmla="*/ 4 h 13"/>
                <a:gd name="T14" fmla="*/ 23 w 31"/>
                <a:gd name="T15" fmla="*/ 4 h 13"/>
                <a:gd name="T16" fmla="*/ 25 w 31"/>
                <a:gd name="T17" fmla="*/ 3 h 13"/>
                <a:gd name="T18" fmla="*/ 27 w 31"/>
                <a:gd name="T19" fmla="*/ 3 h 13"/>
                <a:gd name="T20" fmla="*/ 29 w 31"/>
                <a:gd name="T21" fmla="*/ 3 h 13"/>
                <a:gd name="T22" fmla="*/ 31 w 31"/>
                <a:gd name="T23" fmla="*/ 5 h 13"/>
                <a:gd name="T24" fmla="*/ 31 w 31"/>
                <a:gd name="T25" fmla="*/ 6 h 13"/>
                <a:gd name="T26" fmla="*/ 17 w 31"/>
                <a:gd name="T27" fmla="*/ 13 h 13"/>
                <a:gd name="T28" fmla="*/ 14 w 31"/>
                <a:gd name="T29" fmla="*/ 12 h 13"/>
                <a:gd name="T30" fmla="*/ 17 w 31"/>
                <a:gd name="T31" fmla="*/ 9 h 13"/>
                <a:gd name="T32" fmla="*/ 17 w 31"/>
                <a:gd name="T33" fmla="*/ 9 h 13"/>
                <a:gd name="T34" fmla="*/ 3 w 31"/>
                <a:gd name="T3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13">
                  <a:moveTo>
                    <a:pt x="3" y="13"/>
                  </a:moveTo>
                  <a:cubicBezTo>
                    <a:pt x="0" y="12"/>
                    <a:pt x="1" y="9"/>
                    <a:pt x="0" y="7"/>
                  </a:cubicBezTo>
                  <a:cubicBezTo>
                    <a:pt x="5" y="3"/>
                    <a:pt x="10" y="6"/>
                    <a:pt x="15" y="4"/>
                  </a:cubicBezTo>
                  <a:cubicBezTo>
                    <a:pt x="16" y="2"/>
                    <a:pt x="17" y="0"/>
                    <a:pt x="20" y="0"/>
                  </a:cubicBezTo>
                  <a:cubicBezTo>
                    <a:pt x="20" y="1"/>
                    <a:pt x="21" y="1"/>
                    <a:pt x="22" y="2"/>
                  </a:cubicBezTo>
                  <a:cubicBezTo>
                    <a:pt x="23" y="2"/>
                    <a:pt x="23" y="2"/>
                    <a:pt x="23" y="3"/>
                  </a:cubicBezTo>
                  <a:cubicBezTo>
                    <a:pt x="23" y="3"/>
                    <a:pt x="22" y="4"/>
                    <a:pt x="22" y="4"/>
                  </a:cubicBezTo>
                  <a:cubicBezTo>
                    <a:pt x="23" y="5"/>
                    <a:pt x="22" y="4"/>
                    <a:pt x="23" y="4"/>
                  </a:cubicBezTo>
                  <a:cubicBezTo>
                    <a:pt x="24" y="4"/>
                    <a:pt x="24" y="3"/>
                    <a:pt x="25" y="3"/>
                  </a:cubicBezTo>
                  <a:cubicBezTo>
                    <a:pt x="25" y="3"/>
                    <a:pt x="26" y="3"/>
                    <a:pt x="27" y="3"/>
                  </a:cubicBezTo>
                  <a:cubicBezTo>
                    <a:pt x="27" y="3"/>
                    <a:pt x="28" y="3"/>
                    <a:pt x="29" y="3"/>
                  </a:cubicBezTo>
                  <a:cubicBezTo>
                    <a:pt x="30" y="3"/>
                    <a:pt x="30" y="4"/>
                    <a:pt x="31" y="5"/>
                  </a:cubicBezTo>
                  <a:cubicBezTo>
                    <a:pt x="31" y="5"/>
                    <a:pt x="31" y="6"/>
                    <a:pt x="31" y="6"/>
                  </a:cubicBezTo>
                  <a:cubicBezTo>
                    <a:pt x="27" y="9"/>
                    <a:pt x="22" y="12"/>
                    <a:pt x="17" y="13"/>
                  </a:cubicBezTo>
                  <a:cubicBezTo>
                    <a:pt x="16" y="13"/>
                    <a:pt x="15" y="13"/>
                    <a:pt x="14" y="12"/>
                  </a:cubicBezTo>
                  <a:cubicBezTo>
                    <a:pt x="14" y="10"/>
                    <a:pt x="16" y="10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1" y="7"/>
                    <a:pt x="7" y="12"/>
                    <a:pt x="3" y="13"/>
                  </a:cubicBezTo>
                  <a:close/>
                </a:path>
              </a:pathLst>
            </a:custGeom>
            <a:solidFill>
              <a:srgbClr val="BA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9" name="Freeform 256"/>
            <p:cNvSpPr>
              <a:spLocks/>
            </p:cNvSpPr>
            <p:nvPr userDrawn="1"/>
          </p:nvSpPr>
          <p:spPr bwMode="auto">
            <a:xfrm>
              <a:off x="2916238" y="4228420"/>
              <a:ext cx="28575" cy="34925"/>
            </a:xfrm>
            <a:custGeom>
              <a:avLst/>
              <a:gdLst>
                <a:gd name="T0" fmla="*/ 13 w 16"/>
                <a:gd name="T1" fmla="*/ 15 h 19"/>
                <a:gd name="T2" fmla="*/ 8 w 16"/>
                <a:gd name="T3" fmla="*/ 19 h 19"/>
                <a:gd name="T4" fmla="*/ 1 w 16"/>
                <a:gd name="T5" fmla="*/ 15 h 19"/>
                <a:gd name="T6" fmla="*/ 3 w 16"/>
                <a:gd name="T7" fmla="*/ 8 h 19"/>
                <a:gd name="T8" fmla="*/ 11 w 16"/>
                <a:gd name="T9" fmla="*/ 1 h 19"/>
                <a:gd name="T10" fmla="*/ 13 w 16"/>
                <a:gd name="T11" fmla="*/ 3 h 19"/>
                <a:gd name="T12" fmla="*/ 13 w 16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3" y="15"/>
                  </a:moveTo>
                  <a:cubicBezTo>
                    <a:pt x="11" y="17"/>
                    <a:pt x="10" y="18"/>
                    <a:pt x="8" y="19"/>
                  </a:cubicBezTo>
                  <a:cubicBezTo>
                    <a:pt x="7" y="16"/>
                    <a:pt x="7" y="9"/>
                    <a:pt x="1" y="15"/>
                  </a:cubicBezTo>
                  <a:cubicBezTo>
                    <a:pt x="0" y="12"/>
                    <a:pt x="3" y="11"/>
                    <a:pt x="3" y="8"/>
                  </a:cubicBezTo>
                  <a:cubicBezTo>
                    <a:pt x="3" y="2"/>
                    <a:pt x="9" y="4"/>
                    <a:pt x="11" y="1"/>
                  </a:cubicBezTo>
                  <a:cubicBezTo>
                    <a:pt x="13" y="0"/>
                    <a:pt x="13" y="3"/>
                    <a:pt x="13" y="3"/>
                  </a:cubicBezTo>
                  <a:cubicBezTo>
                    <a:pt x="16" y="7"/>
                    <a:pt x="11" y="11"/>
                    <a:pt x="13" y="15"/>
                  </a:cubicBezTo>
                  <a:close/>
                </a:path>
              </a:pathLst>
            </a:custGeom>
            <a:solidFill>
              <a:srgbClr val="C7C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0" name="Freeform 257"/>
            <p:cNvSpPr>
              <a:spLocks/>
            </p:cNvSpPr>
            <p:nvPr userDrawn="1"/>
          </p:nvSpPr>
          <p:spPr bwMode="auto">
            <a:xfrm>
              <a:off x="2944813" y="4223658"/>
              <a:ext cx="31750" cy="28575"/>
            </a:xfrm>
            <a:custGeom>
              <a:avLst/>
              <a:gdLst>
                <a:gd name="T0" fmla="*/ 4 w 17"/>
                <a:gd name="T1" fmla="*/ 12 h 16"/>
                <a:gd name="T2" fmla="*/ 3 w 17"/>
                <a:gd name="T3" fmla="*/ 7 h 16"/>
                <a:gd name="T4" fmla="*/ 4 w 17"/>
                <a:gd name="T5" fmla="*/ 7 h 16"/>
                <a:gd name="T6" fmla="*/ 17 w 17"/>
                <a:gd name="T7" fmla="*/ 12 h 16"/>
                <a:gd name="T8" fmla="*/ 5 w 17"/>
                <a:gd name="T9" fmla="*/ 13 h 16"/>
                <a:gd name="T10" fmla="*/ 4 w 17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4" y="12"/>
                  </a:moveTo>
                  <a:cubicBezTo>
                    <a:pt x="3" y="11"/>
                    <a:pt x="0" y="10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3" y="0"/>
                    <a:pt x="16" y="1"/>
                    <a:pt x="17" y="12"/>
                  </a:cubicBezTo>
                  <a:cubicBezTo>
                    <a:pt x="14" y="16"/>
                    <a:pt x="9" y="15"/>
                    <a:pt x="5" y="13"/>
                  </a:cubicBezTo>
                  <a:cubicBezTo>
                    <a:pt x="5" y="13"/>
                    <a:pt x="5" y="12"/>
                    <a:pt x="4" y="12"/>
                  </a:cubicBezTo>
                  <a:close/>
                </a:path>
              </a:pathLst>
            </a:custGeom>
            <a:solidFill>
              <a:srgbClr val="C6C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1" name="Freeform 258"/>
            <p:cNvSpPr>
              <a:spLocks/>
            </p:cNvSpPr>
            <p:nvPr userDrawn="1"/>
          </p:nvSpPr>
          <p:spPr bwMode="auto">
            <a:xfrm>
              <a:off x="2943225" y="4245883"/>
              <a:ext cx="23813" cy="19050"/>
            </a:xfrm>
            <a:custGeom>
              <a:avLst/>
              <a:gdLst>
                <a:gd name="T0" fmla="*/ 3 w 13"/>
                <a:gd name="T1" fmla="*/ 11 h 11"/>
                <a:gd name="T2" fmla="*/ 1 w 13"/>
                <a:gd name="T3" fmla="*/ 11 h 11"/>
                <a:gd name="T4" fmla="*/ 0 w 13"/>
                <a:gd name="T5" fmla="*/ 10 h 11"/>
                <a:gd name="T6" fmla="*/ 1 w 13"/>
                <a:gd name="T7" fmla="*/ 9 h 11"/>
                <a:gd name="T8" fmla="*/ 0 w 13"/>
                <a:gd name="T9" fmla="*/ 8 h 11"/>
                <a:gd name="T10" fmla="*/ 3 w 13"/>
                <a:gd name="T11" fmla="*/ 4 h 11"/>
                <a:gd name="T12" fmla="*/ 5 w 13"/>
                <a:gd name="T13" fmla="*/ 0 h 11"/>
                <a:gd name="T14" fmla="*/ 5 w 13"/>
                <a:gd name="T15" fmla="*/ 0 h 11"/>
                <a:gd name="T16" fmla="*/ 9 w 13"/>
                <a:gd name="T17" fmla="*/ 9 h 11"/>
                <a:gd name="T18" fmla="*/ 6 w 13"/>
                <a:gd name="T19" fmla="*/ 9 h 11"/>
                <a:gd name="T20" fmla="*/ 5 w 13"/>
                <a:gd name="T21" fmla="*/ 10 h 11"/>
                <a:gd name="T22" fmla="*/ 3 w 13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9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1" y="7"/>
                    <a:pt x="3" y="6"/>
                    <a:pt x="3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3"/>
                    <a:pt x="13" y="4"/>
                    <a:pt x="9" y="9"/>
                  </a:cubicBezTo>
                  <a:cubicBezTo>
                    <a:pt x="8" y="10"/>
                    <a:pt x="7" y="10"/>
                    <a:pt x="6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10"/>
                    <a:pt x="3" y="10"/>
                    <a:pt x="3" y="11"/>
                  </a:cubicBezTo>
                  <a:close/>
                </a:path>
              </a:pathLst>
            </a:custGeom>
            <a:solidFill>
              <a:srgbClr val="C6C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2" name="Freeform 259"/>
            <p:cNvSpPr>
              <a:spLocks/>
            </p:cNvSpPr>
            <p:nvPr userDrawn="1"/>
          </p:nvSpPr>
          <p:spPr bwMode="auto">
            <a:xfrm>
              <a:off x="2947988" y="4231595"/>
              <a:ext cx="6350" cy="4763"/>
            </a:xfrm>
            <a:custGeom>
              <a:avLst/>
              <a:gdLst>
                <a:gd name="T0" fmla="*/ 0 w 3"/>
                <a:gd name="T1" fmla="*/ 0 h 2"/>
                <a:gd name="T2" fmla="*/ 2 w 3"/>
                <a:gd name="T3" fmla="*/ 0 h 2"/>
                <a:gd name="T4" fmla="*/ 1 w 3"/>
                <a:gd name="T5" fmla="*/ 2 h 2"/>
                <a:gd name="T6" fmla="*/ 1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1"/>
                    <a:pt x="3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6C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3" name="Freeform 260"/>
            <p:cNvSpPr>
              <a:spLocks/>
            </p:cNvSpPr>
            <p:nvPr userDrawn="1"/>
          </p:nvSpPr>
          <p:spPr bwMode="auto">
            <a:xfrm>
              <a:off x="2868613" y="4264933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0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4" name="Freeform 261"/>
            <p:cNvSpPr>
              <a:spLocks/>
            </p:cNvSpPr>
            <p:nvPr userDrawn="1"/>
          </p:nvSpPr>
          <p:spPr bwMode="auto">
            <a:xfrm>
              <a:off x="2863850" y="4263345"/>
              <a:ext cx="4763" cy="3175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C0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5" name="Freeform 262"/>
            <p:cNvSpPr>
              <a:spLocks/>
            </p:cNvSpPr>
            <p:nvPr userDrawn="1"/>
          </p:nvSpPr>
          <p:spPr bwMode="auto">
            <a:xfrm>
              <a:off x="2949575" y="4223658"/>
              <a:ext cx="74613" cy="53975"/>
            </a:xfrm>
            <a:custGeom>
              <a:avLst/>
              <a:gdLst>
                <a:gd name="T0" fmla="*/ 0 w 40"/>
                <a:gd name="T1" fmla="*/ 7 h 30"/>
                <a:gd name="T2" fmla="*/ 1 w 40"/>
                <a:gd name="T3" fmla="*/ 5 h 30"/>
                <a:gd name="T4" fmla="*/ 8 w 40"/>
                <a:gd name="T5" fmla="*/ 1 h 30"/>
                <a:gd name="T6" fmla="*/ 35 w 40"/>
                <a:gd name="T7" fmla="*/ 9 h 30"/>
                <a:gd name="T8" fmla="*/ 37 w 40"/>
                <a:gd name="T9" fmla="*/ 16 h 30"/>
                <a:gd name="T10" fmla="*/ 29 w 40"/>
                <a:gd name="T11" fmla="*/ 12 h 30"/>
                <a:gd name="T12" fmla="*/ 23 w 40"/>
                <a:gd name="T13" fmla="*/ 17 h 30"/>
                <a:gd name="T14" fmla="*/ 35 w 40"/>
                <a:gd name="T15" fmla="*/ 21 h 30"/>
                <a:gd name="T16" fmla="*/ 35 w 40"/>
                <a:gd name="T17" fmla="*/ 21 h 30"/>
                <a:gd name="T18" fmla="*/ 32 w 40"/>
                <a:gd name="T19" fmla="*/ 24 h 30"/>
                <a:gd name="T20" fmla="*/ 30 w 40"/>
                <a:gd name="T21" fmla="*/ 24 h 30"/>
                <a:gd name="T22" fmla="*/ 29 w 40"/>
                <a:gd name="T23" fmla="*/ 27 h 30"/>
                <a:gd name="T24" fmla="*/ 30 w 40"/>
                <a:gd name="T25" fmla="*/ 28 h 30"/>
                <a:gd name="T26" fmla="*/ 26 w 40"/>
                <a:gd name="T27" fmla="*/ 28 h 30"/>
                <a:gd name="T28" fmla="*/ 26 w 40"/>
                <a:gd name="T29" fmla="*/ 28 h 30"/>
                <a:gd name="T30" fmla="*/ 24 w 40"/>
                <a:gd name="T31" fmla="*/ 26 h 30"/>
                <a:gd name="T32" fmla="*/ 5 w 40"/>
                <a:gd name="T33" fmla="*/ 24 h 30"/>
                <a:gd name="T34" fmla="*/ 5 w 40"/>
                <a:gd name="T35" fmla="*/ 23 h 30"/>
                <a:gd name="T36" fmla="*/ 5 w 40"/>
                <a:gd name="T37" fmla="*/ 22 h 30"/>
                <a:gd name="T38" fmla="*/ 16 w 40"/>
                <a:gd name="T39" fmla="*/ 14 h 30"/>
                <a:gd name="T40" fmla="*/ 16 w 40"/>
                <a:gd name="T41" fmla="*/ 13 h 30"/>
                <a:gd name="T42" fmla="*/ 16 w 40"/>
                <a:gd name="T43" fmla="*/ 12 h 30"/>
                <a:gd name="T44" fmla="*/ 15 w 40"/>
                <a:gd name="T45" fmla="*/ 12 h 30"/>
                <a:gd name="T46" fmla="*/ 12 w 40"/>
                <a:gd name="T47" fmla="*/ 10 h 30"/>
                <a:gd name="T48" fmla="*/ 11 w 40"/>
                <a:gd name="T49" fmla="*/ 5 h 30"/>
                <a:gd name="T50" fmla="*/ 4 w 40"/>
                <a:gd name="T51" fmla="*/ 7 h 30"/>
                <a:gd name="T52" fmla="*/ 0 w 40"/>
                <a:gd name="T53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" h="30">
                  <a:moveTo>
                    <a:pt x="0" y="7"/>
                  </a:moveTo>
                  <a:cubicBezTo>
                    <a:pt x="0" y="6"/>
                    <a:pt x="0" y="5"/>
                    <a:pt x="1" y="5"/>
                  </a:cubicBezTo>
                  <a:cubicBezTo>
                    <a:pt x="2" y="1"/>
                    <a:pt x="6" y="0"/>
                    <a:pt x="8" y="1"/>
                  </a:cubicBezTo>
                  <a:cubicBezTo>
                    <a:pt x="17" y="4"/>
                    <a:pt x="27" y="4"/>
                    <a:pt x="35" y="9"/>
                  </a:cubicBezTo>
                  <a:cubicBezTo>
                    <a:pt x="39" y="10"/>
                    <a:pt x="40" y="14"/>
                    <a:pt x="37" y="16"/>
                  </a:cubicBezTo>
                  <a:cubicBezTo>
                    <a:pt x="33" y="21"/>
                    <a:pt x="32" y="13"/>
                    <a:pt x="29" y="12"/>
                  </a:cubicBezTo>
                  <a:cubicBezTo>
                    <a:pt x="29" y="17"/>
                    <a:pt x="27" y="18"/>
                    <a:pt x="23" y="17"/>
                  </a:cubicBezTo>
                  <a:cubicBezTo>
                    <a:pt x="27" y="19"/>
                    <a:pt x="33" y="13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3" y="23"/>
                    <a:pt x="32" y="24"/>
                  </a:cubicBezTo>
                  <a:cubicBezTo>
                    <a:pt x="32" y="24"/>
                    <a:pt x="31" y="24"/>
                    <a:pt x="30" y="24"/>
                  </a:cubicBezTo>
                  <a:cubicBezTo>
                    <a:pt x="30" y="25"/>
                    <a:pt x="30" y="26"/>
                    <a:pt x="29" y="27"/>
                  </a:cubicBezTo>
                  <a:cubicBezTo>
                    <a:pt x="29" y="27"/>
                    <a:pt x="30" y="28"/>
                    <a:pt x="30" y="28"/>
                  </a:cubicBezTo>
                  <a:cubicBezTo>
                    <a:pt x="28" y="30"/>
                    <a:pt x="27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5" y="27"/>
                    <a:pt x="24" y="25"/>
                    <a:pt x="24" y="26"/>
                  </a:cubicBezTo>
                  <a:cubicBezTo>
                    <a:pt x="18" y="27"/>
                    <a:pt x="12" y="24"/>
                    <a:pt x="5" y="24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8" y="18"/>
                    <a:pt x="14" y="18"/>
                    <a:pt x="16" y="14"/>
                  </a:cubicBezTo>
                  <a:cubicBezTo>
                    <a:pt x="17" y="14"/>
                    <a:pt x="17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1"/>
                    <a:pt x="12" y="11"/>
                    <a:pt x="12" y="10"/>
                  </a:cubicBezTo>
                  <a:cubicBezTo>
                    <a:pt x="12" y="8"/>
                    <a:pt x="14" y="6"/>
                    <a:pt x="11" y="5"/>
                  </a:cubicBezTo>
                  <a:cubicBezTo>
                    <a:pt x="8" y="4"/>
                    <a:pt x="5" y="4"/>
                    <a:pt x="4" y="7"/>
                  </a:cubicBezTo>
                  <a:cubicBezTo>
                    <a:pt x="2" y="10"/>
                    <a:pt x="1" y="8"/>
                    <a:pt x="0" y="7"/>
                  </a:cubicBezTo>
                  <a:close/>
                </a:path>
              </a:pathLst>
            </a:custGeom>
            <a:solidFill>
              <a:srgbClr val="C0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6" name="Freeform 263"/>
            <p:cNvSpPr>
              <a:spLocks/>
            </p:cNvSpPr>
            <p:nvPr userDrawn="1"/>
          </p:nvSpPr>
          <p:spPr bwMode="auto">
            <a:xfrm>
              <a:off x="2984500" y="4237945"/>
              <a:ext cx="46038" cy="23813"/>
            </a:xfrm>
            <a:custGeom>
              <a:avLst/>
              <a:gdLst>
                <a:gd name="T0" fmla="*/ 16 w 25"/>
                <a:gd name="T1" fmla="*/ 13 h 13"/>
                <a:gd name="T2" fmla="*/ 9 w 25"/>
                <a:gd name="T3" fmla="*/ 11 h 13"/>
                <a:gd name="T4" fmla="*/ 0 w 25"/>
                <a:gd name="T5" fmla="*/ 11 h 13"/>
                <a:gd name="T6" fmla="*/ 8 w 25"/>
                <a:gd name="T7" fmla="*/ 8 h 13"/>
                <a:gd name="T8" fmla="*/ 7 w 25"/>
                <a:gd name="T9" fmla="*/ 2 h 13"/>
                <a:gd name="T10" fmla="*/ 16 w 25"/>
                <a:gd name="T11" fmla="*/ 8 h 13"/>
                <a:gd name="T12" fmla="*/ 16 w 25"/>
                <a:gd name="T13" fmla="*/ 1 h 13"/>
                <a:gd name="T14" fmla="*/ 20 w 25"/>
                <a:gd name="T15" fmla="*/ 2 h 13"/>
                <a:gd name="T16" fmla="*/ 16 w 25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">
                  <a:moveTo>
                    <a:pt x="16" y="13"/>
                  </a:moveTo>
                  <a:cubicBezTo>
                    <a:pt x="14" y="11"/>
                    <a:pt x="12" y="10"/>
                    <a:pt x="9" y="11"/>
                  </a:cubicBezTo>
                  <a:cubicBezTo>
                    <a:pt x="6" y="11"/>
                    <a:pt x="3" y="11"/>
                    <a:pt x="0" y="11"/>
                  </a:cubicBezTo>
                  <a:cubicBezTo>
                    <a:pt x="1" y="7"/>
                    <a:pt x="5" y="8"/>
                    <a:pt x="8" y="8"/>
                  </a:cubicBezTo>
                  <a:cubicBezTo>
                    <a:pt x="9" y="5"/>
                    <a:pt x="6" y="4"/>
                    <a:pt x="7" y="2"/>
                  </a:cubicBezTo>
                  <a:cubicBezTo>
                    <a:pt x="9" y="0"/>
                    <a:pt x="13" y="3"/>
                    <a:pt x="16" y="8"/>
                  </a:cubicBezTo>
                  <a:cubicBezTo>
                    <a:pt x="19" y="6"/>
                    <a:pt x="18" y="3"/>
                    <a:pt x="16" y="1"/>
                  </a:cubicBezTo>
                  <a:cubicBezTo>
                    <a:pt x="18" y="1"/>
                    <a:pt x="19" y="1"/>
                    <a:pt x="20" y="2"/>
                  </a:cubicBezTo>
                  <a:cubicBezTo>
                    <a:pt x="25" y="9"/>
                    <a:pt x="25" y="9"/>
                    <a:pt x="16" y="13"/>
                  </a:cubicBezTo>
                  <a:close/>
                </a:path>
              </a:pathLst>
            </a:custGeom>
            <a:solidFill>
              <a:srgbClr val="C7C3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7" name="Freeform 264"/>
            <p:cNvSpPr>
              <a:spLocks/>
            </p:cNvSpPr>
            <p:nvPr userDrawn="1"/>
          </p:nvSpPr>
          <p:spPr bwMode="auto">
            <a:xfrm>
              <a:off x="2917825" y="422365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0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8" name="Freeform 265"/>
            <p:cNvSpPr>
              <a:spLocks/>
            </p:cNvSpPr>
            <p:nvPr userDrawn="1"/>
          </p:nvSpPr>
          <p:spPr bwMode="auto">
            <a:xfrm>
              <a:off x="2917825" y="4122058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7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9" name="Freeform 266"/>
            <p:cNvSpPr>
              <a:spLocks/>
            </p:cNvSpPr>
            <p:nvPr userDrawn="1"/>
          </p:nvSpPr>
          <p:spPr bwMode="auto">
            <a:xfrm>
              <a:off x="3055938" y="4252233"/>
              <a:ext cx="60325" cy="38100"/>
            </a:xfrm>
            <a:custGeom>
              <a:avLst/>
              <a:gdLst>
                <a:gd name="T0" fmla="*/ 0 w 33"/>
                <a:gd name="T1" fmla="*/ 3 h 21"/>
                <a:gd name="T2" fmla="*/ 14 w 33"/>
                <a:gd name="T3" fmla="*/ 5 h 21"/>
                <a:gd name="T4" fmla="*/ 16 w 33"/>
                <a:gd name="T5" fmla="*/ 6 h 21"/>
                <a:gd name="T6" fmla="*/ 16 w 33"/>
                <a:gd name="T7" fmla="*/ 6 h 21"/>
                <a:gd name="T8" fmla="*/ 18 w 33"/>
                <a:gd name="T9" fmla="*/ 13 h 21"/>
                <a:gd name="T10" fmla="*/ 18 w 33"/>
                <a:gd name="T11" fmla="*/ 13 h 21"/>
                <a:gd name="T12" fmla="*/ 22 w 33"/>
                <a:gd name="T13" fmla="*/ 16 h 21"/>
                <a:gd name="T14" fmla="*/ 24 w 33"/>
                <a:gd name="T15" fmla="*/ 10 h 21"/>
                <a:gd name="T16" fmla="*/ 33 w 33"/>
                <a:gd name="T17" fmla="*/ 16 h 21"/>
                <a:gd name="T18" fmla="*/ 15 w 33"/>
                <a:gd name="T19" fmla="*/ 20 h 21"/>
                <a:gd name="T20" fmla="*/ 11 w 33"/>
                <a:gd name="T21" fmla="*/ 19 h 21"/>
                <a:gd name="T22" fmla="*/ 4 w 33"/>
                <a:gd name="T23" fmla="*/ 7 h 21"/>
                <a:gd name="T24" fmla="*/ 0 w 33"/>
                <a:gd name="T2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1">
                  <a:moveTo>
                    <a:pt x="0" y="3"/>
                  </a:moveTo>
                  <a:cubicBezTo>
                    <a:pt x="5" y="0"/>
                    <a:pt x="9" y="3"/>
                    <a:pt x="14" y="5"/>
                  </a:cubicBezTo>
                  <a:cubicBezTo>
                    <a:pt x="15" y="5"/>
                    <a:pt x="15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8"/>
                    <a:pt x="18" y="11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13"/>
                    <a:pt x="21" y="15"/>
                    <a:pt x="22" y="16"/>
                  </a:cubicBezTo>
                  <a:cubicBezTo>
                    <a:pt x="23" y="14"/>
                    <a:pt x="21" y="12"/>
                    <a:pt x="24" y="10"/>
                  </a:cubicBezTo>
                  <a:cubicBezTo>
                    <a:pt x="26" y="12"/>
                    <a:pt x="30" y="14"/>
                    <a:pt x="33" y="16"/>
                  </a:cubicBezTo>
                  <a:cubicBezTo>
                    <a:pt x="27" y="17"/>
                    <a:pt x="22" y="21"/>
                    <a:pt x="15" y="20"/>
                  </a:cubicBezTo>
                  <a:cubicBezTo>
                    <a:pt x="14" y="20"/>
                    <a:pt x="12" y="20"/>
                    <a:pt x="11" y="19"/>
                  </a:cubicBezTo>
                  <a:cubicBezTo>
                    <a:pt x="10" y="14"/>
                    <a:pt x="5" y="11"/>
                    <a:pt x="4" y="7"/>
                  </a:cubicBezTo>
                  <a:cubicBezTo>
                    <a:pt x="4" y="2"/>
                    <a:pt x="0" y="6"/>
                    <a:pt x="0" y="3"/>
                  </a:cubicBezTo>
                  <a:close/>
                </a:path>
              </a:pathLst>
            </a:custGeom>
            <a:solidFill>
              <a:srgbClr val="D0C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0" name="Freeform 267"/>
            <p:cNvSpPr>
              <a:spLocks/>
            </p:cNvSpPr>
            <p:nvPr userDrawn="1"/>
          </p:nvSpPr>
          <p:spPr bwMode="auto">
            <a:xfrm>
              <a:off x="3121025" y="4334783"/>
              <a:ext cx="14288" cy="9525"/>
            </a:xfrm>
            <a:custGeom>
              <a:avLst/>
              <a:gdLst>
                <a:gd name="T0" fmla="*/ 5 w 8"/>
                <a:gd name="T1" fmla="*/ 0 h 5"/>
                <a:gd name="T2" fmla="*/ 8 w 8"/>
                <a:gd name="T3" fmla="*/ 4 h 5"/>
                <a:gd name="T4" fmla="*/ 5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5" y="0"/>
                  </a:moveTo>
                  <a:cubicBezTo>
                    <a:pt x="6" y="1"/>
                    <a:pt x="8" y="2"/>
                    <a:pt x="8" y="4"/>
                  </a:cubicBezTo>
                  <a:cubicBezTo>
                    <a:pt x="7" y="3"/>
                    <a:pt x="0" y="5"/>
                    <a:pt x="5" y="0"/>
                  </a:cubicBezTo>
                  <a:close/>
                </a:path>
              </a:pathLst>
            </a:custGeom>
            <a:solidFill>
              <a:srgbClr val="6A6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1" name="Freeform 268"/>
            <p:cNvSpPr>
              <a:spLocks/>
            </p:cNvSpPr>
            <p:nvPr userDrawn="1"/>
          </p:nvSpPr>
          <p:spPr bwMode="auto">
            <a:xfrm>
              <a:off x="3128963" y="4322083"/>
              <a:ext cx="7938" cy="12700"/>
            </a:xfrm>
            <a:custGeom>
              <a:avLst/>
              <a:gdLst>
                <a:gd name="T0" fmla="*/ 2 w 4"/>
                <a:gd name="T1" fmla="*/ 0 h 7"/>
                <a:gd name="T2" fmla="*/ 0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3" y="3"/>
                    <a:pt x="4" y="5"/>
                    <a:pt x="0" y="7"/>
                  </a:cubicBezTo>
                  <a:cubicBezTo>
                    <a:pt x="0" y="4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6A6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2" name="Freeform 269"/>
            <p:cNvSpPr>
              <a:spLocks/>
            </p:cNvSpPr>
            <p:nvPr userDrawn="1"/>
          </p:nvSpPr>
          <p:spPr bwMode="auto">
            <a:xfrm>
              <a:off x="3136900" y="4371295"/>
              <a:ext cx="6350" cy="6350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0 h 3"/>
                <a:gd name="T4" fmla="*/ 2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3" y="0"/>
                    <a:pt x="3" y="1"/>
                    <a:pt x="2" y="3"/>
                  </a:cubicBezTo>
                  <a:close/>
                </a:path>
              </a:pathLst>
            </a:custGeom>
            <a:solidFill>
              <a:srgbClr val="70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3" name="Freeform 270"/>
            <p:cNvSpPr>
              <a:spLocks/>
            </p:cNvSpPr>
            <p:nvPr userDrawn="1"/>
          </p:nvSpPr>
          <p:spPr bwMode="auto">
            <a:xfrm>
              <a:off x="3135313" y="4283983"/>
              <a:ext cx="3175" cy="4763"/>
            </a:xfrm>
            <a:custGeom>
              <a:avLst/>
              <a:gdLst>
                <a:gd name="T0" fmla="*/ 0 w 2"/>
                <a:gd name="T1" fmla="*/ 1 h 3"/>
                <a:gd name="T2" fmla="*/ 2 w 2"/>
                <a:gd name="T3" fmla="*/ 0 h 3"/>
                <a:gd name="T4" fmla="*/ 0 w 2"/>
                <a:gd name="T5" fmla="*/ 3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656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4" name="Freeform 271"/>
            <p:cNvSpPr>
              <a:spLocks/>
            </p:cNvSpPr>
            <p:nvPr userDrawn="1"/>
          </p:nvSpPr>
          <p:spPr bwMode="auto">
            <a:xfrm>
              <a:off x="3105150" y="4266520"/>
              <a:ext cx="23813" cy="11113"/>
            </a:xfrm>
            <a:custGeom>
              <a:avLst/>
              <a:gdLst>
                <a:gd name="T0" fmla="*/ 11 w 13"/>
                <a:gd name="T1" fmla="*/ 6 h 6"/>
                <a:gd name="T2" fmla="*/ 0 w 13"/>
                <a:gd name="T3" fmla="*/ 0 h 6"/>
                <a:gd name="T4" fmla="*/ 13 w 13"/>
                <a:gd name="T5" fmla="*/ 6 h 6"/>
                <a:gd name="T6" fmla="*/ 11 w 13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11" y="6"/>
                  </a:moveTo>
                  <a:cubicBezTo>
                    <a:pt x="7" y="4"/>
                    <a:pt x="3" y="4"/>
                    <a:pt x="0" y="0"/>
                  </a:cubicBezTo>
                  <a:cubicBezTo>
                    <a:pt x="8" y="1"/>
                    <a:pt x="10" y="2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lose/>
                </a:path>
              </a:pathLst>
            </a:custGeom>
            <a:solidFill>
              <a:srgbClr val="B6B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5" name="Freeform 272"/>
            <p:cNvSpPr>
              <a:spLocks/>
            </p:cNvSpPr>
            <p:nvPr userDrawn="1"/>
          </p:nvSpPr>
          <p:spPr bwMode="auto">
            <a:xfrm>
              <a:off x="3008313" y="4261758"/>
              <a:ext cx="17463" cy="11113"/>
            </a:xfrm>
            <a:custGeom>
              <a:avLst/>
              <a:gdLst>
                <a:gd name="T0" fmla="*/ 0 w 9"/>
                <a:gd name="T1" fmla="*/ 3 h 6"/>
                <a:gd name="T2" fmla="*/ 3 w 9"/>
                <a:gd name="T3" fmla="*/ 0 h 6"/>
                <a:gd name="T4" fmla="*/ 6 w 9"/>
                <a:gd name="T5" fmla="*/ 2 h 6"/>
                <a:gd name="T6" fmla="*/ 9 w 9"/>
                <a:gd name="T7" fmla="*/ 0 h 6"/>
                <a:gd name="T8" fmla="*/ 0 w 9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0" y="3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3" y="2"/>
                    <a:pt x="3" y="4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6" y="6"/>
                    <a:pt x="4" y="6"/>
                    <a:pt x="0" y="3"/>
                  </a:cubicBezTo>
                  <a:close/>
                </a:path>
              </a:pathLst>
            </a:custGeom>
            <a:solidFill>
              <a:srgbClr val="C4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6" name="Freeform 273"/>
            <p:cNvSpPr>
              <a:spLocks/>
            </p:cNvSpPr>
            <p:nvPr userDrawn="1"/>
          </p:nvSpPr>
          <p:spPr bwMode="auto">
            <a:xfrm>
              <a:off x="2997200" y="4274458"/>
              <a:ext cx="9525" cy="7938"/>
            </a:xfrm>
            <a:custGeom>
              <a:avLst/>
              <a:gdLst>
                <a:gd name="T0" fmla="*/ 0 w 5"/>
                <a:gd name="T1" fmla="*/ 0 h 4"/>
                <a:gd name="T2" fmla="*/ 4 w 5"/>
                <a:gd name="T3" fmla="*/ 0 h 4"/>
                <a:gd name="T4" fmla="*/ 4 w 5"/>
                <a:gd name="T5" fmla="*/ 3 h 4"/>
                <a:gd name="T6" fmla="*/ 1 w 5"/>
                <a:gd name="T7" fmla="*/ 3 h 4"/>
                <a:gd name="T8" fmla="*/ 0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4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7" name="Freeform 274"/>
            <p:cNvSpPr>
              <a:spLocks/>
            </p:cNvSpPr>
            <p:nvPr userDrawn="1"/>
          </p:nvSpPr>
          <p:spPr bwMode="auto">
            <a:xfrm>
              <a:off x="3003550" y="4266520"/>
              <a:ext cx="1588" cy="6350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0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4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8" name="Freeform 275"/>
            <p:cNvSpPr>
              <a:spLocks/>
            </p:cNvSpPr>
            <p:nvPr userDrawn="1"/>
          </p:nvSpPr>
          <p:spPr bwMode="auto">
            <a:xfrm>
              <a:off x="3327400" y="4361770"/>
              <a:ext cx="22225" cy="15875"/>
            </a:xfrm>
            <a:custGeom>
              <a:avLst/>
              <a:gdLst>
                <a:gd name="T0" fmla="*/ 0 w 12"/>
                <a:gd name="T1" fmla="*/ 1 h 8"/>
                <a:gd name="T2" fmla="*/ 5 w 12"/>
                <a:gd name="T3" fmla="*/ 2 h 8"/>
                <a:gd name="T4" fmla="*/ 10 w 12"/>
                <a:gd name="T5" fmla="*/ 3 h 8"/>
                <a:gd name="T6" fmla="*/ 12 w 12"/>
                <a:gd name="T7" fmla="*/ 8 h 8"/>
                <a:gd name="T8" fmla="*/ 12 w 12"/>
                <a:gd name="T9" fmla="*/ 8 h 8"/>
                <a:gd name="T10" fmla="*/ 8 w 12"/>
                <a:gd name="T11" fmla="*/ 8 h 8"/>
                <a:gd name="T12" fmla="*/ 8 w 12"/>
                <a:gd name="T13" fmla="*/ 8 h 8"/>
                <a:gd name="T14" fmla="*/ 1 w 12"/>
                <a:gd name="T15" fmla="*/ 4 h 8"/>
                <a:gd name="T16" fmla="*/ 0 w 12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">
                  <a:moveTo>
                    <a:pt x="0" y="1"/>
                  </a:moveTo>
                  <a:cubicBezTo>
                    <a:pt x="2" y="0"/>
                    <a:pt x="4" y="0"/>
                    <a:pt x="5" y="2"/>
                  </a:cubicBezTo>
                  <a:cubicBezTo>
                    <a:pt x="7" y="3"/>
                    <a:pt x="8" y="4"/>
                    <a:pt x="10" y="3"/>
                  </a:cubicBezTo>
                  <a:cubicBezTo>
                    <a:pt x="12" y="4"/>
                    <a:pt x="12" y="6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" y="7"/>
                    <a:pt x="3" y="5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B7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9" name="Freeform 276"/>
            <p:cNvSpPr>
              <a:spLocks/>
            </p:cNvSpPr>
            <p:nvPr userDrawn="1"/>
          </p:nvSpPr>
          <p:spPr bwMode="auto">
            <a:xfrm>
              <a:off x="3313113" y="4383995"/>
              <a:ext cx="4763" cy="4763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1 h 2"/>
                <a:gd name="T4" fmla="*/ 2 w 3"/>
                <a:gd name="T5" fmla="*/ 0 h 2"/>
                <a:gd name="T6" fmla="*/ 3 w 3"/>
                <a:gd name="T7" fmla="*/ 1 h 2"/>
                <a:gd name="T8" fmla="*/ 2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E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0" name="Freeform 277"/>
            <p:cNvSpPr>
              <a:spLocks/>
            </p:cNvSpPr>
            <p:nvPr userDrawn="1"/>
          </p:nvSpPr>
          <p:spPr bwMode="auto">
            <a:xfrm>
              <a:off x="3279775" y="4360183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BE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1" name="Rectangle 278"/>
            <p:cNvSpPr>
              <a:spLocks noChangeArrowheads="1"/>
            </p:cNvSpPr>
            <p:nvPr userDrawn="1"/>
          </p:nvSpPr>
          <p:spPr bwMode="auto">
            <a:xfrm>
              <a:off x="3289300" y="4347483"/>
              <a:ext cx="1588" cy="1588"/>
            </a:xfrm>
            <a:prstGeom prst="rect">
              <a:avLst/>
            </a:prstGeom>
            <a:solidFill>
              <a:srgbClr val="BE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2" name="Freeform 279"/>
            <p:cNvSpPr>
              <a:spLocks/>
            </p:cNvSpPr>
            <p:nvPr userDrawn="1"/>
          </p:nvSpPr>
          <p:spPr bwMode="auto">
            <a:xfrm>
              <a:off x="3344863" y="4310970"/>
              <a:ext cx="7938" cy="7938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1 h 4"/>
                <a:gd name="T4" fmla="*/ 0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0"/>
                    <a:pt x="3" y="0"/>
                    <a:pt x="4" y="1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5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3" name="Freeform 280"/>
            <p:cNvSpPr>
              <a:spLocks/>
            </p:cNvSpPr>
            <p:nvPr userDrawn="1"/>
          </p:nvSpPr>
          <p:spPr bwMode="auto">
            <a:xfrm>
              <a:off x="3316288" y="4383995"/>
              <a:ext cx="12700" cy="9525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0 h 5"/>
                <a:gd name="T4" fmla="*/ 7 w 7"/>
                <a:gd name="T5" fmla="*/ 3 h 5"/>
                <a:gd name="T6" fmla="*/ 1 w 7"/>
                <a:gd name="T7" fmla="*/ 5 h 5"/>
                <a:gd name="T8" fmla="*/ 0 w 7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2" y="1"/>
                    <a:pt x="4" y="2"/>
                    <a:pt x="7" y="3"/>
                  </a:cubicBezTo>
                  <a:cubicBezTo>
                    <a:pt x="5" y="5"/>
                    <a:pt x="3" y="5"/>
                    <a:pt x="1" y="5"/>
                  </a:cubicBezTo>
                  <a:cubicBezTo>
                    <a:pt x="1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4" name="Freeform 281"/>
            <p:cNvSpPr>
              <a:spLocks/>
            </p:cNvSpPr>
            <p:nvPr userDrawn="1"/>
          </p:nvSpPr>
          <p:spPr bwMode="auto">
            <a:xfrm>
              <a:off x="3344863" y="4364945"/>
              <a:ext cx="7938" cy="12700"/>
            </a:xfrm>
            <a:custGeom>
              <a:avLst/>
              <a:gdLst>
                <a:gd name="T0" fmla="*/ 2 w 4"/>
                <a:gd name="T1" fmla="*/ 7 h 7"/>
                <a:gd name="T2" fmla="*/ 0 w 4"/>
                <a:gd name="T3" fmla="*/ 2 h 7"/>
                <a:gd name="T4" fmla="*/ 1 w 4"/>
                <a:gd name="T5" fmla="*/ 0 h 7"/>
                <a:gd name="T6" fmla="*/ 4 w 4"/>
                <a:gd name="T7" fmla="*/ 7 h 7"/>
                <a:gd name="T8" fmla="*/ 2 w 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cubicBezTo>
                    <a:pt x="1" y="6"/>
                    <a:pt x="1" y="4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4"/>
                    <a:pt x="4" y="7"/>
                  </a:cubicBezTo>
                  <a:cubicBezTo>
                    <a:pt x="3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CCC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5" name="Freeform 282"/>
            <p:cNvSpPr>
              <a:spLocks/>
            </p:cNvSpPr>
            <p:nvPr userDrawn="1"/>
          </p:nvSpPr>
          <p:spPr bwMode="auto">
            <a:xfrm>
              <a:off x="3351213" y="4398283"/>
              <a:ext cx="476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2 w 3"/>
                <a:gd name="T5" fmla="*/ 0 h 1"/>
                <a:gd name="T6" fmla="*/ 2 w 3"/>
                <a:gd name="T7" fmla="*/ 1 h 1"/>
                <a:gd name="T8" fmla="*/ 0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6" name="Freeform 283"/>
            <p:cNvSpPr>
              <a:spLocks/>
            </p:cNvSpPr>
            <p:nvPr userDrawn="1"/>
          </p:nvSpPr>
          <p:spPr bwMode="auto">
            <a:xfrm>
              <a:off x="3335338" y="4395108"/>
              <a:ext cx="4763" cy="6350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1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2"/>
                    <a:pt x="1" y="0"/>
                    <a:pt x="1" y="1"/>
                  </a:cubicBezTo>
                  <a:cubicBezTo>
                    <a:pt x="3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7" name="Freeform 284"/>
            <p:cNvSpPr>
              <a:spLocks/>
            </p:cNvSpPr>
            <p:nvPr userDrawn="1"/>
          </p:nvSpPr>
          <p:spPr bwMode="auto">
            <a:xfrm>
              <a:off x="3340100" y="4377645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8" name="Freeform 285"/>
            <p:cNvSpPr>
              <a:spLocks/>
            </p:cNvSpPr>
            <p:nvPr userDrawn="1"/>
          </p:nvSpPr>
          <p:spPr bwMode="auto">
            <a:xfrm>
              <a:off x="3332163" y="4382408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9" name="Freeform 286"/>
            <p:cNvSpPr>
              <a:spLocks/>
            </p:cNvSpPr>
            <p:nvPr userDrawn="1"/>
          </p:nvSpPr>
          <p:spPr bwMode="auto">
            <a:xfrm>
              <a:off x="3073400" y="449988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6064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0" name="Freeform 287"/>
            <p:cNvSpPr>
              <a:spLocks/>
            </p:cNvSpPr>
            <p:nvPr userDrawn="1"/>
          </p:nvSpPr>
          <p:spPr bwMode="auto">
            <a:xfrm>
              <a:off x="3071813" y="4501470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6064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1" name="Freeform 288"/>
            <p:cNvSpPr>
              <a:spLocks/>
            </p:cNvSpPr>
            <p:nvPr userDrawn="1"/>
          </p:nvSpPr>
          <p:spPr bwMode="auto">
            <a:xfrm>
              <a:off x="2936875" y="4079195"/>
              <a:ext cx="7938" cy="3175"/>
            </a:xfrm>
            <a:custGeom>
              <a:avLst/>
              <a:gdLst>
                <a:gd name="T0" fmla="*/ 1 w 4"/>
                <a:gd name="T1" fmla="*/ 2 h 2"/>
                <a:gd name="T2" fmla="*/ 2 w 4"/>
                <a:gd name="T3" fmla="*/ 0 h 2"/>
                <a:gd name="T4" fmla="*/ 3 w 4"/>
                <a:gd name="T5" fmla="*/ 0 h 2"/>
                <a:gd name="T6" fmla="*/ 1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2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E5E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2" name="Freeform 289"/>
            <p:cNvSpPr>
              <a:spLocks/>
            </p:cNvSpPr>
            <p:nvPr userDrawn="1"/>
          </p:nvSpPr>
          <p:spPr bwMode="auto">
            <a:xfrm>
              <a:off x="2919413" y="4082370"/>
              <a:ext cx="74613" cy="73025"/>
            </a:xfrm>
            <a:custGeom>
              <a:avLst/>
              <a:gdLst>
                <a:gd name="T0" fmla="*/ 24 w 41"/>
                <a:gd name="T1" fmla="*/ 33 h 40"/>
                <a:gd name="T2" fmla="*/ 24 w 41"/>
                <a:gd name="T3" fmla="*/ 25 h 40"/>
                <a:gd name="T4" fmla="*/ 18 w 41"/>
                <a:gd name="T5" fmla="*/ 20 h 40"/>
                <a:gd name="T6" fmla="*/ 0 w 41"/>
                <a:gd name="T7" fmla="*/ 0 h 40"/>
                <a:gd name="T8" fmla="*/ 3 w 41"/>
                <a:gd name="T9" fmla="*/ 1 h 40"/>
                <a:gd name="T10" fmla="*/ 32 w 41"/>
                <a:gd name="T11" fmla="*/ 14 h 40"/>
                <a:gd name="T12" fmla="*/ 41 w 41"/>
                <a:gd name="T13" fmla="*/ 22 h 40"/>
                <a:gd name="T14" fmla="*/ 35 w 41"/>
                <a:gd name="T15" fmla="*/ 30 h 40"/>
                <a:gd name="T16" fmla="*/ 34 w 41"/>
                <a:gd name="T17" fmla="*/ 32 h 40"/>
                <a:gd name="T18" fmla="*/ 31 w 41"/>
                <a:gd name="T19" fmla="*/ 40 h 40"/>
                <a:gd name="T20" fmla="*/ 22 w 41"/>
                <a:gd name="T21" fmla="*/ 34 h 40"/>
                <a:gd name="T22" fmla="*/ 24 w 41"/>
                <a:gd name="T23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40">
                  <a:moveTo>
                    <a:pt x="24" y="33"/>
                  </a:moveTo>
                  <a:cubicBezTo>
                    <a:pt x="29" y="28"/>
                    <a:pt x="29" y="28"/>
                    <a:pt x="24" y="25"/>
                  </a:cubicBezTo>
                  <a:cubicBezTo>
                    <a:pt x="22" y="23"/>
                    <a:pt x="20" y="21"/>
                    <a:pt x="18" y="20"/>
                  </a:cubicBezTo>
                  <a:cubicBezTo>
                    <a:pt x="11" y="14"/>
                    <a:pt x="4" y="8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13" y="6"/>
                    <a:pt x="21" y="12"/>
                    <a:pt x="32" y="14"/>
                  </a:cubicBezTo>
                  <a:cubicBezTo>
                    <a:pt x="36" y="16"/>
                    <a:pt x="39" y="19"/>
                    <a:pt x="41" y="22"/>
                  </a:cubicBezTo>
                  <a:cubicBezTo>
                    <a:pt x="37" y="23"/>
                    <a:pt x="31" y="22"/>
                    <a:pt x="35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29" y="33"/>
                    <a:pt x="31" y="36"/>
                    <a:pt x="31" y="40"/>
                  </a:cubicBezTo>
                  <a:cubicBezTo>
                    <a:pt x="28" y="38"/>
                    <a:pt x="25" y="36"/>
                    <a:pt x="22" y="34"/>
                  </a:cubicBezTo>
                  <a:cubicBezTo>
                    <a:pt x="22" y="33"/>
                    <a:pt x="23" y="33"/>
                    <a:pt x="24" y="33"/>
                  </a:cubicBezTo>
                  <a:close/>
                </a:path>
              </a:pathLst>
            </a:custGeom>
            <a:solidFill>
              <a:srgbClr val="DE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3" name="Freeform 290"/>
            <p:cNvSpPr>
              <a:spLocks/>
            </p:cNvSpPr>
            <p:nvPr userDrawn="1"/>
          </p:nvSpPr>
          <p:spPr bwMode="auto">
            <a:xfrm>
              <a:off x="2922588" y="4117295"/>
              <a:ext cx="6350" cy="4763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0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1" y="3"/>
                    <a:pt x="0" y="1"/>
                    <a:pt x="0" y="0"/>
                  </a:cubicBezTo>
                  <a:cubicBezTo>
                    <a:pt x="1" y="0"/>
                    <a:pt x="2" y="1"/>
                    <a:pt x="3" y="3"/>
                  </a:cubicBezTo>
                  <a:close/>
                </a:path>
              </a:pathLst>
            </a:custGeom>
            <a:solidFill>
              <a:srgbClr val="D7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4" name="Freeform 291"/>
            <p:cNvSpPr>
              <a:spLocks noEditPoints="1"/>
            </p:cNvSpPr>
            <p:nvPr userDrawn="1"/>
          </p:nvSpPr>
          <p:spPr bwMode="auto">
            <a:xfrm>
              <a:off x="3136900" y="4231595"/>
              <a:ext cx="93663" cy="146050"/>
            </a:xfrm>
            <a:custGeom>
              <a:avLst/>
              <a:gdLst>
                <a:gd name="T0" fmla="*/ 39 w 51"/>
                <a:gd name="T1" fmla="*/ 10 h 79"/>
                <a:gd name="T2" fmla="*/ 36 w 51"/>
                <a:gd name="T3" fmla="*/ 2 h 79"/>
                <a:gd name="T4" fmla="*/ 23 w 51"/>
                <a:gd name="T5" fmla="*/ 15 h 79"/>
                <a:gd name="T6" fmla="*/ 8 w 51"/>
                <a:gd name="T7" fmla="*/ 39 h 79"/>
                <a:gd name="T8" fmla="*/ 1 w 51"/>
                <a:gd name="T9" fmla="*/ 60 h 79"/>
                <a:gd name="T10" fmla="*/ 3 w 51"/>
                <a:gd name="T11" fmla="*/ 66 h 79"/>
                <a:gd name="T12" fmla="*/ 1 w 51"/>
                <a:gd name="T13" fmla="*/ 69 h 79"/>
                <a:gd name="T14" fmla="*/ 4 w 51"/>
                <a:gd name="T15" fmla="*/ 72 h 79"/>
                <a:gd name="T16" fmla="*/ 11 w 51"/>
                <a:gd name="T17" fmla="*/ 77 h 79"/>
                <a:gd name="T18" fmla="*/ 26 w 51"/>
                <a:gd name="T19" fmla="*/ 75 h 79"/>
                <a:gd name="T20" fmla="*/ 35 w 51"/>
                <a:gd name="T21" fmla="*/ 66 h 79"/>
                <a:gd name="T22" fmla="*/ 49 w 51"/>
                <a:gd name="T23" fmla="*/ 32 h 79"/>
                <a:gd name="T24" fmla="*/ 46 w 51"/>
                <a:gd name="T25" fmla="*/ 9 h 79"/>
                <a:gd name="T26" fmla="*/ 10 w 51"/>
                <a:gd name="T27" fmla="*/ 50 h 79"/>
                <a:gd name="T28" fmla="*/ 10 w 51"/>
                <a:gd name="T29" fmla="*/ 54 h 79"/>
                <a:gd name="T30" fmla="*/ 5 w 51"/>
                <a:gd name="T31" fmla="*/ 61 h 79"/>
                <a:gd name="T32" fmla="*/ 11 w 51"/>
                <a:gd name="T33" fmla="*/ 57 h 79"/>
                <a:gd name="T34" fmla="*/ 16 w 51"/>
                <a:gd name="T35" fmla="*/ 69 h 79"/>
                <a:gd name="T36" fmla="*/ 11 w 51"/>
                <a:gd name="T37" fmla="*/ 57 h 79"/>
                <a:gd name="T38" fmla="*/ 9 w 51"/>
                <a:gd name="T39" fmla="*/ 71 h 79"/>
                <a:gd name="T40" fmla="*/ 19 w 51"/>
                <a:gd name="T41" fmla="*/ 72 h 79"/>
                <a:gd name="T42" fmla="*/ 16 w 51"/>
                <a:gd name="T43" fmla="*/ 74 h 79"/>
                <a:gd name="T44" fmla="*/ 30 w 51"/>
                <a:gd name="T45" fmla="*/ 30 h 79"/>
                <a:gd name="T46" fmla="*/ 27 w 51"/>
                <a:gd name="T47" fmla="*/ 31 h 79"/>
                <a:gd name="T48" fmla="*/ 32 w 51"/>
                <a:gd name="T49" fmla="*/ 26 h 79"/>
                <a:gd name="T50" fmla="*/ 35 w 51"/>
                <a:gd name="T51" fmla="*/ 37 h 79"/>
                <a:gd name="T52" fmla="*/ 31 w 51"/>
                <a:gd name="T53" fmla="*/ 47 h 79"/>
                <a:gd name="T54" fmla="*/ 36 w 51"/>
                <a:gd name="T55" fmla="*/ 8 h 79"/>
                <a:gd name="T56" fmla="*/ 34 w 51"/>
                <a:gd name="T57" fmla="*/ 11 h 79"/>
                <a:gd name="T58" fmla="*/ 24 w 51"/>
                <a:gd name="T59" fmla="*/ 19 h 79"/>
                <a:gd name="T60" fmla="*/ 14 w 51"/>
                <a:gd name="T61" fmla="*/ 31 h 79"/>
                <a:gd name="T62" fmla="*/ 16 w 51"/>
                <a:gd name="T63" fmla="*/ 51 h 79"/>
                <a:gd name="T64" fmla="*/ 17 w 51"/>
                <a:gd name="T65" fmla="*/ 56 h 79"/>
                <a:gd name="T66" fmla="*/ 17 w 51"/>
                <a:gd name="T67" fmla="*/ 55 h 79"/>
                <a:gd name="T68" fmla="*/ 31 w 51"/>
                <a:gd name="T69" fmla="*/ 66 h 79"/>
                <a:gd name="T70" fmla="*/ 24 w 51"/>
                <a:gd name="T71" fmla="*/ 69 h 79"/>
                <a:gd name="T72" fmla="*/ 31 w 51"/>
                <a:gd name="T73" fmla="*/ 62 h 79"/>
                <a:gd name="T74" fmla="*/ 31 w 51"/>
                <a:gd name="T75" fmla="*/ 66 h 79"/>
                <a:gd name="T76" fmla="*/ 41 w 51"/>
                <a:gd name="T77" fmla="*/ 50 h 79"/>
                <a:gd name="T78" fmla="*/ 39 w 51"/>
                <a:gd name="T79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79">
                  <a:moveTo>
                    <a:pt x="46" y="9"/>
                  </a:moveTo>
                  <a:cubicBezTo>
                    <a:pt x="44" y="8"/>
                    <a:pt x="41" y="8"/>
                    <a:pt x="39" y="10"/>
                  </a:cubicBezTo>
                  <a:cubicBezTo>
                    <a:pt x="39" y="7"/>
                    <a:pt x="39" y="5"/>
                    <a:pt x="39" y="3"/>
                  </a:cubicBezTo>
                  <a:cubicBezTo>
                    <a:pt x="39" y="1"/>
                    <a:pt x="37" y="0"/>
                    <a:pt x="36" y="2"/>
                  </a:cubicBezTo>
                  <a:cubicBezTo>
                    <a:pt x="34" y="5"/>
                    <a:pt x="31" y="8"/>
                    <a:pt x="29" y="12"/>
                  </a:cubicBezTo>
                  <a:cubicBezTo>
                    <a:pt x="27" y="12"/>
                    <a:pt x="25" y="14"/>
                    <a:pt x="23" y="15"/>
                  </a:cubicBezTo>
                  <a:cubicBezTo>
                    <a:pt x="15" y="19"/>
                    <a:pt x="11" y="27"/>
                    <a:pt x="9" y="35"/>
                  </a:cubicBezTo>
                  <a:cubicBezTo>
                    <a:pt x="9" y="36"/>
                    <a:pt x="9" y="38"/>
                    <a:pt x="8" y="39"/>
                  </a:cubicBezTo>
                  <a:cubicBezTo>
                    <a:pt x="5" y="45"/>
                    <a:pt x="1" y="53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2"/>
                    <a:pt x="2" y="64"/>
                    <a:pt x="3" y="66"/>
                  </a:cubicBezTo>
                  <a:cubicBezTo>
                    <a:pt x="3" y="67"/>
                    <a:pt x="3" y="69"/>
                    <a:pt x="3" y="70"/>
                  </a:cubicBezTo>
                  <a:cubicBezTo>
                    <a:pt x="3" y="69"/>
                    <a:pt x="2" y="69"/>
                    <a:pt x="1" y="69"/>
                  </a:cubicBezTo>
                  <a:cubicBezTo>
                    <a:pt x="1" y="70"/>
                    <a:pt x="0" y="70"/>
                    <a:pt x="1" y="71"/>
                  </a:cubicBezTo>
                  <a:cubicBezTo>
                    <a:pt x="1" y="72"/>
                    <a:pt x="2" y="73"/>
                    <a:pt x="4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6" y="74"/>
                    <a:pt x="8" y="76"/>
                    <a:pt x="11" y="77"/>
                  </a:cubicBezTo>
                  <a:cubicBezTo>
                    <a:pt x="16" y="79"/>
                    <a:pt x="20" y="77"/>
                    <a:pt x="25" y="74"/>
                  </a:cubicBezTo>
                  <a:cubicBezTo>
                    <a:pt x="25" y="75"/>
                    <a:pt x="26" y="75"/>
                    <a:pt x="26" y="75"/>
                  </a:cubicBezTo>
                  <a:cubicBezTo>
                    <a:pt x="30" y="75"/>
                    <a:pt x="33" y="71"/>
                    <a:pt x="35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42" y="59"/>
                    <a:pt x="45" y="50"/>
                    <a:pt x="46" y="41"/>
                  </a:cubicBezTo>
                  <a:cubicBezTo>
                    <a:pt x="47" y="37"/>
                    <a:pt x="49" y="34"/>
                    <a:pt x="49" y="32"/>
                  </a:cubicBezTo>
                  <a:cubicBezTo>
                    <a:pt x="50" y="29"/>
                    <a:pt x="49" y="26"/>
                    <a:pt x="48" y="24"/>
                  </a:cubicBezTo>
                  <a:cubicBezTo>
                    <a:pt x="50" y="18"/>
                    <a:pt x="51" y="11"/>
                    <a:pt x="46" y="9"/>
                  </a:cubicBezTo>
                  <a:close/>
                  <a:moveTo>
                    <a:pt x="9" y="45"/>
                  </a:moveTo>
                  <a:cubicBezTo>
                    <a:pt x="9" y="46"/>
                    <a:pt x="9" y="48"/>
                    <a:pt x="10" y="50"/>
                  </a:cubicBezTo>
                  <a:cubicBezTo>
                    <a:pt x="10" y="51"/>
                    <a:pt x="9" y="51"/>
                    <a:pt x="9" y="52"/>
                  </a:cubicBezTo>
                  <a:cubicBezTo>
                    <a:pt x="9" y="53"/>
                    <a:pt x="9" y="53"/>
                    <a:pt x="10" y="54"/>
                  </a:cubicBezTo>
                  <a:cubicBezTo>
                    <a:pt x="8" y="56"/>
                    <a:pt x="7" y="57"/>
                    <a:pt x="5" y="59"/>
                  </a:cubicBezTo>
                  <a:cubicBezTo>
                    <a:pt x="5" y="60"/>
                    <a:pt x="5" y="60"/>
                    <a:pt x="5" y="61"/>
                  </a:cubicBezTo>
                  <a:cubicBezTo>
                    <a:pt x="3" y="56"/>
                    <a:pt x="6" y="50"/>
                    <a:pt x="9" y="45"/>
                  </a:cubicBezTo>
                  <a:close/>
                  <a:moveTo>
                    <a:pt x="11" y="57"/>
                  </a:moveTo>
                  <a:cubicBezTo>
                    <a:pt x="12" y="59"/>
                    <a:pt x="13" y="59"/>
                    <a:pt x="14" y="60"/>
                  </a:cubicBezTo>
                  <a:cubicBezTo>
                    <a:pt x="14" y="63"/>
                    <a:pt x="15" y="66"/>
                    <a:pt x="16" y="69"/>
                  </a:cubicBezTo>
                  <a:cubicBezTo>
                    <a:pt x="13" y="70"/>
                    <a:pt x="9" y="69"/>
                    <a:pt x="7" y="65"/>
                  </a:cubicBezTo>
                  <a:cubicBezTo>
                    <a:pt x="7" y="62"/>
                    <a:pt x="9" y="60"/>
                    <a:pt x="11" y="57"/>
                  </a:cubicBezTo>
                  <a:close/>
                  <a:moveTo>
                    <a:pt x="16" y="74"/>
                  </a:moveTo>
                  <a:cubicBezTo>
                    <a:pt x="13" y="74"/>
                    <a:pt x="10" y="74"/>
                    <a:pt x="9" y="71"/>
                  </a:cubicBezTo>
                  <a:cubicBezTo>
                    <a:pt x="9" y="72"/>
                    <a:pt x="10" y="72"/>
                    <a:pt x="10" y="72"/>
                  </a:cubicBezTo>
                  <a:cubicBezTo>
                    <a:pt x="13" y="73"/>
                    <a:pt x="16" y="73"/>
                    <a:pt x="19" y="72"/>
                  </a:cubicBezTo>
                  <a:cubicBezTo>
                    <a:pt x="20" y="72"/>
                    <a:pt x="20" y="73"/>
                    <a:pt x="20" y="73"/>
                  </a:cubicBezTo>
                  <a:cubicBezTo>
                    <a:pt x="19" y="73"/>
                    <a:pt x="17" y="74"/>
                    <a:pt x="16" y="74"/>
                  </a:cubicBezTo>
                  <a:close/>
                  <a:moveTo>
                    <a:pt x="32" y="26"/>
                  </a:moveTo>
                  <a:cubicBezTo>
                    <a:pt x="31" y="27"/>
                    <a:pt x="31" y="29"/>
                    <a:pt x="30" y="30"/>
                  </a:cubicBezTo>
                  <a:cubicBezTo>
                    <a:pt x="29" y="32"/>
                    <a:pt x="27" y="33"/>
                    <a:pt x="26" y="35"/>
                  </a:cubicBezTo>
                  <a:cubicBezTo>
                    <a:pt x="26" y="34"/>
                    <a:pt x="27" y="32"/>
                    <a:pt x="27" y="31"/>
                  </a:cubicBezTo>
                  <a:cubicBezTo>
                    <a:pt x="28" y="30"/>
                    <a:pt x="28" y="30"/>
                    <a:pt x="28" y="29"/>
                  </a:cubicBezTo>
                  <a:cubicBezTo>
                    <a:pt x="29" y="28"/>
                    <a:pt x="31" y="27"/>
                    <a:pt x="32" y="26"/>
                  </a:cubicBezTo>
                  <a:close/>
                  <a:moveTo>
                    <a:pt x="31" y="47"/>
                  </a:moveTo>
                  <a:cubicBezTo>
                    <a:pt x="32" y="43"/>
                    <a:pt x="34" y="40"/>
                    <a:pt x="35" y="3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40"/>
                    <a:pt x="33" y="44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lose/>
                  <a:moveTo>
                    <a:pt x="36" y="8"/>
                  </a:moveTo>
                  <a:cubicBezTo>
                    <a:pt x="36" y="9"/>
                    <a:pt x="36" y="10"/>
                    <a:pt x="36" y="11"/>
                  </a:cubicBezTo>
                  <a:cubicBezTo>
                    <a:pt x="35" y="11"/>
                    <a:pt x="34" y="11"/>
                    <a:pt x="34" y="11"/>
                  </a:cubicBezTo>
                  <a:cubicBezTo>
                    <a:pt x="34" y="10"/>
                    <a:pt x="35" y="9"/>
                    <a:pt x="36" y="8"/>
                  </a:cubicBezTo>
                  <a:close/>
                  <a:moveTo>
                    <a:pt x="24" y="19"/>
                  </a:moveTo>
                  <a:cubicBezTo>
                    <a:pt x="21" y="21"/>
                    <a:pt x="19" y="24"/>
                    <a:pt x="17" y="27"/>
                  </a:cubicBezTo>
                  <a:cubicBezTo>
                    <a:pt x="16" y="28"/>
                    <a:pt x="15" y="30"/>
                    <a:pt x="14" y="31"/>
                  </a:cubicBezTo>
                  <a:cubicBezTo>
                    <a:pt x="16" y="26"/>
                    <a:pt x="20" y="22"/>
                    <a:pt x="24" y="19"/>
                  </a:cubicBezTo>
                  <a:close/>
                  <a:moveTo>
                    <a:pt x="16" y="51"/>
                  </a:moveTo>
                  <a:cubicBezTo>
                    <a:pt x="17" y="51"/>
                    <a:pt x="17" y="51"/>
                    <a:pt x="17" y="51"/>
                  </a:cubicBezTo>
                  <a:cubicBezTo>
                    <a:pt x="17" y="53"/>
                    <a:pt x="17" y="55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6" y="54"/>
                    <a:pt x="16" y="53"/>
                    <a:pt x="16" y="51"/>
                  </a:cubicBezTo>
                  <a:close/>
                  <a:moveTo>
                    <a:pt x="31" y="66"/>
                  </a:moveTo>
                  <a:cubicBezTo>
                    <a:pt x="31" y="66"/>
                    <a:pt x="30" y="67"/>
                    <a:pt x="30" y="67"/>
                  </a:cubicBezTo>
                  <a:cubicBezTo>
                    <a:pt x="28" y="69"/>
                    <a:pt x="26" y="69"/>
                    <a:pt x="24" y="69"/>
                  </a:cubicBezTo>
                  <a:cubicBezTo>
                    <a:pt x="26" y="67"/>
                    <a:pt x="29" y="65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1"/>
                    <a:pt x="33" y="60"/>
                    <a:pt x="34" y="59"/>
                  </a:cubicBezTo>
                  <a:cubicBezTo>
                    <a:pt x="33" y="62"/>
                    <a:pt x="32" y="64"/>
                    <a:pt x="31" y="66"/>
                  </a:cubicBezTo>
                  <a:close/>
                  <a:moveTo>
                    <a:pt x="39" y="56"/>
                  </a:moveTo>
                  <a:cubicBezTo>
                    <a:pt x="39" y="54"/>
                    <a:pt x="40" y="52"/>
                    <a:pt x="41" y="50"/>
                  </a:cubicBezTo>
                  <a:cubicBezTo>
                    <a:pt x="41" y="49"/>
                    <a:pt x="42" y="48"/>
                    <a:pt x="42" y="47"/>
                  </a:cubicBezTo>
                  <a:cubicBezTo>
                    <a:pt x="42" y="50"/>
                    <a:pt x="40" y="53"/>
                    <a:pt x="39" y="56"/>
                  </a:cubicBezTo>
                  <a:close/>
                </a:path>
              </a:pathLst>
            </a:custGeom>
            <a:solidFill>
              <a:srgbClr val="2A2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5" name="Freeform 292"/>
            <p:cNvSpPr>
              <a:spLocks/>
            </p:cNvSpPr>
            <p:nvPr userDrawn="1"/>
          </p:nvSpPr>
          <p:spPr bwMode="auto">
            <a:xfrm>
              <a:off x="3122613" y="4379233"/>
              <a:ext cx="9525" cy="6350"/>
            </a:xfrm>
            <a:custGeom>
              <a:avLst/>
              <a:gdLst>
                <a:gd name="T0" fmla="*/ 4 w 5"/>
                <a:gd name="T1" fmla="*/ 1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0 h 4"/>
                <a:gd name="T8" fmla="*/ 4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5" y="1"/>
                    <a:pt x="5" y="2"/>
                    <a:pt x="5" y="3"/>
                  </a:cubicBezTo>
                  <a:cubicBezTo>
                    <a:pt x="4" y="3"/>
                    <a:pt x="2" y="3"/>
                    <a:pt x="1" y="4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70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6" name="Freeform 293"/>
            <p:cNvSpPr>
              <a:spLocks/>
            </p:cNvSpPr>
            <p:nvPr userDrawn="1"/>
          </p:nvSpPr>
          <p:spPr bwMode="auto">
            <a:xfrm>
              <a:off x="3095625" y="4230008"/>
              <a:ext cx="9525" cy="9525"/>
            </a:xfrm>
            <a:custGeom>
              <a:avLst/>
              <a:gdLst>
                <a:gd name="T0" fmla="*/ 1 w 6"/>
                <a:gd name="T1" fmla="*/ 5 h 5"/>
                <a:gd name="T2" fmla="*/ 3 w 6"/>
                <a:gd name="T3" fmla="*/ 0 h 5"/>
                <a:gd name="T4" fmla="*/ 1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0" y="2"/>
                    <a:pt x="1" y="1"/>
                    <a:pt x="3" y="0"/>
                  </a:cubicBezTo>
                  <a:cubicBezTo>
                    <a:pt x="6" y="4"/>
                    <a:pt x="3" y="4"/>
                    <a:pt x="1" y="5"/>
                  </a:cubicBezTo>
                  <a:close/>
                </a:path>
              </a:pathLst>
            </a:custGeom>
            <a:solidFill>
              <a:srgbClr val="C3C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7" name="Freeform 294"/>
            <p:cNvSpPr>
              <a:spLocks/>
            </p:cNvSpPr>
            <p:nvPr userDrawn="1"/>
          </p:nvSpPr>
          <p:spPr bwMode="auto">
            <a:xfrm>
              <a:off x="3146425" y="425064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C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8" name="Freeform 295"/>
            <p:cNvSpPr>
              <a:spLocks/>
            </p:cNvSpPr>
            <p:nvPr userDrawn="1"/>
          </p:nvSpPr>
          <p:spPr bwMode="auto">
            <a:xfrm>
              <a:off x="3403600" y="4301445"/>
              <a:ext cx="3175" cy="6350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0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5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9" name="Freeform 296"/>
            <p:cNvSpPr>
              <a:spLocks/>
            </p:cNvSpPr>
            <p:nvPr userDrawn="1"/>
          </p:nvSpPr>
          <p:spPr bwMode="auto">
            <a:xfrm>
              <a:off x="2955925" y="4141108"/>
              <a:ext cx="7938" cy="3175"/>
            </a:xfrm>
            <a:custGeom>
              <a:avLst/>
              <a:gdLst>
                <a:gd name="T0" fmla="*/ 4 w 4"/>
                <a:gd name="T1" fmla="*/ 1 h 2"/>
                <a:gd name="T2" fmla="*/ 2 w 4"/>
                <a:gd name="T3" fmla="*/ 2 h 2"/>
                <a:gd name="T4" fmla="*/ 0 w 4"/>
                <a:gd name="T5" fmla="*/ 1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3" y="2"/>
                    <a:pt x="2" y="2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0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DF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0" name="Freeform 297"/>
            <p:cNvSpPr>
              <a:spLocks/>
            </p:cNvSpPr>
            <p:nvPr userDrawn="1"/>
          </p:nvSpPr>
          <p:spPr bwMode="auto">
            <a:xfrm>
              <a:off x="3086100" y="4249058"/>
              <a:ext cx="6350" cy="1588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0"/>
                    <a:pt x="2" y="0"/>
                    <a:pt x="4" y="1"/>
                  </a:cubicBezTo>
                  <a:close/>
                </a:path>
              </a:pathLst>
            </a:custGeom>
            <a:solidFill>
              <a:srgbClr val="C3C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1" name="Freeform 298"/>
            <p:cNvSpPr>
              <a:spLocks/>
            </p:cNvSpPr>
            <p:nvPr userDrawn="1"/>
          </p:nvSpPr>
          <p:spPr bwMode="auto">
            <a:xfrm>
              <a:off x="3013075" y="4214133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0" y="1"/>
                  </a:cubicBezTo>
                  <a:cubicBezTo>
                    <a:pt x="2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C4B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2" name="Freeform 299"/>
            <p:cNvSpPr>
              <a:spLocks/>
            </p:cNvSpPr>
            <p:nvPr userDrawn="1"/>
          </p:nvSpPr>
          <p:spPr bwMode="auto">
            <a:xfrm>
              <a:off x="3036888" y="4249058"/>
              <a:ext cx="14288" cy="6350"/>
            </a:xfrm>
            <a:custGeom>
              <a:avLst/>
              <a:gdLst>
                <a:gd name="T0" fmla="*/ 0 w 8"/>
                <a:gd name="T1" fmla="*/ 3 h 4"/>
                <a:gd name="T2" fmla="*/ 1 w 8"/>
                <a:gd name="T3" fmla="*/ 0 h 4"/>
                <a:gd name="T4" fmla="*/ 8 w 8"/>
                <a:gd name="T5" fmla="*/ 2 h 4"/>
                <a:gd name="T6" fmla="*/ 0 w 8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0" y="3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6" y="4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D0C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3" name="Freeform 300"/>
            <p:cNvSpPr>
              <a:spLocks/>
            </p:cNvSpPr>
            <p:nvPr userDrawn="1"/>
          </p:nvSpPr>
          <p:spPr bwMode="auto">
            <a:xfrm>
              <a:off x="3081338" y="4261758"/>
              <a:ext cx="4763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C3C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4" name="Freeform 301"/>
            <p:cNvSpPr>
              <a:spLocks/>
            </p:cNvSpPr>
            <p:nvPr userDrawn="1"/>
          </p:nvSpPr>
          <p:spPr bwMode="auto">
            <a:xfrm>
              <a:off x="2933700" y="427287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4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5" name="Freeform 302"/>
            <p:cNvSpPr>
              <a:spLocks/>
            </p:cNvSpPr>
            <p:nvPr userDrawn="1"/>
          </p:nvSpPr>
          <p:spPr bwMode="auto">
            <a:xfrm>
              <a:off x="2954338" y="4261758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3 w 3"/>
                <a:gd name="T7" fmla="*/ 2 h 2"/>
                <a:gd name="T8" fmla="*/ 3 w 3"/>
                <a:gd name="T9" fmla="*/ 2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0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6" name="Freeform 303"/>
            <p:cNvSpPr>
              <a:spLocks/>
            </p:cNvSpPr>
            <p:nvPr userDrawn="1"/>
          </p:nvSpPr>
          <p:spPr bwMode="auto">
            <a:xfrm>
              <a:off x="2947988" y="4261758"/>
              <a:ext cx="4763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1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0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7" name="Freeform 304"/>
            <p:cNvSpPr>
              <a:spLocks/>
            </p:cNvSpPr>
            <p:nvPr userDrawn="1"/>
          </p:nvSpPr>
          <p:spPr bwMode="auto">
            <a:xfrm>
              <a:off x="2943225" y="4261758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C0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8" name="Freeform 305"/>
            <p:cNvSpPr>
              <a:spLocks/>
            </p:cNvSpPr>
            <p:nvPr userDrawn="1"/>
          </p:nvSpPr>
          <p:spPr bwMode="auto">
            <a:xfrm>
              <a:off x="2952750" y="4241120"/>
              <a:ext cx="31750" cy="23813"/>
            </a:xfrm>
            <a:custGeom>
              <a:avLst/>
              <a:gdLst>
                <a:gd name="T0" fmla="*/ 4 w 18"/>
                <a:gd name="T1" fmla="*/ 13 h 13"/>
                <a:gd name="T2" fmla="*/ 3 w 18"/>
                <a:gd name="T3" fmla="*/ 11 h 13"/>
                <a:gd name="T4" fmla="*/ 0 w 18"/>
                <a:gd name="T5" fmla="*/ 2 h 13"/>
                <a:gd name="T6" fmla="*/ 14 w 18"/>
                <a:gd name="T7" fmla="*/ 2 h 13"/>
                <a:gd name="T8" fmla="*/ 14 w 18"/>
                <a:gd name="T9" fmla="*/ 2 h 13"/>
                <a:gd name="T10" fmla="*/ 18 w 18"/>
                <a:gd name="T11" fmla="*/ 4 h 13"/>
                <a:gd name="T12" fmla="*/ 4 w 1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4" y="13"/>
                  </a:moveTo>
                  <a:cubicBezTo>
                    <a:pt x="4" y="12"/>
                    <a:pt x="3" y="11"/>
                    <a:pt x="3" y="11"/>
                  </a:cubicBezTo>
                  <a:cubicBezTo>
                    <a:pt x="6" y="7"/>
                    <a:pt x="1" y="5"/>
                    <a:pt x="0" y="2"/>
                  </a:cubicBezTo>
                  <a:cubicBezTo>
                    <a:pt x="5" y="3"/>
                    <a:pt x="9" y="3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3"/>
                    <a:pt x="18" y="0"/>
                    <a:pt x="18" y="4"/>
                  </a:cubicBezTo>
                  <a:cubicBezTo>
                    <a:pt x="15" y="9"/>
                    <a:pt x="9" y="10"/>
                    <a:pt x="4" y="13"/>
                  </a:cubicBezTo>
                  <a:close/>
                </a:path>
              </a:pathLst>
            </a:custGeom>
            <a:solidFill>
              <a:srgbClr val="CE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9" name="Freeform 306"/>
            <p:cNvSpPr>
              <a:spLocks/>
            </p:cNvSpPr>
            <p:nvPr userDrawn="1"/>
          </p:nvSpPr>
          <p:spPr bwMode="auto">
            <a:xfrm>
              <a:off x="2978150" y="4239533"/>
              <a:ext cx="11113" cy="9525"/>
            </a:xfrm>
            <a:custGeom>
              <a:avLst/>
              <a:gdLst>
                <a:gd name="T0" fmla="*/ 4 w 6"/>
                <a:gd name="T1" fmla="*/ 5 h 5"/>
                <a:gd name="T2" fmla="*/ 0 w 6"/>
                <a:gd name="T3" fmla="*/ 3 h 5"/>
                <a:gd name="T4" fmla="*/ 5 w 6"/>
                <a:gd name="T5" fmla="*/ 1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3" y="4"/>
                    <a:pt x="1" y="4"/>
                    <a:pt x="0" y="3"/>
                  </a:cubicBezTo>
                  <a:cubicBezTo>
                    <a:pt x="1" y="3"/>
                    <a:pt x="3" y="0"/>
                    <a:pt x="5" y="1"/>
                  </a:cubicBezTo>
                  <a:cubicBezTo>
                    <a:pt x="6" y="2"/>
                    <a:pt x="6" y="4"/>
                    <a:pt x="4" y="5"/>
                  </a:cubicBezTo>
                  <a:close/>
                </a:path>
              </a:pathLst>
            </a:custGeom>
            <a:solidFill>
              <a:srgbClr val="C6C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0" name="Freeform 307"/>
            <p:cNvSpPr>
              <a:spLocks/>
            </p:cNvSpPr>
            <p:nvPr userDrawn="1"/>
          </p:nvSpPr>
          <p:spPr bwMode="auto">
            <a:xfrm>
              <a:off x="3087688" y="4276045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3C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1" name="Freeform 308"/>
            <p:cNvSpPr>
              <a:spLocks noEditPoints="1"/>
            </p:cNvSpPr>
            <p:nvPr userDrawn="1"/>
          </p:nvSpPr>
          <p:spPr bwMode="auto">
            <a:xfrm>
              <a:off x="2997200" y="4596720"/>
              <a:ext cx="41275" cy="68263"/>
            </a:xfrm>
            <a:custGeom>
              <a:avLst/>
              <a:gdLst>
                <a:gd name="T0" fmla="*/ 19 w 22"/>
                <a:gd name="T1" fmla="*/ 7 h 37"/>
                <a:gd name="T2" fmla="*/ 18 w 22"/>
                <a:gd name="T3" fmla="*/ 6 h 37"/>
                <a:gd name="T4" fmla="*/ 18 w 22"/>
                <a:gd name="T5" fmla="*/ 6 h 37"/>
                <a:gd name="T6" fmla="*/ 17 w 22"/>
                <a:gd name="T7" fmla="*/ 4 h 37"/>
                <a:gd name="T8" fmla="*/ 11 w 22"/>
                <a:gd name="T9" fmla="*/ 1 h 37"/>
                <a:gd name="T10" fmla="*/ 9 w 22"/>
                <a:gd name="T11" fmla="*/ 4 h 37"/>
                <a:gd name="T12" fmla="*/ 10 w 22"/>
                <a:gd name="T13" fmla="*/ 5 h 37"/>
                <a:gd name="T14" fmla="*/ 10 w 22"/>
                <a:gd name="T15" fmla="*/ 6 h 37"/>
                <a:gd name="T16" fmla="*/ 9 w 22"/>
                <a:gd name="T17" fmla="*/ 7 h 37"/>
                <a:gd name="T18" fmla="*/ 2 w 22"/>
                <a:gd name="T19" fmla="*/ 27 h 37"/>
                <a:gd name="T20" fmla="*/ 5 w 22"/>
                <a:gd name="T21" fmla="*/ 37 h 37"/>
                <a:gd name="T22" fmla="*/ 7 w 22"/>
                <a:gd name="T23" fmla="*/ 36 h 37"/>
                <a:gd name="T24" fmla="*/ 17 w 22"/>
                <a:gd name="T25" fmla="*/ 14 h 37"/>
                <a:gd name="T26" fmla="*/ 18 w 22"/>
                <a:gd name="T27" fmla="*/ 13 h 37"/>
                <a:gd name="T28" fmla="*/ 18 w 22"/>
                <a:gd name="T29" fmla="*/ 12 h 37"/>
                <a:gd name="T30" fmla="*/ 21 w 22"/>
                <a:gd name="T31" fmla="*/ 9 h 37"/>
                <a:gd name="T32" fmla="*/ 19 w 22"/>
                <a:gd name="T33" fmla="*/ 7 h 37"/>
                <a:gd name="T34" fmla="*/ 5 w 22"/>
                <a:gd name="T35" fmla="*/ 32 h 37"/>
                <a:gd name="T36" fmla="*/ 12 w 22"/>
                <a:gd name="T37" fmla="*/ 7 h 37"/>
                <a:gd name="T38" fmla="*/ 12 w 22"/>
                <a:gd name="T39" fmla="*/ 6 h 37"/>
                <a:gd name="T40" fmla="*/ 12 w 22"/>
                <a:gd name="T41" fmla="*/ 6 h 37"/>
                <a:gd name="T42" fmla="*/ 12 w 22"/>
                <a:gd name="T43" fmla="*/ 6 h 37"/>
                <a:gd name="T44" fmla="*/ 13 w 22"/>
                <a:gd name="T45" fmla="*/ 6 h 37"/>
                <a:gd name="T46" fmla="*/ 13 w 22"/>
                <a:gd name="T47" fmla="*/ 7 h 37"/>
                <a:gd name="T48" fmla="*/ 14 w 22"/>
                <a:gd name="T49" fmla="*/ 9 h 37"/>
                <a:gd name="T50" fmla="*/ 14 w 22"/>
                <a:gd name="T51" fmla="*/ 9 h 37"/>
                <a:gd name="T52" fmla="*/ 12 w 22"/>
                <a:gd name="T53" fmla="*/ 12 h 37"/>
                <a:gd name="T54" fmla="*/ 11 w 22"/>
                <a:gd name="T55" fmla="*/ 14 h 37"/>
                <a:gd name="T56" fmla="*/ 11 w 22"/>
                <a:gd name="T57" fmla="*/ 15 h 37"/>
                <a:gd name="T58" fmla="*/ 9 w 22"/>
                <a:gd name="T59" fmla="*/ 19 h 37"/>
                <a:gd name="T60" fmla="*/ 9 w 22"/>
                <a:gd name="T61" fmla="*/ 19 h 37"/>
                <a:gd name="T62" fmla="*/ 6 w 22"/>
                <a:gd name="T63" fmla="*/ 24 h 37"/>
                <a:gd name="T64" fmla="*/ 7 w 22"/>
                <a:gd name="T65" fmla="*/ 26 h 37"/>
                <a:gd name="T66" fmla="*/ 5 w 22"/>
                <a:gd name="T67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37">
                  <a:moveTo>
                    <a:pt x="19" y="7"/>
                  </a:moveTo>
                  <a:cubicBezTo>
                    <a:pt x="19" y="6"/>
                    <a:pt x="19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5" y="3"/>
                    <a:pt x="13" y="2"/>
                    <a:pt x="11" y="1"/>
                  </a:cubicBezTo>
                  <a:cubicBezTo>
                    <a:pt x="9" y="0"/>
                    <a:pt x="7" y="3"/>
                    <a:pt x="9" y="4"/>
                  </a:cubicBezTo>
                  <a:cubicBezTo>
                    <a:pt x="9" y="4"/>
                    <a:pt x="9" y="4"/>
                    <a:pt x="10" y="5"/>
                  </a:cubicBezTo>
                  <a:cubicBezTo>
                    <a:pt x="9" y="5"/>
                    <a:pt x="9" y="6"/>
                    <a:pt x="10" y="6"/>
                  </a:cubicBezTo>
                  <a:cubicBezTo>
                    <a:pt x="10" y="6"/>
                    <a:pt x="9" y="6"/>
                    <a:pt x="9" y="7"/>
                  </a:cubicBezTo>
                  <a:cubicBezTo>
                    <a:pt x="7" y="14"/>
                    <a:pt x="4" y="20"/>
                    <a:pt x="2" y="27"/>
                  </a:cubicBezTo>
                  <a:cubicBezTo>
                    <a:pt x="1" y="31"/>
                    <a:pt x="0" y="35"/>
                    <a:pt x="5" y="37"/>
                  </a:cubicBezTo>
                  <a:cubicBezTo>
                    <a:pt x="6" y="37"/>
                    <a:pt x="7" y="37"/>
                    <a:pt x="7" y="36"/>
                  </a:cubicBezTo>
                  <a:cubicBezTo>
                    <a:pt x="9" y="28"/>
                    <a:pt x="12" y="20"/>
                    <a:pt x="17" y="14"/>
                  </a:cubicBezTo>
                  <a:cubicBezTo>
                    <a:pt x="17" y="13"/>
                    <a:pt x="18" y="13"/>
                    <a:pt x="18" y="13"/>
                  </a:cubicBezTo>
                  <a:cubicBezTo>
                    <a:pt x="18" y="13"/>
                    <a:pt x="18" y="12"/>
                    <a:pt x="18" y="12"/>
                  </a:cubicBezTo>
                  <a:cubicBezTo>
                    <a:pt x="19" y="11"/>
                    <a:pt x="20" y="10"/>
                    <a:pt x="21" y="9"/>
                  </a:cubicBezTo>
                  <a:cubicBezTo>
                    <a:pt x="22" y="8"/>
                    <a:pt x="21" y="6"/>
                    <a:pt x="19" y="7"/>
                  </a:cubicBezTo>
                  <a:close/>
                  <a:moveTo>
                    <a:pt x="5" y="32"/>
                  </a:moveTo>
                  <a:cubicBezTo>
                    <a:pt x="4" y="27"/>
                    <a:pt x="11" y="11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10"/>
                    <a:pt x="13" y="11"/>
                    <a:pt x="12" y="12"/>
                  </a:cubicBezTo>
                  <a:cubicBezTo>
                    <a:pt x="12" y="13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8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21"/>
                    <a:pt x="7" y="22"/>
                    <a:pt x="6" y="24"/>
                  </a:cubicBezTo>
                  <a:cubicBezTo>
                    <a:pt x="6" y="24"/>
                    <a:pt x="6" y="25"/>
                    <a:pt x="7" y="26"/>
                  </a:cubicBezTo>
                  <a:cubicBezTo>
                    <a:pt x="6" y="28"/>
                    <a:pt x="5" y="30"/>
                    <a:pt x="5" y="32"/>
                  </a:cubicBezTo>
                  <a:close/>
                </a:path>
              </a:pathLst>
            </a:custGeom>
            <a:solidFill>
              <a:srgbClr val="4B5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2" name="Freeform 309"/>
            <p:cNvSpPr>
              <a:spLocks/>
            </p:cNvSpPr>
            <p:nvPr userDrawn="1"/>
          </p:nvSpPr>
          <p:spPr bwMode="auto">
            <a:xfrm>
              <a:off x="2971800" y="4663395"/>
              <a:ext cx="34925" cy="65088"/>
            </a:xfrm>
            <a:custGeom>
              <a:avLst/>
              <a:gdLst>
                <a:gd name="T0" fmla="*/ 18 w 19"/>
                <a:gd name="T1" fmla="*/ 4 h 36"/>
                <a:gd name="T2" fmla="*/ 16 w 19"/>
                <a:gd name="T3" fmla="*/ 2 h 36"/>
                <a:gd name="T4" fmla="*/ 15 w 19"/>
                <a:gd name="T5" fmla="*/ 1 h 36"/>
                <a:gd name="T6" fmla="*/ 13 w 19"/>
                <a:gd name="T7" fmla="*/ 4 h 36"/>
                <a:gd name="T8" fmla="*/ 14 w 19"/>
                <a:gd name="T9" fmla="*/ 5 h 36"/>
                <a:gd name="T10" fmla="*/ 14 w 19"/>
                <a:gd name="T11" fmla="*/ 5 h 36"/>
                <a:gd name="T12" fmla="*/ 13 w 19"/>
                <a:gd name="T13" fmla="*/ 5 h 36"/>
                <a:gd name="T14" fmla="*/ 12 w 19"/>
                <a:gd name="T15" fmla="*/ 7 h 36"/>
                <a:gd name="T16" fmla="*/ 11 w 19"/>
                <a:gd name="T17" fmla="*/ 8 h 36"/>
                <a:gd name="T18" fmla="*/ 6 w 19"/>
                <a:gd name="T19" fmla="*/ 18 h 36"/>
                <a:gd name="T20" fmla="*/ 6 w 19"/>
                <a:gd name="T21" fmla="*/ 20 h 36"/>
                <a:gd name="T22" fmla="*/ 1 w 19"/>
                <a:gd name="T23" fmla="*/ 30 h 36"/>
                <a:gd name="T24" fmla="*/ 1 w 19"/>
                <a:gd name="T25" fmla="*/ 31 h 36"/>
                <a:gd name="T26" fmla="*/ 2 w 19"/>
                <a:gd name="T27" fmla="*/ 32 h 36"/>
                <a:gd name="T28" fmla="*/ 2 w 19"/>
                <a:gd name="T29" fmla="*/ 33 h 36"/>
                <a:gd name="T30" fmla="*/ 5 w 19"/>
                <a:gd name="T31" fmla="*/ 34 h 36"/>
                <a:gd name="T32" fmla="*/ 6 w 19"/>
                <a:gd name="T33" fmla="*/ 35 h 36"/>
                <a:gd name="T34" fmla="*/ 9 w 19"/>
                <a:gd name="T35" fmla="*/ 34 h 36"/>
                <a:gd name="T36" fmla="*/ 10 w 19"/>
                <a:gd name="T37" fmla="*/ 23 h 36"/>
                <a:gd name="T38" fmla="*/ 17 w 19"/>
                <a:gd name="T39" fmla="*/ 7 h 36"/>
                <a:gd name="T40" fmla="*/ 19 w 19"/>
                <a:gd name="T41" fmla="*/ 5 h 36"/>
                <a:gd name="T42" fmla="*/ 18 w 19"/>
                <a:gd name="T43" fmla="*/ 4 h 36"/>
                <a:gd name="T44" fmla="*/ 18 w 19"/>
                <a:gd name="T45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6">
                  <a:moveTo>
                    <a:pt x="18" y="4"/>
                  </a:moveTo>
                  <a:cubicBezTo>
                    <a:pt x="19" y="2"/>
                    <a:pt x="17" y="1"/>
                    <a:pt x="16" y="2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4" y="0"/>
                    <a:pt x="12" y="2"/>
                    <a:pt x="13" y="4"/>
                  </a:cubicBezTo>
                  <a:cubicBezTo>
                    <a:pt x="13" y="4"/>
                    <a:pt x="14" y="4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3" y="4"/>
                    <a:pt x="13" y="5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9" y="11"/>
                    <a:pt x="8" y="14"/>
                    <a:pt x="6" y="18"/>
                  </a:cubicBezTo>
                  <a:cubicBezTo>
                    <a:pt x="5" y="19"/>
                    <a:pt x="6" y="19"/>
                    <a:pt x="6" y="20"/>
                  </a:cubicBezTo>
                  <a:cubicBezTo>
                    <a:pt x="5" y="23"/>
                    <a:pt x="3" y="26"/>
                    <a:pt x="1" y="30"/>
                  </a:cubicBezTo>
                  <a:cubicBezTo>
                    <a:pt x="0" y="30"/>
                    <a:pt x="0" y="31"/>
                    <a:pt x="1" y="31"/>
                  </a:cubicBezTo>
                  <a:cubicBezTo>
                    <a:pt x="1" y="32"/>
                    <a:pt x="2" y="32"/>
                    <a:pt x="2" y="32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1" y="34"/>
                    <a:pt x="4" y="35"/>
                    <a:pt x="5" y="34"/>
                  </a:cubicBezTo>
                  <a:cubicBezTo>
                    <a:pt x="5" y="34"/>
                    <a:pt x="6" y="35"/>
                    <a:pt x="6" y="35"/>
                  </a:cubicBezTo>
                  <a:cubicBezTo>
                    <a:pt x="7" y="36"/>
                    <a:pt x="9" y="36"/>
                    <a:pt x="9" y="34"/>
                  </a:cubicBezTo>
                  <a:cubicBezTo>
                    <a:pt x="9" y="30"/>
                    <a:pt x="9" y="27"/>
                    <a:pt x="10" y="23"/>
                  </a:cubicBezTo>
                  <a:cubicBezTo>
                    <a:pt x="12" y="18"/>
                    <a:pt x="14" y="12"/>
                    <a:pt x="17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</a:path>
              </a:pathLst>
            </a:custGeom>
            <a:solidFill>
              <a:srgbClr val="4B5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3" name="Freeform 310"/>
            <p:cNvSpPr>
              <a:spLocks/>
            </p:cNvSpPr>
            <p:nvPr userDrawn="1"/>
          </p:nvSpPr>
          <p:spPr bwMode="auto">
            <a:xfrm>
              <a:off x="3233738" y="4253820"/>
              <a:ext cx="449263" cy="161925"/>
            </a:xfrm>
            <a:custGeom>
              <a:avLst/>
              <a:gdLst>
                <a:gd name="T0" fmla="*/ 218 w 245"/>
                <a:gd name="T1" fmla="*/ 34 h 88"/>
                <a:gd name="T2" fmla="*/ 148 w 245"/>
                <a:gd name="T3" fmla="*/ 18 h 88"/>
                <a:gd name="T4" fmla="*/ 9 w 245"/>
                <a:gd name="T5" fmla="*/ 7 h 88"/>
                <a:gd name="T6" fmla="*/ 9 w 245"/>
                <a:gd name="T7" fmla="*/ 8 h 88"/>
                <a:gd name="T8" fmla="*/ 127 w 245"/>
                <a:gd name="T9" fmla="*/ 16 h 88"/>
                <a:gd name="T10" fmla="*/ 184 w 245"/>
                <a:gd name="T11" fmla="*/ 29 h 88"/>
                <a:gd name="T12" fmla="*/ 211 w 245"/>
                <a:gd name="T13" fmla="*/ 35 h 88"/>
                <a:gd name="T14" fmla="*/ 223 w 245"/>
                <a:gd name="T15" fmla="*/ 39 h 88"/>
                <a:gd name="T16" fmla="*/ 235 w 245"/>
                <a:gd name="T17" fmla="*/ 52 h 88"/>
                <a:gd name="T18" fmla="*/ 225 w 245"/>
                <a:gd name="T19" fmla="*/ 65 h 88"/>
                <a:gd name="T20" fmla="*/ 112 w 245"/>
                <a:gd name="T21" fmla="*/ 78 h 88"/>
                <a:gd name="T22" fmla="*/ 3 w 245"/>
                <a:gd name="T23" fmla="*/ 25 h 88"/>
                <a:gd name="T24" fmla="*/ 2 w 245"/>
                <a:gd name="T25" fmla="*/ 28 h 88"/>
                <a:gd name="T26" fmla="*/ 124 w 245"/>
                <a:gd name="T27" fmla="*/ 83 h 88"/>
                <a:gd name="T28" fmla="*/ 182 w 245"/>
                <a:gd name="T29" fmla="*/ 84 h 88"/>
                <a:gd name="T30" fmla="*/ 235 w 245"/>
                <a:gd name="T31" fmla="*/ 59 h 88"/>
                <a:gd name="T32" fmla="*/ 218 w 245"/>
                <a:gd name="T33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88">
                  <a:moveTo>
                    <a:pt x="218" y="34"/>
                  </a:moveTo>
                  <a:cubicBezTo>
                    <a:pt x="195" y="28"/>
                    <a:pt x="171" y="23"/>
                    <a:pt x="148" y="18"/>
                  </a:cubicBezTo>
                  <a:cubicBezTo>
                    <a:pt x="103" y="8"/>
                    <a:pt x="54" y="0"/>
                    <a:pt x="9" y="7"/>
                  </a:cubicBezTo>
                  <a:cubicBezTo>
                    <a:pt x="8" y="7"/>
                    <a:pt x="8" y="8"/>
                    <a:pt x="9" y="8"/>
                  </a:cubicBezTo>
                  <a:cubicBezTo>
                    <a:pt x="49" y="7"/>
                    <a:pt x="88" y="9"/>
                    <a:pt x="127" y="16"/>
                  </a:cubicBezTo>
                  <a:cubicBezTo>
                    <a:pt x="146" y="19"/>
                    <a:pt x="165" y="24"/>
                    <a:pt x="184" y="29"/>
                  </a:cubicBezTo>
                  <a:cubicBezTo>
                    <a:pt x="193" y="31"/>
                    <a:pt x="202" y="33"/>
                    <a:pt x="211" y="35"/>
                  </a:cubicBezTo>
                  <a:cubicBezTo>
                    <a:pt x="215" y="36"/>
                    <a:pt x="219" y="37"/>
                    <a:pt x="223" y="39"/>
                  </a:cubicBezTo>
                  <a:cubicBezTo>
                    <a:pt x="230" y="40"/>
                    <a:pt x="234" y="44"/>
                    <a:pt x="235" y="52"/>
                  </a:cubicBezTo>
                  <a:cubicBezTo>
                    <a:pt x="234" y="58"/>
                    <a:pt x="229" y="62"/>
                    <a:pt x="225" y="65"/>
                  </a:cubicBezTo>
                  <a:cubicBezTo>
                    <a:pt x="193" y="88"/>
                    <a:pt x="148" y="87"/>
                    <a:pt x="112" y="78"/>
                  </a:cubicBezTo>
                  <a:cubicBezTo>
                    <a:pt x="73" y="68"/>
                    <a:pt x="37" y="46"/>
                    <a:pt x="3" y="25"/>
                  </a:cubicBezTo>
                  <a:cubicBezTo>
                    <a:pt x="2" y="25"/>
                    <a:pt x="0" y="27"/>
                    <a:pt x="2" y="28"/>
                  </a:cubicBezTo>
                  <a:cubicBezTo>
                    <a:pt x="40" y="51"/>
                    <a:pt x="79" y="74"/>
                    <a:pt x="124" y="83"/>
                  </a:cubicBezTo>
                  <a:cubicBezTo>
                    <a:pt x="143" y="87"/>
                    <a:pt x="163" y="88"/>
                    <a:pt x="182" y="84"/>
                  </a:cubicBezTo>
                  <a:cubicBezTo>
                    <a:pt x="200" y="81"/>
                    <a:pt x="223" y="74"/>
                    <a:pt x="235" y="59"/>
                  </a:cubicBezTo>
                  <a:cubicBezTo>
                    <a:pt x="245" y="45"/>
                    <a:pt x="229" y="37"/>
                    <a:pt x="218" y="34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4" name="Freeform 311"/>
            <p:cNvSpPr>
              <a:spLocks/>
            </p:cNvSpPr>
            <p:nvPr userDrawn="1"/>
          </p:nvSpPr>
          <p:spPr bwMode="auto">
            <a:xfrm>
              <a:off x="2814638" y="3963308"/>
              <a:ext cx="357188" cy="292100"/>
            </a:xfrm>
            <a:custGeom>
              <a:avLst/>
              <a:gdLst>
                <a:gd name="T0" fmla="*/ 194 w 195"/>
                <a:gd name="T1" fmla="*/ 138 h 160"/>
                <a:gd name="T2" fmla="*/ 88 w 195"/>
                <a:gd name="T3" fmla="*/ 41 h 160"/>
                <a:gd name="T4" fmla="*/ 31 w 195"/>
                <a:gd name="T5" fmla="*/ 5 h 160"/>
                <a:gd name="T6" fmla="*/ 3 w 195"/>
                <a:gd name="T7" fmla="*/ 24 h 160"/>
                <a:gd name="T8" fmla="*/ 21 w 195"/>
                <a:gd name="T9" fmla="*/ 80 h 160"/>
                <a:gd name="T10" fmla="*/ 71 w 195"/>
                <a:gd name="T11" fmla="*/ 120 h 160"/>
                <a:gd name="T12" fmla="*/ 188 w 195"/>
                <a:gd name="T13" fmla="*/ 159 h 160"/>
                <a:gd name="T14" fmla="*/ 188 w 195"/>
                <a:gd name="T15" fmla="*/ 157 h 160"/>
                <a:gd name="T16" fmla="*/ 83 w 195"/>
                <a:gd name="T17" fmla="*/ 125 h 160"/>
                <a:gd name="T18" fmla="*/ 5 w 195"/>
                <a:gd name="T19" fmla="*/ 30 h 160"/>
                <a:gd name="T20" fmla="*/ 28 w 195"/>
                <a:gd name="T21" fmla="*/ 6 h 160"/>
                <a:gd name="T22" fmla="*/ 55 w 195"/>
                <a:gd name="T23" fmla="*/ 22 h 160"/>
                <a:gd name="T24" fmla="*/ 105 w 195"/>
                <a:gd name="T25" fmla="*/ 58 h 160"/>
                <a:gd name="T26" fmla="*/ 193 w 195"/>
                <a:gd name="T27" fmla="*/ 140 h 160"/>
                <a:gd name="T28" fmla="*/ 194 w 195"/>
                <a:gd name="T29" fmla="*/ 13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160">
                  <a:moveTo>
                    <a:pt x="194" y="138"/>
                  </a:moveTo>
                  <a:cubicBezTo>
                    <a:pt x="160" y="104"/>
                    <a:pt x="126" y="71"/>
                    <a:pt x="88" y="41"/>
                  </a:cubicBezTo>
                  <a:cubicBezTo>
                    <a:pt x="71" y="28"/>
                    <a:pt x="52" y="13"/>
                    <a:pt x="31" y="5"/>
                  </a:cubicBezTo>
                  <a:cubicBezTo>
                    <a:pt x="16" y="0"/>
                    <a:pt x="6" y="10"/>
                    <a:pt x="3" y="24"/>
                  </a:cubicBezTo>
                  <a:cubicBezTo>
                    <a:pt x="0" y="44"/>
                    <a:pt x="10" y="65"/>
                    <a:pt x="21" y="80"/>
                  </a:cubicBezTo>
                  <a:cubicBezTo>
                    <a:pt x="34" y="97"/>
                    <a:pt x="52" y="109"/>
                    <a:pt x="71" y="120"/>
                  </a:cubicBezTo>
                  <a:cubicBezTo>
                    <a:pt x="106" y="142"/>
                    <a:pt x="146" y="160"/>
                    <a:pt x="188" y="159"/>
                  </a:cubicBezTo>
                  <a:cubicBezTo>
                    <a:pt x="190" y="159"/>
                    <a:pt x="190" y="157"/>
                    <a:pt x="188" y="157"/>
                  </a:cubicBezTo>
                  <a:cubicBezTo>
                    <a:pt x="150" y="157"/>
                    <a:pt x="115" y="143"/>
                    <a:pt x="83" y="125"/>
                  </a:cubicBezTo>
                  <a:cubicBezTo>
                    <a:pt x="46" y="104"/>
                    <a:pt x="5" y="76"/>
                    <a:pt x="5" y="30"/>
                  </a:cubicBezTo>
                  <a:cubicBezTo>
                    <a:pt x="4" y="16"/>
                    <a:pt x="13" y="3"/>
                    <a:pt x="28" y="6"/>
                  </a:cubicBezTo>
                  <a:cubicBezTo>
                    <a:pt x="38" y="8"/>
                    <a:pt x="47" y="16"/>
                    <a:pt x="55" y="22"/>
                  </a:cubicBezTo>
                  <a:cubicBezTo>
                    <a:pt x="72" y="33"/>
                    <a:pt x="89" y="45"/>
                    <a:pt x="105" y="58"/>
                  </a:cubicBezTo>
                  <a:cubicBezTo>
                    <a:pt x="136" y="84"/>
                    <a:pt x="164" y="112"/>
                    <a:pt x="193" y="140"/>
                  </a:cubicBezTo>
                  <a:cubicBezTo>
                    <a:pt x="194" y="141"/>
                    <a:pt x="195" y="139"/>
                    <a:pt x="194" y="138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5" name="Freeform 312"/>
            <p:cNvSpPr>
              <a:spLocks/>
            </p:cNvSpPr>
            <p:nvPr userDrawn="1"/>
          </p:nvSpPr>
          <p:spPr bwMode="auto">
            <a:xfrm>
              <a:off x="2932113" y="4150633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6" name="Freeform 313"/>
            <p:cNvSpPr>
              <a:spLocks/>
            </p:cNvSpPr>
            <p:nvPr userDrawn="1"/>
          </p:nvSpPr>
          <p:spPr bwMode="auto">
            <a:xfrm>
              <a:off x="2838450" y="414269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7" name="Freeform 314"/>
            <p:cNvSpPr>
              <a:spLocks/>
            </p:cNvSpPr>
            <p:nvPr userDrawn="1"/>
          </p:nvSpPr>
          <p:spPr bwMode="auto">
            <a:xfrm>
              <a:off x="2787650" y="4134758"/>
              <a:ext cx="3175" cy="7938"/>
            </a:xfrm>
            <a:custGeom>
              <a:avLst/>
              <a:gdLst>
                <a:gd name="T0" fmla="*/ 2 w 2"/>
                <a:gd name="T1" fmla="*/ 0 h 4"/>
                <a:gd name="T2" fmla="*/ 1 w 2"/>
                <a:gd name="T3" fmla="*/ 2 h 4"/>
                <a:gd name="T4" fmla="*/ 2 w 2"/>
                <a:gd name="T5" fmla="*/ 3 h 4"/>
                <a:gd name="T6" fmla="*/ 2 w 2"/>
                <a:gd name="T7" fmla="*/ 0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2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8" name="Freeform 315"/>
            <p:cNvSpPr>
              <a:spLocks/>
            </p:cNvSpPr>
            <p:nvPr userDrawn="1"/>
          </p:nvSpPr>
          <p:spPr bwMode="auto">
            <a:xfrm>
              <a:off x="2841625" y="4001408"/>
              <a:ext cx="39688" cy="39688"/>
            </a:xfrm>
            <a:custGeom>
              <a:avLst/>
              <a:gdLst>
                <a:gd name="T0" fmla="*/ 20 w 21"/>
                <a:gd name="T1" fmla="*/ 11 h 22"/>
                <a:gd name="T2" fmla="*/ 16 w 21"/>
                <a:gd name="T3" fmla="*/ 6 h 22"/>
                <a:gd name="T4" fmla="*/ 10 w 21"/>
                <a:gd name="T5" fmla="*/ 1 h 22"/>
                <a:gd name="T6" fmla="*/ 8 w 21"/>
                <a:gd name="T7" fmla="*/ 3 h 22"/>
                <a:gd name="T8" fmla="*/ 9 w 21"/>
                <a:gd name="T9" fmla="*/ 5 h 22"/>
                <a:gd name="T10" fmla="*/ 9 w 21"/>
                <a:gd name="T11" fmla="*/ 5 h 22"/>
                <a:gd name="T12" fmla="*/ 6 w 21"/>
                <a:gd name="T13" fmla="*/ 8 h 22"/>
                <a:gd name="T14" fmla="*/ 4 w 21"/>
                <a:gd name="T15" fmla="*/ 11 h 22"/>
                <a:gd name="T16" fmla="*/ 1 w 21"/>
                <a:gd name="T17" fmla="*/ 15 h 22"/>
                <a:gd name="T18" fmla="*/ 7 w 21"/>
                <a:gd name="T19" fmla="*/ 20 h 22"/>
                <a:gd name="T20" fmla="*/ 11 w 21"/>
                <a:gd name="T21" fmla="*/ 21 h 22"/>
                <a:gd name="T22" fmla="*/ 13 w 21"/>
                <a:gd name="T23" fmla="*/ 20 h 22"/>
                <a:gd name="T24" fmla="*/ 18 w 21"/>
                <a:gd name="T25" fmla="*/ 19 h 22"/>
                <a:gd name="T26" fmla="*/ 20 w 21"/>
                <a:gd name="T27" fmla="*/ 13 h 22"/>
                <a:gd name="T28" fmla="*/ 20 w 21"/>
                <a:gd name="T2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2">
                  <a:moveTo>
                    <a:pt x="20" y="11"/>
                  </a:moveTo>
                  <a:cubicBezTo>
                    <a:pt x="20" y="8"/>
                    <a:pt x="18" y="7"/>
                    <a:pt x="16" y="6"/>
                  </a:cubicBezTo>
                  <a:cubicBezTo>
                    <a:pt x="15" y="4"/>
                    <a:pt x="13" y="2"/>
                    <a:pt x="10" y="1"/>
                  </a:cubicBezTo>
                  <a:cubicBezTo>
                    <a:pt x="9" y="0"/>
                    <a:pt x="7" y="2"/>
                    <a:pt x="8" y="3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7" y="6"/>
                    <a:pt x="6" y="8"/>
                  </a:cubicBezTo>
                  <a:cubicBezTo>
                    <a:pt x="5" y="9"/>
                    <a:pt x="5" y="10"/>
                    <a:pt x="4" y="11"/>
                  </a:cubicBezTo>
                  <a:cubicBezTo>
                    <a:pt x="2" y="12"/>
                    <a:pt x="0" y="13"/>
                    <a:pt x="1" y="15"/>
                  </a:cubicBezTo>
                  <a:cubicBezTo>
                    <a:pt x="1" y="19"/>
                    <a:pt x="4" y="20"/>
                    <a:pt x="7" y="20"/>
                  </a:cubicBezTo>
                  <a:cubicBezTo>
                    <a:pt x="8" y="21"/>
                    <a:pt x="10" y="22"/>
                    <a:pt x="11" y="21"/>
                  </a:cubicBezTo>
                  <a:cubicBezTo>
                    <a:pt x="12" y="21"/>
                    <a:pt x="13" y="20"/>
                    <a:pt x="13" y="20"/>
                  </a:cubicBezTo>
                  <a:cubicBezTo>
                    <a:pt x="15" y="21"/>
                    <a:pt x="17" y="21"/>
                    <a:pt x="18" y="19"/>
                  </a:cubicBezTo>
                  <a:cubicBezTo>
                    <a:pt x="20" y="17"/>
                    <a:pt x="21" y="15"/>
                    <a:pt x="20" y="13"/>
                  </a:cubicBezTo>
                  <a:cubicBezTo>
                    <a:pt x="20" y="12"/>
                    <a:pt x="20" y="11"/>
                    <a:pt x="20" y="11"/>
                  </a:cubicBezTo>
                  <a:close/>
                </a:path>
              </a:pathLst>
            </a:custGeom>
            <a:solidFill>
              <a:srgbClr val="B5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9" name="Freeform 316"/>
            <p:cNvSpPr>
              <a:spLocks/>
            </p:cNvSpPr>
            <p:nvPr userDrawn="1"/>
          </p:nvSpPr>
          <p:spPr bwMode="auto">
            <a:xfrm>
              <a:off x="2874963" y="4231595"/>
              <a:ext cx="25400" cy="17463"/>
            </a:xfrm>
            <a:custGeom>
              <a:avLst/>
              <a:gdLst>
                <a:gd name="T0" fmla="*/ 14 w 14"/>
                <a:gd name="T1" fmla="*/ 3 h 9"/>
                <a:gd name="T2" fmla="*/ 12 w 14"/>
                <a:gd name="T3" fmla="*/ 3 h 9"/>
                <a:gd name="T4" fmla="*/ 12 w 14"/>
                <a:gd name="T5" fmla="*/ 2 h 9"/>
                <a:gd name="T6" fmla="*/ 6 w 14"/>
                <a:gd name="T7" fmla="*/ 1 h 9"/>
                <a:gd name="T8" fmla="*/ 1 w 14"/>
                <a:gd name="T9" fmla="*/ 1 h 9"/>
                <a:gd name="T10" fmla="*/ 1 w 14"/>
                <a:gd name="T11" fmla="*/ 3 h 9"/>
                <a:gd name="T12" fmla="*/ 5 w 14"/>
                <a:gd name="T13" fmla="*/ 5 h 9"/>
                <a:gd name="T14" fmla="*/ 5 w 14"/>
                <a:gd name="T15" fmla="*/ 5 h 9"/>
                <a:gd name="T16" fmla="*/ 5 w 14"/>
                <a:gd name="T17" fmla="*/ 6 h 9"/>
                <a:gd name="T18" fmla="*/ 9 w 14"/>
                <a:gd name="T19" fmla="*/ 9 h 9"/>
                <a:gd name="T20" fmla="*/ 10 w 14"/>
                <a:gd name="T21" fmla="*/ 7 h 9"/>
                <a:gd name="T22" fmla="*/ 12 w 14"/>
                <a:gd name="T23" fmla="*/ 6 h 9"/>
                <a:gd name="T24" fmla="*/ 14 w 14"/>
                <a:gd name="T25" fmla="*/ 5 h 9"/>
                <a:gd name="T26" fmla="*/ 14 w 14"/>
                <a:gd name="T2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9">
                  <a:moveTo>
                    <a:pt x="14" y="3"/>
                  </a:moveTo>
                  <a:cubicBezTo>
                    <a:pt x="13" y="3"/>
                    <a:pt x="13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7" y="8"/>
                    <a:pt x="9" y="9"/>
                  </a:cubicBezTo>
                  <a:cubicBezTo>
                    <a:pt x="9" y="9"/>
                    <a:pt x="10" y="8"/>
                    <a:pt x="10" y="7"/>
                  </a:cubicBezTo>
                  <a:cubicBezTo>
                    <a:pt x="11" y="7"/>
                    <a:pt x="12" y="6"/>
                    <a:pt x="12" y="6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4" y="4"/>
                    <a:pt x="14" y="3"/>
                  </a:cubicBezTo>
                  <a:close/>
                </a:path>
              </a:pathLst>
            </a:custGeom>
            <a:solidFill>
              <a:srgbClr val="B5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0" name="Freeform 317"/>
            <p:cNvSpPr>
              <a:spLocks/>
            </p:cNvSpPr>
            <p:nvPr userDrawn="1"/>
          </p:nvSpPr>
          <p:spPr bwMode="auto">
            <a:xfrm>
              <a:off x="3433763" y="4485595"/>
              <a:ext cx="26988" cy="19050"/>
            </a:xfrm>
            <a:custGeom>
              <a:avLst/>
              <a:gdLst>
                <a:gd name="T0" fmla="*/ 10 w 15"/>
                <a:gd name="T1" fmla="*/ 3 h 11"/>
                <a:gd name="T2" fmla="*/ 10 w 15"/>
                <a:gd name="T3" fmla="*/ 3 h 11"/>
                <a:gd name="T4" fmla="*/ 9 w 15"/>
                <a:gd name="T5" fmla="*/ 2 h 11"/>
                <a:gd name="T6" fmla="*/ 7 w 15"/>
                <a:gd name="T7" fmla="*/ 1 h 11"/>
                <a:gd name="T8" fmla="*/ 7 w 15"/>
                <a:gd name="T9" fmla="*/ 2 h 11"/>
                <a:gd name="T10" fmla="*/ 6 w 15"/>
                <a:gd name="T11" fmla="*/ 1 h 11"/>
                <a:gd name="T12" fmla="*/ 1 w 15"/>
                <a:gd name="T13" fmla="*/ 8 h 11"/>
                <a:gd name="T14" fmla="*/ 3 w 15"/>
                <a:gd name="T15" fmla="*/ 9 h 11"/>
                <a:gd name="T16" fmla="*/ 9 w 15"/>
                <a:gd name="T17" fmla="*/ 9 h 11"/>
                <a:gd name="T18" fmla="*/ 9 w 15"/>
                <a:gd name="T19" fmla="*/ 9 h 11"/>
                <a:gd name="T20" fmla="*/ 13 w 15"/>
                <a:gd name="T21" fmla="*/ 10 h 11"/>
                <a:gd name="T22" fmla="*/ 15 w 15"/>
                <a:gd name="T23" fmla="*/ 8 h 11"/>
                <a:gd name="T24" fmla="*/ 10 w 15"/>
                <a:gd name="T2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1"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10" y="1"/>
                    <a:pt x="8" y="0"/>
                    <a:pt x="7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2" y="1"/>
                    <a:pt x="0" y="5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4" y="11"/>
                    <a:pt x="7" y="11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4" y="10"/>
                    <a:pt x="15" y="9"/>
                    <a:pt x="15" y="8"/>
                  </a:cubicBezTo>
                  <a:cubicBezTo>
                    <a:pt x="14" y="6"/>
                    <a:pt x="12" y="4"/>
                    <a:pt x="10" y="3"/>
                  </a:cubicBezTo>
                  <a:close/>
                </a:path>
              </a:pathLst>
            </a:custGeom>
            <a:solidFill>
              <a:srgbClr val="B5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1" name="Freeform 318"/>
            <p:cNvSpPr>
              <a:spLocks/>
            </p:cNvSpPr>
            <p:nvPr userDrawn="1"/>
          </p:nvSpPr>
          <p:spPr bwMode="auto">
            <a:xfrm>
              <a:off x="3116263" y="4382408"/>
              <a:ext cx="53975" cy="53975"/>
            </a:xfrm>
            <a:custGeom>
              <a:avLst/>
              <a:gdLst>
                <a:gd name="T0" fmla="*/ 25 w 29"/>
                <a:gd name="T1" fmla="*/ 2 h 29"/>
                <a:gd name="T2" fmla="*/ 25 w 29"/>
                <a:gd name="T3" fmla="*/ 2 h 29"/>
                <a:gd name="T4" fmla="*/ 22 w 29"/>
                <a:gd name="T5" fmla="*/ 2 h 29"/>
                <a:gd name="T6" fmla="*/ 21 w 29"/>
                <a:gd name="T7" fmla="*/ 3 h 29"/>
                <a:gd name="T8" fmla="*/ 20 w 29"/>
                <a:gd name="T9" fmla="*/ 4 h 29"/>
                <a:gd name="T10" fmla="*/ 20 w 29"/>
                <a:gd name="T11" fmla="*/ 4 h 29"/>
                <a:gd name="T12" fmla="*/ 12 w 29"/>
                <a:gd name="T13" fmla="*/ 3 h 29"/>
                <a:gd name="T14" fmla="*/ 12 w 29"/>
                <a:gd name="T15" fmla="*/ 4 h 29"/>
                <a:gd name="T16" fmla="*/ 18 w 29"/>
                <a:gd name="T17" fmla="*/ 6 h 29"/>
                <a:gd name="T18" fmla="*/ 17 w 29"/>
                <a:gd name="T19" fmla="*/ 7 h 29"/>
                <a:gd name="T20" fmla="*/ 16 w 29"/>
                <a:gd name="T21" fmla="*/ 8 h 29"/>
                <a:gd name="T22" fmla="*/ 15 w 29"/>
                <a:gd name="T23" fmla="*/ 10 h 29"/>
                <a:gd name="T24" fmla="*/ 11 w 29"/>
                <a:gd name="T25" fmla="*/ 12 h 29"/>
                <a:gd name="T26" fmla="*/ 11 w 29"/>
                <a:gd name="T27" fmla="*/ 14 h 29"/>
                <a:gd name="T28" fmla="*/ 9 w 29"/>
                <a:gd name="T29" fmla="*/ 16 h 29"/>
                <a:gd name="T30" fmla="*/ 9 w 29"/>
                <a:gd name="T31" fmla="*/ 16 h 29"/>
                <a:gd name="T32" fmla="*/ 1 w 29"/>
                <a:gd name="T33" fmla="*/ 26 h 29"/>
                <a:gd name="T34" fmla="*/ 3 w 29"/>
                <a:gd name="T35" fmla="*/ 28 h 29"/>
                <a:gd name="T36" fmla="*/ 3 w 29"/>
                <a:gd name="T37" fmla="*/ 28 h 29"/>
                <a:gd name="T38" fmla="*/ 6 w 29"/>
                <a:gd name="T39" fmla="*/ 28 h 29"/>
                <a:gd name="T40" fmla="*/ 8 w 29"/>
                <a:gd name="T41" fmla="*/ 25 h 29"/>
                <a:gd name="T42" fmla="*/ 8 w 29"/>
                <a:gd name="T43" fmla="*/ 25 h 29"/>
                <a:gd name="T44" fmla="*/ 8 w 29"/>
                <a:gd name="T45" fmla="*/ 24 h 29"/>
                <a:gd name="T46" fmla="*/ 11 w 29"/>
                <a:gd name="T47" fmla="*/ 21 h 29"/>
                <a:gd name="T48" fmla="*/ 18 w 29"/>
                <a:gd name="T49" fmla="*/ 13 h 29"/>
                <a:gd name="T50" fmla="*/ 18 w 29"/>
                <a:gd name="T51" fmla="*/ 13 h 29"/>
                <a:gd name="T52" fmla="*/ 25 w 29"/>
                <a:gd name="T53" fmla="*/ 8 h 29"/>
                <a:gd name="T54" fmla="*/ 26 w 29"/>
                <a:gd name="T55" fmla="*/ 7 h 29"/>
                <a:gd name="T56" fmla="*/ 26 w 29"/>
                <a:gd name="T57" fmla="*/ 6 h 29"/>
                <a:gd name="T58" fmla="*/ 28 w 29"/>
                <a:gd name="T59" fmla="*/ 4 h 29"/>
                <a:gd name="T60" fmla="*/ 25 w 29"/>
                <a:gd name="T6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29">
                  <a:moveTo>
                    <a:pt x="25" y="2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3" y="1"/>
                    <a:pt x="22" y="2"/>
                  </a:cubicBezTo>
                  <a:cubicBezTo>
                    <a:pt x="22" y="2"/>
                    <a:pt x="22" y="3"/>
                    <a:pt x="21" y="3"/>
                  </a:cubicBezTo>
                  <a:cubicBezTo>
                    <a:pt x="21" y="3"/>
                    <a:pt x="20" y="3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7" y="3"/>
                    <a:pt x="15" y="3"/>
                    <a:pt x="12" y="3"/>
                  </a:cubicBezTo>
                  <a:cubicBezTo>
                    <a:pt x="11" y="3"/>
                    <a:pt x="11" y="4"/>
                    <a:pt x="12" y="4"/>
                  </a:cubicBezTo>
                  <a:cubicBezTo>
                    <a:pt x="14" y="5"/>
                    <a:pt x="16" y="5"/>
                    <a:pt x="18" y="6"/>
                  </a:cubicBezTo>
                  <a:cubicBezTo>
                    <a:pt x="18" y="6"/>
                    <a:pt x="18" y="7"/>
                    <a:pt x="17" y="7"/>
                  </a:cubicBezTo>
                  <a:cubicBezTo>
                    <a:pt x="17" y="7"/>
                    <a:pt x="16" y="8"/>
                    <a:pt x="16" y="8"/>
                  </a:cubicBezTo>
                  <a:cubicBezTo>
                    <a:pt x="16" y="9"/>
                    <a:pt x="15" y="9"/>
                    <a:pt x="15" y="10"/>
                  </a:cubicBezTo>
                  <a:cubicBezTo>
                    <a:pt x="14" y="10"/>
                    <a:pt x="13" y="11"/>
                    <a:pt x="11" y="12"/>
                  </a:cubicBezTo>
                  <a:cubicBezTo>
                    <a:pt x="10" y="12"/>
                    <a:pt x="10" y="14"/>
                    <a:pt x="11" y="14"/>
                  </a:cubicBezTo>
                  <a:cubicBezTo>
                    <a:pt x="10" y="15"/>
                    <a:pt x="10" y="15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7" y="19"/>
                    <a:pt x="4" y="22"/>
                    <a:pt x="1" y="26"/>
                  </a:cubicBezTo>
                  <a:cubicBezTo>
                    <a:pt x="0" y="27"/>
                    <a:pt x="2" y="29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5" y="29"/>
                    <a:pt x="6" y="28"/>
                  </a:cubicBezTo>
                  <a:cubicBezTo>
                    <a:pt x="6" y="27"/>
                    <a:pt x="7" y="26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4"/>
                    <a:pt x="8" y="24"/>
                  </a:cubicBezTo>
                  <a:cubicBezTo>
                    <a:pt x="9" y="23"/>
                    <a:pt x="10" y="22"/>
                    <a:pt x="11" y="21"/>
                  </a:cubicBezTo>
                  <a:cubicBezTo>
                    <a:pt x="13" y="19"/>
                    <a:pt x="16" y="16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11"/>
                    <a:pt x="23" y="10"/>
                    <a:pt x="25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6" y="7"/>
                    <a:pt x="26" y="6"/>
                    <a:pt x="26" y="6"/>
                  </a:cubicBezTo>
                  <a:cubicBezTo>
                    <a:pt x="27" y="5"/>
                    <a:pt x="27" y="5"/>
                    <a:pt x="28" y="4"/>
                  </a:cubicBezTo>
                  <a:cubicBezTo>
                    <a:pt x="29" y="2"/>
                    <a:pt x="27" y="0"/>
                    <a:pt x="25" y="2"/>
                  </a:cubicBezTo>
                  <a:close/>
                </a:path>
              </a:pathLst>
            </a:custGeom>
            <a:solidFill>
              <a:srgbClr val="2A2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2" name="Freeform 319"/>
            <p:cNvSpPr>
              <a:spLocks/>
            </p:cNvSpPr>
            <p:nvPr userDrawn="1"/>
          </p:nvSpPr>
          <p:spPr bwMode="auto">
            <a:xfrm>
              <a:off x="3071813" y="4455433"/>
              <a:ext cx="38100" cy="61913"/>
            </a:xfrm>
            <a:custGeom>
              <a:avLst/>
              <a:gdLst>
                <a:gd name="T0" fmla="*/ 20 w 21"/>
                <a:gd name="T1" fmla="*/ 4 h 34"/>
                <a:gd name="T2" fmla="*/ 14 w 21"/>
                <a:gd name="T3" fmla="*/ 1 h 34"/>
                <a:gd name="T4" fmla="*/ 13 w 21"/>
                <a:gd name="T5" fmla="*/ 2 h 34"/>
                <a:gd name="T6" fmla="*/ 17 w 21"/>
                <a:gd name="T7" fmla="*/ 5 h 34"/>
                <a:gd name="T8" fmla="*/ 0 w 21"/>
                <a:gd name="T9" fmla="*/ 31 h 34"/>
                <a:gd name="T10" fmla="*/ 0 w 21"/>
                <a:gd name="T11" fmla="*/ 31 h 34"/>
                <a:gd name="T12" fmla="*/ 0 w 21"/>
                <a:gd name="T13" fmla="*/ 31 h 34"/>
                <a:gd name="T14" fmla="*/ 0 w 21"/>
                <a:gd name="T15" fmla="*/ 31 h 34"/>
                <a:gd name="T16" fmla="*/ 0 w 21"/>
                <a:gd name="T17" fmla="*/ 31 h 34"/>
                <a:gd name="T18" fmla="*/ 3 w 21"/>
                <a:gd name="T19" fmla="*/ 32 h 34"/>
                <a:gd name="T20" fmla="*/ 20 w 21"/>
                <a:gd name="T21" fmla="*/ 6 h 34"/>
                <a:gd name="T22" fmla="*/ 20 w 21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34">
                  <a:moveTo>
                    <a:pt x="20" y="4"/>
                  </a:moveTo>
                  <a:cubicBezTo>
                    <a:pt x="18" y="3"/>
                    <a:pt x="16" y="2"/>
                    <a:pt x="14" y="1"/>
                  </a:cubicBezTo>
                  <a:cubicBezTo>
                    <a:pt x="14" y="0"/>
                    <a:pt x="13" y="1"/>
                    <a:pt x="13" y="2"/>
                  </a:cubicBezTo>
                  <a:cubicBezTo>
                    <a:pt x="15" y="3"/>
                    <a:pt x="16" y="4"/>
                    <a:pt x="17" y="5"/>
                  </a:cubicBezTo>
                  <a:cubicBezTo>
                    <a:pt x="10" y="12"/>
                    <a:pt x="4" y="2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4"/>
                    <a:pt x="3" y="32"/>
                  </a:cubicBezTo>
                  <a:cubicBezTo>
                    <a:pt x="7" y="22"/>
                    <a:pt x="13" y="14"/>
                    <a:pt x="20" y="6"/>
                  </a:cubicBezTo>
                  <a:cubicBezTo>
                    <a:pt x="21" y="6"/>
                    <a:pt x="21" y="5"/>
                    <a:pt x="20" y="4"/>
                  </a:cubicBezTo>
                  <a:close/>
                </a:path>
              </a:pathLst>
            </a:custGeom>
            <a:solidFill>
              <a:srgbClr val="2A2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3" name="Freeform 320"/>
            <p:cNvSpPr>
              <a:spLocks/>
            </p:cNvSpPr>
            <p:nvPr userDrawn="1"/>
          </p:nvSpPr>
          <p:spPr bwMode="auto">
            <a:xfrm>
              <a:off x="3033713" y="4530045"/>
              <a:ext cx="39688" cy="58738"/>
            </a:xfrm>
            <a:custGeom>
              <a:avLst/>
              <a:gdLst>
                <a:gd name="T0" fmla="*/ 20 w 21"/>
                <a:gd name="T1" fmla="*/ 4 h 32"/>
                <a:gd name="T2" fmla="*/ 12 w 21"/>
                <a:gd name="T3" fmla="*/ 2 h 32"/>
                <a:gd name="T4" fmla="*/ 12 w 21"/>
                <a:gd name="T5" fmla="*/ 3 h 32"/>
                <a:gd name="T6" fmla="*/ 17 w 21"/>
                <a:gd name="T7" fmla="*/ 5 h 32"/>
                <a:gd name="T8" fmla="*/ 15 w 21"/>
                <a:gd name="T9" fmla="*/ 8 h 32"/>
                <a:gd name="T10" fmla="*/ 13 w 21"/>
                <a:gd name="T11" fmla="*/ 8 h 32"/>
                <a:gd name="T12" fmla="*/ 5 w 21"/>
                <a:gd name="T13" fmla="*/ 24 h 32"/>
                <a:gd name="T14" fmla="*/ 1 w 21"/>
                <a:gd name="T15" fmla="*/ 29 h 32"/>
                <a:gd name="T16" fmla="*/ 3 w 21"/>
                <a:gd name="T17" fmla="*/ 31 h 32"/>
                <a:gd name="T18" fmla="*/ 5 w 21"/>
                <a:gd name="T19" fmla="*/ 31 h 32"/>
                <a:gd name="T20" fmla="*/ 5 w 21"/>
                <a:gd name="T21" fmla="*/ 30 h 32"/>
                <a:gd name="T22" fmla="*/ 7 w 21"/>
                <a:gd name="T23" fmla="*/ 30 h 32"/>
                <a:gd name="T24" fmla="*/ 20 w 21"/>
                <a:gd name="T25" fmla="*/ 8 h 32"/>
                <a:gd name="T26" fmla="*/ 20 w 21"/>
                <a:gd name="T27" fmla="*/ 7 h 32"/>
                <a:gd name="T28" fmla="*/ 21 w 21"/>
                <a:gd name="T29" fmla="*/ 6 h 32"/>
                <a:gd name="T30" fmla="*/ 20 w 21"/>
                <a:gd name="T3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32">
                  <a:moveTo>
                    <a:pt x="20" y="4"/>
                  </a:moveTo>
                  <a:cubicBezTo>
                    <a:pt x="16" y="2"/>
                    <a:pt x="15" y="0"/>
                    <a:pt x="12" y="2"/>
                  </a:cubicBezTo>
                  <a:cubicBezTo>
                    <a:pt x="11" y="3"/>
                    <a:pt x="11" y="4"/>
                    <a:pt x="12" y="3"/>
                  </a:cubicBezTo>
                  <a:cubicBezTo>
                    <a:pt x="14" y="3"/>
                    <a:pt x="15" y="4"/>
                    <a:pt x="17" y="5"/>
                  </a:cubicBezTo>
                  <a:cubicBezTo>
                    <a:pt x="16" y="6"/>
                    <a:pt x="16" y="7"/>
                    <a:pt x="15" y="8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0" y="13"/>
                    <a:pt x="8" y="18"/>
                    <a:pt x="5" y="24"/>
                  </a:cubicBezTo>
                  <a:cubicBezTo>
                    <a:pt x="4" y="26"/>
                    <a:pt x="2" y="27"/>
                    <a:pt x="1" y="29"/>
                  </a:cubicBezTo>
                  <a:cubicBezTo>
                    <a:pt x="0" y="31"/>
                    <a:pt x="2" y="32"/>
                    <a:pt x="3" y="31"/>
                  </a:cubicBezTo>
                  <a:cubicBezTo>
                    <a:pt x="4" y="32"/>
                    <a:pt x="5" y="31"/>
                    <a:pt x="5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1"/>
                    <a:pt x="7" y="30"/>
                  </a:cubicBezTo>
                  <a:cubicBezTo>
                    <a:pt x="12" y="23"/>
                    <a:pt x="16" y="15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6"/>
                    <a:pt x="20" y="6"/>
                    <a:pt x="21" y="6"/>
                  </a:cubicBezTo>
                  <a:cubicBezTo>
                    <a:pt x="21" y="5"/>
                    <a:pt x="21" y="4"/>
                    <a:pt x="20" y="4"/>
                  </a:cubicBezTo>
                  <a:close/>
                </a:path>
              </a:pathLst>
            </a:custGeom>
            <a:solidFill>
              <a:srgbClr val="2A2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4" name="Freeform 321"/>
            <p:cNvSpPr>
              <a:spLocks/>
            </p:cNvSpPr>
            <p:nvPr userDrawn="1"/>
          </p:nvSpPr>
          <p:spPr bwMode="auto">
            <a:xfrm>
              <a:off x="2878138" y="4228420"/>
              <a:ext cx="28575" cy="20638"/>
            </a:xfrm>
            <a:custGeom>
              <a:avLst/>
              <a:gdLst>
                <a:gd name="T0" fmla="*/ 14 w 15"/>
                <a:gd name="T1" fmla="*/ 2 h 11"/>
                <a:gd name="T2" fmla="*/ 10 w 15"/>
                <a:gd name="T3" fmla="*/ 2 h 11"/>
                <a:gd name="T4" fmla="*/ 8 w 15"/>
                <a:gd name="T5" fmla="*/ 1 h 11"/>
                <a:gd name="T6" fmla="*/ 6 w 15"/>
                <a:gd name="T7" fmla="*/ 1 h 11"/>
                <a:gd name="T8" fmla="*/ 4 w 15"/>
                <a:gd name="T9" fmla="*/ 2 h 11"/>
                <a:gd name="T10" fmla="*/ 0 w 15"/>
                <a:gd name="T11" fmla="*/ 6 h 11"/>
                <a:gd name="T12" fmla="*/ 2 w 15"/>
                <a:gd name="T13" fmla="*/ 9 h 11"/>
                <a:gd name="T14" fmla="*/ 3 w 15"/>
                <a:gd name="T15" fmla="*/ 10 h 11"/>
                <a:gd name="T16" fmla="*/ 5 w 15"/>
                <a:gd name="T17" fmla="*/ 10 h 11"/>
                <a:gd name="T18" fmla="*/ 8 w 15"/>
                <a:gd name="T19" fmla="*/ 10 h 11"/>
                <a:gd name="T20" fmla="*/ 14 w 15"/>
                <a:gd name="T21" fmla="*/ 7 h 11"/>
                <a:gd name="T22" fmla="*/ 14 w 15"/>
                <a:gd name="T23" fmla="*/ 7 h 11"/>
                <a:gd name="T24" fmla="*/ 15 w 15"/>
                <a:gd name="T25" fmla="*/ 6 h 11"/>
                <a:gd name="T26" fmla="*/ 15 w 15"/>
                <a:gd name="T27" fmla="*/ 4 h 11"/>
                <a:gd name="T28" fmla="*/ 14 w 15"/>
                <a:gd name="T2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1">
                  <a:moveTo>
                    <a:pt x="14" y="2"/>
                  </a:moveTo>
                  <a:cubicBezTo>
                    <a:pt x="12" y="1"/>
                    <a:pt x="11" y="1"/>
                    <a:pt x="10" y="2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3" y="3"/>
                    <a:pt x="1" y="4"/>
                    <a:pt x="0" y="6"/>
                  </a:cubicBezTo>
                  <a:cubicBezTo>
                    <a:pt x="0" y="7"/>
                    <a:pt x="1" y="8"/>
                    <a:pt x="2" y="9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11" y="11"/>
                    <a:pt x="13" y="10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5" name="Freeform 322"/>
            <p:cNvSpPr>
              <a:spLocks/>
            </p:cNvSpPr>
            <p:nvPr userDrawn="1"/>
          </p:nvSpPr>
          <p:spPr bwMode="auto">
            <a:xfrm>
              <a:off x="3433763" y="4496708"/>
              <a:ext cx="20638" cy="23813"/>
            </a:xfrm>
            <a:custGeom>
              <a:avLst/>
              <a:gdLst>
                <a:gd name="T0" fmla="*/ 7 w 11"/>
                <a:gd name="T1" fmla="*/ 3 h 13"/>
                <a:gd name="T2" fmla="*/ 5 w 11"/>
                <a:gd name="T3" fmla="*/ 3 h 13"/>
                <a:gd name="T4" fmla="*/ 5 w 11"/>
                <a:gd name="T5" fmla="*/ 2 h 13"/>
                <a:gd name="T6" fmla="*/ 5 w 11"/>
                <a:gd name="T7" fmla="*/ 2 h 13"/>
                <a:gd name="T8" fmla="*/ 2 w 11"/>
                <a:gd name="T9" fmla="*/ 1 h 13"/>
                <a:gd name="T10" fmla="*/ 1 w 11"/>
                <a:gd name="T11" fmla="*/ 3 h 13"/>
                <a:gd name="T12" fmla="*/ 1 w 11"/>
                <a:gd name="T13" fmla="*/ 3 h 13"/>
                <a:gd name="T14" fmla="*/ 1 w 11"/>
                <a:gd name="T15" fmla="*/ 4 h 13"/>
                <a:gd name="T16" fmla="*/ 1 w 11"/>
                <a:gd name="T17" fmla="*/ 6 h 13"/>
                <a:gd name="T18" fmla="*/ 1 w 11"/>
                <a:gd name="T19" fmla="*/ 11 h 13"/>
                <a:gd name="T20" fmla="*/ 3 w 11"/>
                <a:gd name="T21" fmla="*/ 11 h 13"/>
                <a:gd name="T22" fmla="*/ 4 w 11"/>
                <a:gd name="T23" fmla="*/ 10 h 13"/>
                <a:gd name="T24" fmla="*/ 4 w 11"/>
                <a:gd name="T25" fmla="*/ 11 h 13"/>
                <a:gd name="T26" fmla="*/ 4 w 11"/>
                <a:gd name="T27" fmla="*/ 11 h 13"/>
                <a:gd name="T28" fmla="*/ 8 w 11"/>
                <a:gd name="T29" fmla="*/ 13 h 13"/>
                <a:gd name="T30" fmla="*/ 11 w 11"/>
                <a:gd name="T31" fmla="*/ 10 h 13"/>
                <a:gd name="T32" fmla="*/ 10 w 11"/>
                <a:gd name="T33" fmla="*/ 9 h 13"/>
                <a:gd name="T34" fmla="*/ 10 w 11"/>
                <a:gd name="T35" fmla="*/ 7 h 13"/>
                <a:gd name="T36" fmla="*/ 7 w 11"/>
                <a:gd name="T3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3">
                  <a:moveTo>
                    <a:pt x="7" y="3"/>
                  </a:moveTo>
                  <a:cubicBezTo>
                    <a:pt x="6" y="2"/>
                    <a:pt x="6" y="2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3" y="0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6"/>
                    <a:pt x="1" y="6"/>
                  </a:cubicBezTo>
                  <a:cubicBezTo>
                    <a:pt x="0" y="8"/>
                    <a:pt x="0" y="9"/>
                    <a:pt x="1" y="11"/>
                  </a:cubicBezTo>
                  <a:cubicBezTo>
                    <a:pt x="1" y="11"/>
                    <a:pt x="2" y="12"/>
                    <a:pt x="3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6" y="13"/>
                    <a:pt x="8" y="13"/>
                  </a:cubicBezTo>
                  <a:cubicBezTo>
                    <a:pt x="10" y="13"/>
                    <a:pt x="11" y="12"/>
                    <a:pt x="11" y="10"/>
                  </a:cubicBezTo>
                  <a:cubicBezTo>
                    <a:pt x="11" y="10"/>
                    <a:pt x="10" y="9"/>
                    <a:pt x="10" y="9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1" y="5"/>
                    <a:pt x="10" y="3"/>
                    <a:pt x="7" y="3"/>
                  </a:cubicBez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42" name="组合 10541"/>
          <p:cNvGrpSpPr/>
          <p:nvPr userDrawn="1"/>
        </p:nvGrpSpPr>
        <p:grpSpPr>
          <a:xfrm>
            <a:off x="7634288" y="370795"/>
            <a:ext cx="1339850" cy="1179513"/>
            <a:chOff x="7634288" y="650195"/>
            <a:chExt cx="1339850" cy="1179513"/>
          </a:xfrm>
        </p:grpSpPr>
        <p:sp>
          <p:nvSpPr>
            <p:cNvPr id="10236" name="Freeform 323"/>
            <p:cNvSpPr>
              <a:spLocks/>
            </p:cNvSpPr>
            <p:nvPr userDrawn="1"/>
          </p:nvSpPr>
          <p:spPr bwMode="auto">
            <a:xfrm>
              <a:off x="7729538" y="1510620"/>
              <a:ext cx="66675" cy="61913"/>
            </a:xfrm>
            <a:custGeom>
              <a:avLst/>
              <a:gdLst>
                <a:gd name="T0" fmla="*/ 22 w 36"/>
                <a:gd name="T1" fmla="*/ 3 h 34"/>
                <a:gd name="T2" fmla="*/ 2 w 36"/>
                <a:gd name="T3" fmla="*/ 16 h 34"/>
                <a:gd name="T4" fmla="*/ 2 w 36"/>
                <a:gd name="T5" fmla="*/ 17 h 34"/>
                <a:gd name="T6" fmla="*/ 0 w 36"/>
                <a:gd name="T7" fmla="*/ 23 h 34"/>
                <a:gd name="T8" fmla="*/ 0 w 36"/>
                <a:gd name="T9" fmla="*/ 24 h 34"/>
                <a:gd name="T10" fmla="*/ 1 w 36"/>
                <a:gd name="T11" fmla="*/ 24 h 34"/>
                <a:gd name="T12" fmla="*/ 1 w 36"/>
                <a:gd name="T13" fmla="*/ 25 h 34"/>
                <a:gd name="T14" fmla="*/ 1 w 36"/>
                <a:gd name="T15" fmla="*/ 25 h 34"/>
                <a:gd name="T16" fmla="*/ 3 w 36"/>
                <a:gd name="T17" fmla="*/ 28 h 34"/>
                <a:gd name="T18" fmla="*/ 14 w 36"/>
                <a:gd name="T19" fmla="*/ 33 h 34"/>
                <a:gd name="T20" fmla="*/ 27 w 36"/>
                <a:gd name="T21" fmla="*/ 26 h 34"/>
                <a:gd name="T22" fmla="*/ 28 w 36"/>
                <a:gd name="T23" fmla="*/ 24 h 34"/>
                <a:gd name="T24" fmla="*/ 30 w 36"/>
                <a:gd name="T25" fmla="*/ 23 h 34"/>
                <a:gd name="T26" fmla="*/ 22 w 36"/>
                <a:gd name="T2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4">
                  <a:moveTo>
                    <a:pt x="22" y="3"/>
                  </a:moveTo>
                  <a:cubicBezTo>
                    <a:pt x="13" y="0"/>
                    <a:pt x="4" y="6"/>
                    <a:pt x="2" y="16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6"/>
                    <a:pt x="2" y="27"/>
                    <a:pt x="3" y="28"/>
                  </a:cubicBezTo>
                  <a:cubicBezTo>
                    <a:pt x="6" y="31"/>
                    <a:pt x="10" y="33"/>
                    <a:pt x="14" y="33"/>
                  </a:cubicBezTo>
                  <a:cubicBezTo>
                    <a:pt x="20" y="34"/>
                    <a:pt x="24" y="30"/>
                    <a:pt x="27" y="26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29" y="24"/>
                    <a:pt x="29" y="23"/>
                    <a:pt x="30" y="23"/>
                  </a:cubicBezTo>
                  <a:cubicBezTo>
                    <a:pt x="36" y="16"/>
                    <a:pt x="30" y="6"/>
                    <a:pt x="22" y="3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7" name="Freeform 324"/>
            <p:cNvSpPr>
              <a:spLocks noEditPoints="1"/>
            </p:cNvSpPr>
            <p:nvPr userDrawn="1"/>
          </p:nvSpPr>
          <p:spPr bwMode="auto">
            <a:xfrm>
              <a:off x="7756525" y="1518558"/>
              <a:ext cx="79375" cy="53975"/>
            </a:xfrm>
            <a:custGeom>
              <a:avLst/>
              <a:gdLst>
                <a:gd name="T0" fmla="*/ 43 w 43"/>
                <a:gd name="T1" fmla="*/ 16 h 30"/>
                <a:gd name="T2" fmla="*/ 34 w 43"/>
                <a:gd name="T3" fmla="*/ 9 h 30"/>
                <a:gd name="T4" fmla="*/ 32 w 43"/>
                <a:gd name="T5" fmla="*/ 8 h 30"/>
                <a:gd name="T6" fmla="*/ 36 w 43"/>
                <a:gd name="T7" fmla="*/ 4 h 30"/>
                <a:gd name="T8" fmla="*/ 36 w 43"/>
                <a:gd name="T9" fmla="*/ 2 h 30"/>
                <a:gd name="T10" fmla="*/ 26 w 43"/>
                <a:gd name="T11" fmla="*/ 5 h 30"/>
                <a:gd name="T12" fmla="*/ 11 w 43"/>
                <a:gd name="T13" fmla="*/ 5 h 30"/>
                <a:gd name="T14" fmla="*/ 9 w 43"/>
                <a:gd name="T15" fmla="*/ 10 h 30"/>
                <a:gd name="T16" fmla="*/ 1 w 43"/>
                <a:gd name="T17" fmla="*/ 17 h 30"/>
                <a:gd name="T18" fmla="*/ 12 w 43"/>
                <a:gd name="T19" fmla="*/ 26 h 30"/>
                <a:gd name="T20" fmla="*/ 23 w 43"/>
                <a:gd name="T21" fmla="*/ 30 h 30"/>
                <a:gd name="T22" fmla="*/ 29 w 43"/>
                <a:gd name="T23" fmla="*/ 27 h 30"/>
                <a:gd name="T24" fmla="*/ 34 w 43"/>
                <a:gd name="T25" fmla="*/ 24 h 30"/>
                <a:gd name="T26" fmla="*/ 43 w 43"/>
                <a:gd name="T27" fmla="*/ 17 h 30"/>
                <a:gd name="T28" fmla="*/ 43 w 43"/>
                <a:gd name="T29" fmla="*/ 16 h 30"/>
                <a:gd name="T30" fmla="*/ 24 w 43"/>
                <a:gd name="T31" fmla="*/ 25 h 30"/>
                <a:gd name="T32" fmla="*/ 21 w 43"/>
                <a:gd name="T33" fmla="*/ 25 h 30"/>
                <a:gd name="T34" fmla="*/ 23 w 43"/>
                <a:gd name="T35" fmla="*/ 23 h 30"/>
                <a:gd name="T36" fmla="*/ 24 w 43"/>
                <a:gd name="T37" fmla="*/ 23 h 30"/>
                <a:gd name="T38" fmla="*/ 24 w 43"/>
                <a:gd name="T39" fmla="*/ 23 h 30"/>
                <a:gd name="T40" fmla="*/ 25 w 43"/>
                <a:gd name="T41" fmla="*/ 24 h 30"/>
                <a:gd name="T42" fmla="*/ 26 w 43"/>
                <a:gd name="T43" fmla="*/ 24 h 30"/>
                <a:gd name="T44" fmla="*/ 24 w 43"/>
                <a:gd name="T45" fmla="*/ 25 h 30"/>
                <a:gd name="T46" fmla="*/ 21 w 43"/>
                <a:gd name="T47" fmla="*/ 7 h 30"/>
                <a:gd name="T48" fmla="*/ 23 w 43"/>
                <a:gd name="T49" fmla="*/ 8 h 30"/>
                <a:gd name="T50" fmla="*/ 23 w 43"/>
                <a:gd name="T51" fmla="*/ 8 h 30"/>
                <a:gd name="T52" fmla="*/ 22 w 43"/>
                <a:gd name="T53" fmla="*/ 8 h 30"/>
                <a:gd name="T54" fmla="*/ 21 w 43"/>
                <a:gd name="T55" fmla="*/ 8 h 30"/>
                <a:gd name="T56" fmla="*/ 21 w 43"/>
                <a:gd name="T57" fmla="*/ 8 h 30"/>
                <a:gd name="T58" fmla="*/ 15 w 43"/>
                <a:gd name="T59" fmla="*/ 9 h 30"/>
                <a:gd name="T60" fmla="*/ 15 w 43"/>
                <a:gd name="T61" fmla="*/ 9 h 30"/>
                <a:gd name="T62" fmla="*/ 21 w 43"/>
                <a:gd name="T63" fmla="*/ 7 h 30"/>
                <a:gd name="T64" fmla="*/ 33 w 43"/>
                <a:gd name="T65" fmla="*/ 4 h 30"/>
                <a:gd name="T66" fmla="*/ 30 w 43"/>
                <a:gd name="T67" fmla="*/ 6 h 30"/>
                <a:gd name="T68" fmla="*/ 29 w 43"/>
                <a:gd name="T69" fmla="*/ 6 h 30"/>
                <a:gd name="T70" fmla="*/ 33 w 43"/>
                <a:gd name="T71" fmla="*/ 4 h 30"/>
                <a:gd name="T72" fmla="*/ 3 w 43"/>
                <a:gd name="T73" fmla="*/ 16 h 30"/>
                <a:gd name="T74" fmla="*/ 8 w 43"/>
                <a:gd name="T75" fmla="*/ 12 h 30"/>
                <a:gd name="T76" fmla="*/ 7 w 43"/>
                <a:gd name="T77" fmla="*/ 14 h 30"/>
                <a:gd name="T78" fmla="*/ 7 w 43"/>
                <a:gd name="T79" fmla="*/ 16 h 30"/>
                <a:gd name="T80" fmla="*/ 8 w 43"/>
                <a:gd name="T81" fmla="*/ 16 h 30"/>
                <a:gd name="T82" fmla="*/ 7 w 43"/>
                <a:gd name="T83" fmla="*/ 19 h 30"/>
                <a:gd name="T84" fmla="*/ 7 w 43"/>
                <a:gd name="T85" fmla="*/ 19 h 30"/>
                <a:gd name="T86" fmla="*/ 8 w 43"/>
                <a:gd name="T87" fmla="*/ 21 h 30"/>
                <a:gd name="T88" fmla="*/ 8 w 43"/>
                <a:gd name="T89" fmla="*/ 21 h 30"/>
                <a:gd name="T90" fmla="*/ 10 w 43"/>
                <a:gd name="T91" fmla="*/ 24 h 30"/>
                <a:gd name="T92" fmla="*/ 3 w 43"/>
                <a:gd name="T93" fmla="*/ 16 h 30"/>
                <a:gd name="T94" fmla="*/ 39 w 43"/>
                <a:gd name="T95" fmla="*/ 17 h 30"/>
                <a:gd name="T96" fmla="*/ 39 w 43"/>
                <a:gd name="T97" fmla="*/ 17 h 30"/>
                <a:gd name="T98" fmla="*/ 36 w 43"/>
                <a:gd name="T99" fmla="*/ 14 h 30"/>
                <a:gd name="T100" fmla="*/ 36 w 43"/>
                <a:gd name="T101" fmla="*/ 13 h 30"/>
                <a:gd name="T102" fmla="*/ 39 w 43"/>
                <a:gd name="T103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3" h="30">
                  <a:moveTo>
                    <a:pt x="43" y="16"/>
                  </a:moveTo>
                  <a:cubicBezTo>
                    <a:pt x="41" y="11"/>
                    <a:pt x="38" y="9"/>
                    <a:pt x="34" y="9"/>
                  </a:cubicBezTo>
                  <a:cubicBezTo>
                    <a:pt x="34" y="9"/>
                    <a:pt x="33" y="8"/>
                    <a:pt x="32" y="8"/>
                  </a:cubicBezTo>
                  <a:cubicBezTo>
                    <a:pt x="34" y="6"/>
                    <a:pt x="35" y="5"/>
                    <a:pt x="36" y="4"/>
                  </a:cubicBezTo>
                  <a:cubicBezTo>
                    <a:pt x="37" y="4"/>
                    <a:pt x="37" y="3"/>
                    <a:pt x="36" y="2"/>
                  </a:cubicBezTo>
                  <a:cubicBezTo>
                    <a:pt x="31" y="1"/>
                    <a:pt x="29" y="2"/>
                    <a:pt x="26" y="5"/>
                  </a:cubicBezTo>
                  <a:cubicBezTo>
                    <a:pt x="21" y="1"/>
                    <a:pt x="15" y="0"/>
                    <a:pt x="11" y="5"/>
                  </a:cubicBezTo>
                  <a:cubicBezTo>
                    <a:pt x="9" y="7"/>
                    <a:pt x="9" y="8"/>
                    <a:pt x="9" y="10"/>
                  </a:cubicBezTo>
                  <a:cubicBezTo>
                    <a:pt x="5" y="10"/>
                    <a:pt x="0" y="12"/>
                    <a:pt x="1" y="17"/>
                  </a:cubicBezTo>
                  <a:cubicBezTo>
                    <a:pt x="2" y="23"/>
                    <a:pt x="7" y="26"/>
                    <a:pt x="12" y="26"/>
                  </a:cubicBezTo>
                  <a:cubicBezTo>
                    <a:pt x="15" y="29"/>
                    <a:pt x="20" y="30"/>
                    <a:pt x="23" y="30"/>
                  </a:cubicBezTo>
                  <a:cubicBezTo>
                    <a:pt x="25" y="30"/>
                    <a:pt x="27" y="29"/>
                    <a:pt x="29" y="27"/>
                  </a:cubicBezTo>
                  <a:cubicBezTo>
                    <a:pt x="31" y="27"/>
                    <a:pt x="33" y="26"/>
                    <a:pt x="34" y="24"/>
                  </a:cubicBezTo>
                  <a:cubicBezTo>
                    <a:pt x="38" y="22"/>
                    <a:pt x="41" y="19"/>
                    <a:pt x="43" y="17"/>
                  </a:cubicBezTo>
                  <a:cubicBezTo>
                    <a:pt x="43" y="17"/>
                    <a:pt x="43" y="16"/>
                    <a:pt x="43" y="16"/>
                  </a:cubicBezTo>
                  <a:close/>
                  <a:moveTo>
                    <a:pt x="24" y="25"/>
                  </a:moveTo>
                  <a:cubicBezTo>
                    <a:pt x="23" y="25"/>
                    <a:pt x="22" y="25"/>
                    <a:pt x="21" y="25"/>
                  </a:cubicBezTo>
                  <a:cubicBezTo>
                    <a:pt x="22" y="24"/>
                    <a:pt x="22" y="23"/>
                    <a:pt x="23" y="23"/>
                  </a:cubicBezTo>
                  <a:cubicBezTo>
                    <a:pt x="23" y="23"/>
                    <a:pt x="23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5" y="23"/>
                    <a:pt x="25" y="24"/>
                  </a:cubicBezTo>
                  <a:cubicBezTo>
                    <a:pt x="25" y="24"/>
                    <a:pt x="25" y="24"/>
                    <a:pt x="26" y="24"/>
                  </a:cubicBezTo>
                  <a:cubicBezTo>
                    <a:pt x="25" y="25"/>
                    <a:pt x="25" y="25"/>
                    <a:pt x="24" y="25"/>
                  </a:cubicBezTo>
                  <a:close/>
                  <a:moveTo>
                    <a:pt x="21" y="7"/>
                  </a:moveTo>
                  <a:cubicBezTo>
                    <a:pt x="22" y="7"/>
                    <a:pt x="23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2" y="8"/>
                  </a:cubicBezTo>
                  <a:cubicBezTo>
                    <a:pt x="22" y="8"/>
                    <a:pt x="22" y="7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9" y="8"/>
                    <a:pt x="17" y="8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8"/>
                    <a:pt x="19" y="7"/>
                    <a:pt x="21" y="7"/>
                  </a:cubicBezTo>
                  <a:close/>
                  <a:moveTo>
                    <a:pt x="33" y="4"/>
                  </a:moveTo>
                  <a:cubicBezTo>
                    <a:pt x="32" y="5"/>
                    <a:pt x="31" y="6"/>
                    <a:pt x="30" y="6"/>
                  </a:cubicBezTo>
                  <a:cubicBezTo>
                    <a:pt x="30" y="6"/>
                    <a:pt x="29" y="6"/>
                    <a:pt x="29" y="6"/>
                  </a:cubicBezTo>
                  <a:cubicBezTo>
                    <a:pt x="30" y="5"/>
                    <a:pt x="31" y="4"/>
                    <a:pt x="33" y="4"/>
                  </a:cubicBezTo>
                  <a:close/>
                  <a:moveTo>
                    <a:pt x="3" y="16"/>
                  </a:moveTo>
                  <a:cubicBezTo>
                    <a:pt x="3" y="14"/>
                    <a:pt x="6" y="13"/>
                    <a:pt x="8" y="12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6" y="15"/>
                    <a:pt x="7" y="15"/>
                    <a:pt x="7" y="16"/>
                  </a:cubicBezTo>
                  <a:cubicBezTo>
                    <a:pt x="7" y="16"/>
                    <a:pt x="8" y="16"/>
                    <a:pt x="8" y="16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9" y="23"/>
                    <a:pt x="10" y="24"/>
                  </a:cubicBezTo>
                  <a:cubicBezTo>
                    <a:pt x="6" y="23"/>
                    <a:pt x="3" y="20"/>
                    <a:pt x="3" y="16"/>
                  </a:cubicBezTo>
                  <a:close/>
                  <a:moveTo>
                    <a:pt x="39" y="17"/>
                  </a:moveTo>
                  <a:cubicBezTo>
                    <a:pt x="39" y="17"/>
                    <a:pt x="39" y="17"/>
                    <a:pt x="39" y="17"/>
                  </a:cubicBezTo>
                  <a:cubicBezTo>
                    <a:pt x="38" y="16"/>
                    <a:pt x="37" y="15"/>
                    <a:pt x="36" y="14"/>
                  </a:cubicBezTo>
                  <a:cubicBezTo>
                    <a:pt x="36" y="14"/>
                    <a:pt x="36" y="13"/>
                    <a:pt x="36" y="13"/>
                  </a:cubicBezTo>
                  <a:cubicBezTo>
                    <a:pt x="38" y="13"/>
                    <a:pt x="42" y="14"/>
                    <a:pt x="39" y="17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8" name="Freeform 325"/>
            <p:cNvSpPr>
              <a:spLocks/>
            </p:cNvSpPr>
            <p:nvPr userDrawn="1"/>
          </p:nvSpPr>
          <p:spPr bwMode="auto">
            <a:xfrm>
              <a:off x="8050213" y="1170895"/>
              <a:ext cx="292100" cy="179388"/>
            </a:xfrm>
            <a:custGeom>
              <a:avLst/>
              <a:gdLst>
                <a:gd name="T0" fmla="*/ 128 w 160"/>
                <a:gd name="T1" fmla="*/ 20 h 98"/>
                <a:gd name="T2" fmla="*/ 130 w 160"/>
                <a:gd name="T3" fmla="*/ 19 h 98"/>
                <a:gd name="T4" fmla="*/ 142 w 160"/>
                <a:gd name="T5" fmla="*/ 10 h 98"/>
                <a:gd name="T6" fmla="*/ 147 w 160"/>
                <a:gd name="T7" fmla="*/ 2 h 98"/>
                <a:gd name="T8" fmla="*/ 149 w 160"/>
                <a:gd name="T9" fmla="*/ 0 h 98"/>
                <a:gd name="T10" fmla="*/ 153 w 160"/>
                <a:gd name="T11" fmla="*/ 2 h 98"/>
                <a:gd name="T12" fmla="*/ 153 w 160"/>
                <a:gd name="T13" fmla="*/ 4 h 98"/>
                <a:gd name="T14" fmla="*/ 156 w 160"/>
                <a:gd name="T15" fmla="*/ 6 h 98"/>
                <a:gd name="T16" fmla="*/ 158 w 160"/>
                <a:gd name="T17" fmla="*/ 7 h 98"/>
                <a:gd name="T18" fmla="*/ 160 w 160"/>
                <a:gd name="T19" fmla="*/ 9 h 98"/>
                <a:gd name="T20" fmla="*/ 159 w 160"/>
                <a:gd name="T21" fmla="*/ 12 h 98"/>
                <a:gd name="T22" fmla="*/ 142 w 160"/>
                <a:gd name="T23" fmla="*/ 25 h 98"/>
                <a:gd name="T24" fmla="*/ 136 w 160"/>
                <a:gd name="T25" fmla="*/ 38 h 98"/>
                <a:gd name="T26" fmla="*/ 140 w 160"/>
                <a:gd name="T27" fmla="*/ 45 h 98"/>
                <a:gd name="T28" fmla="*/ 141 w 160"/>
                <a:gd name="T29" fmla="*/ 49 h 98"/>
                <a:gd name="T30" fmla="*/ 116 w 160"/>
                <a:gd name="T31" fmla="*/ 63 h 98"/>
                <a:gd name="T32" fmla="*/ 99 w 160"/>
                <a:gd name="T33" fmla="*/ 67 h 98"/>
                <a:gd name="T34" fmla="*/ 87 w 160"/>
                <a:gd name="T35" fmla="*/ 71 h 98"/>
                <a:gd name="T36" fmla="*/ 79 w 160"/>
                <a:gd name="T37" fmla="*/ 74 h 98"/>
                <a:gd name="T38" fmla="*/ 63 w 160"/>
                <a:gd name="T39" fmla="*/ 79 h 98"/>
                <a:gd name="T40" fmla="*/ 48 w 160"/>
                <a:gd name="T41" fmla="*/ 84 h 98"/>
                <a:gd name="T42" fmla="*/ 38 w 160"/>
                <a:gd name="T43" fmla="*/ 86 h 98"/>
                <a:gd name="T44" fmla="*/ 27 w 160"/>
                <a:gd name="T45" fmla="*/ 90 h 98"/>
                <a:gd name="T46" fmla="*/ 15 w 160"/>
                <a:gd name="T47" fmla="*/ 94 h 98"/>
                <a:gd name="T48" fmla="*/ 1 w 160"/>
                <a:gd name="T49" fmla="*/ 96 h 98"/>
                <a:gd name="T50" fmla="*/ 1 w 160"/>
                <a:gd name="T51" fmla="*/ 93 h 98"/>
                <a:gd name="T52" fmla="*/ 18 w 160"/>
                <a:gd name="T53" fmla="*/ 86 h 98"/>
                <a:gd name="T54" fmla="*/ 31 w 160"/>
                <a:gd name="T55" fmla="*/ 81 h 98"/>
                <a:gd name="T56" fmla="*/ 53 w 160"/>
                <a:gd name="T57" fmla="*/ 74 h 98"/>
                <a:gd name="T58" fmla="*/ 60 w 160"/>
                <a:gd name="T59" fmla="*/ 71 h 98"/>
                <a:gd name="T60" fmla="*/ 74 w 160"/>
                <a:gd name="T61" fmla="*/ 68 h 98"/>
                <a:gd name="T62" fmla="*/ 80 w 160"/>
                <a:gd name="T63" fmla="*/ 65 h 98"/>
                <a:gd name="T64" fmla="*/ 103 w 160"/>
                <a:gd name="T65" fmla="*/ 58 h 98"/>
                <a:gd name="T66" fmla="*/ 105 w 160"/>
                <a:gd name="T67" fmla="*/ 58 h 98"/>
                <a:gd name="T68" fmla="*/ 113 w 160"/>
                <a:gd name="T69" fmla="*/ 57 h 98"/>
                <a:gd name="T70" fmla="*/ 117 w 160"/>
                <a:gd name="T71" fmla="*/ 55 h 98"/>
                <a:gd name="T72" fmla="*/ 122 w 160"/>
                <a:gd name="T73" fmla="*/ 46 h 98"/>
                <a:gd name="T74" fmla="*/ 118 w 160"/>
                <a:gd name="T75" fmla="*/ 34 h 98"/>
                <a:gd name="T76" fmla="*/ 118 w 160"/>
                <a:gd name="T77" fmla="*/ 34 h 98"/>
                <a:gd name="T78" fmla="*/ 120 w 160"/>
                <a:gd name="T79" fmla="*/ 31 h 98"/>
                <a:gd name="T80" fmla="*/ 120 w 160"/>
                <a:gd name="T81" fmla="*/ 31 h 98"/>
                <a:gd name="T82" fmla="*/ 128 w 160"/>
                <a:gd name="T83" fmla="*/ 2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0" h="98">
                  <a:moveTo>
                    <a:pt x="128" y="20"/>
                  </a:moveTo>
                  <a:cubicBezTo>
                    <a:pt x="129" y="20"/>
                    <a:pt x="129" y="19"/>
                    <a:pt x="130" y="19"/>
                  </a:cubicBezTo>
                  <a:cubicBezTo>
                    <a:pt x="134" y="16"/>
                    <a:pt x="143" y="19"/>
                    <a:pt x="142" y="10"/>
                  </a:cubicBezTo>
                  <a:cubicBezTo>
                    <a:pt x="143" y="6"/>
                    <a:pt x="145" y="4"/>
                    <a:pt x="147" y="2"/>
                  </a:cubicBezTo>
                  <a:cubicBezTo>
                    <a:pt x="148" y="1"/>
                    <a:pt x="148" y="0"/>
                    <a:pt x="149" y="0"/>
                  </a:cubicBezTo>
                  <a:cubicBezTo>
                    <a:pt x="151" y="0"/>
                    <a:pt x="152" y="1"/>
                    <a:pt x="153" y="2"/>
                  </a:cubicBezTo>
                  <a:cubicBezTo>
                    <a:pt x="153" y="3"/>
                    <a:pt x="153" y="3"/>
                    <a:pt x="153" y="4"/>
                  </a:cubicBezTo>
                  <a:cubicBezTo>
                    <a:pt x="154" y="5"/>
                    <a:pt x="155" y="6"/>
                    <a:pt x="156" y="6"/>
                  </a:cubicBezTo>
                  <a:cubicBezTo>
                    <a:pt x="157" y="6"/>
                    <a:pt x="157" y="7"/>
                    <a:pt x="158" y="7"/>
                  </a:cubicBezTo>
                  <a:cubicBezTo>
                    <a:pt x="159" y="8"/>
                    <a:pt x="160" y="8"/>
                    <a:pt x="160" y="9"/>
                  </a:cubicBezTo>
                  <a:cubicBezTo>
                    <a:pt x="160" y="10"/>
                    <a:pt x="159" y="11"/>
                    <a:pt x="159" y="12"/>
                  </a:cubicBezTo>
                  <a:cubicBezTo>
                    <a:pt x="155" y="19"/>
                    <a:pt x="148" y="22"/>
                    <a:pt x="142" y="25"/>
                  </a:cubicBezTo>
                  <a:cubicBezTo>
                    <a:pt x="135" y="28"/>
                    <a:pt x="133" y="32"/>
                    <a:pt x="136" y="38"/>
                  </a:cubicBezTo>
                  <a:cubicBezTo>
                    <a:pt x="137" y="41"/>
                    <a:pt x="138" y="43"/>
                    <a:pt x="140" y="45"/>
                  </a:cubicBezTo>
                  <a:cubicBezTo>
                    <a:pt x="141" y="46"/>
                    <a:pt x="141" y="48"/>
                    <a:pt x="141" y="49"/>
                  </a:cubicBezTo>
                  <a:cubicBezTo>
                    <a:pt x="136" y="59"/>
                    <a:pt x="125" y="59"/>
                    <a:pt x="116" y="63"/>
                  </a:cubicBezTo>
                  <a:cubicBezTo>
                    <a:pt x="111" y="65"/>
                    <a:pt x="105" y="65"/>
                    <a:pt x="99" y="67"/>
                  </a:cubicBezTo>
                  <a:cubicBezTo>
                    <a:pt x="95" y="68"/>
                    <a:pt x="91" y="69"/>
                    <a:pt x="87" y="71"/>
                  </a:cubicBezTo>
                  <a:cubicBezTo>
                    <a:pt x="85" y="72"/>
                    <a:pt x="82" y="73"/>
                    <a:pt x="79" y="74"/>
                  </a:cubicBezTo>
                  <a:cubicBezTo>
                    <a:pt x="74" y="77"/>
                    <a:pt x="68" y="77"/>
                    <a:pt x="63" y="79"/>
                  </a:cubicBezTo>
                  <a:cubicBezTo>
                    <a:pt x="58" y="81"/>
                    <a:pt x="53" y="83"/>
                    <a:pt x="48" y="84"/>
                  </a:cubicBezTo>
                  <a:cubicBezTo>
                    <a:pt x="45" y="84"/>
                    <a:pt x="41" y="85"/>
                    <a:pt x="38" y="86"/>
                  </a:cubicBezTo>
                  <a:cubicBezTo>
                    <a:pt x="34" y="88"/>
                    <a:pt x="31" y="89"/>
                    <a:pt x="27" y="90"/>
                  </a:cubicBezTo>
                  <a:cubicBezTo>
                    <a:pt x="23" y="90"/>
                    <a:pt x="19" y="92"/>
                    <a:pt x="15" y="94"/>
                  </a:cubicBezTo>
                  <a:cubicBezTo>
                    <a:pt x="10" y="95"/>
                    <a:pt x="6" y="98"/>
                    <a:pt x="1" y="96"/>
                  </a:cubicBezTo>
                  <a:cubicBezTo>
                    <a:pt x="0" y="95"/>
                    <a:pt x="0" y="94"/>
                    <a:pt x="1" y="93"/>
                  </a:cubicBezTo>
                  <a:cubicBezTo>
                    <a:pt x="6" y="90"/>
                    <a:pt x="11" y="87"/>
                    <a:pt x="18" y="86"/>
                  </a:cubicBezTo>
                  <a:cubicBezTo>
                    <a:pt x="22" y="85"/>
                    <a:pt x="26" y="83"/>
                    <a:pt x="31" y="81"/>
                  </a:cubicBezTo>
                  <a:cubicBezTo>
                    <a:pt x="39" y="81"/>
                    <a:pt x="45" y="74"/>
                    <a:pt x="53" y="74"/>
                  </a:cubicBezTo>
                  <a:cubicBezTo>
                    <a:pt x="56" y="73"/>
                    <a:pt x="58" y="72"/>
                    <a:pt x="60" y="71"/>
                  </a:cubicBezTo>
                  <a:cubicBezTo>
                    <a:pt x="65" y="72"/>
                    <a:pt x="69" y="67"/>
                    <a:pt x="74" y="68"/>
                  </a:cubicBezTo>
                  <a:cubicBezTo>
                    <a:pt x="76" y="67"/>
                    <a:pt x="78" y="66"/>
                    <a:pt x="80" y="65"/>
                  </a:cubicBezTo>
                  <a:cubicBezTo>
                    <a:pt x="89" y="66"/>
                    <a:pt x="95" y="59"/>
                    <a:pt x="103" y="58"/>
                  </a:cubicBezTo>
                  <a:cubicBezTo>
                    <a:pt x="104" y="58"/>
                    <a:pt x="104" y="58"/>
                    <a:pt x="105" y="58"/>
                  </a:cubicBezTo>
                  <a:cubicBezTo>
                    <a:pt x="108" y="59"/>
                    <a:pt x="110" y="56"/>
                    <a:pt x="113" y="57"/>
                  </a:cubicBezTo>
                  <a:cubicBezTo>
                    <a:pt x="114" y="56"/>
                    <a:pt x="116" y="56"/>
                    <a:pt x="117" y="55"/>
                  </a:cubicBezTo>
                  <a:cubicBezTo>
                    <a:pt x="124" y="55"/>
                    <a:pt x="125" y="51"/>
                    <a:pt x="122" y="46"/>
                  </a:cubicBezTo>
                  <a:cubicBezTo>
                    <a:pt x="121" y="42"/>
                    <a:pt x="116" y="39"/>
                    <a:pt x="118" y="34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3"/>
                    <a:pt x="119" y="32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9" y="25"/>
                    <a:pt x="118" y="19"/>
                    <a:pt x="128" y="20"/>
                  </a:cubicBezTo>
                  <a:close/>
                </a:path>
              </a:pathLst>
            </a:custGeom>
            <a:solidFill>
              <a:srgbClr val="E5E6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9" name="Freeform 326"/>
            <p:cNvSpPr>
              <a:spLocks/>
            </p:cNvSpPr>
            <p:nvPr userDrawn="1"/>
          </p:nvSpPr>
          <p:spPr bwMode="auto">
            <a:xfrm>
              <a:off x="8656638" y="681945"/>
              <a:ext cx="74613" cy="98425"/>
            </a:xfrm>
            <a:custGeom>
              <a:avLst/>
              <a:gdLst>
                <a:gd name="T0" fmla="*/ 23 w 41"/>
                <a:gd name="T1" fmla="*/ 17 h 54"/>
                <a:gd name="T2" fmla="*/ 26 w 41"/>
                <a:gd name="T3" fmla="*/ 9 h 54"/>
                <a:gd name="T4" fmla="*/ 39 w 41"/>
                <a:gd name="T5" fmla="*/ 5 h 54"/>
                <a:gd name="T6" fmla="*/ 36 w 41"/>
                <a:gd name="T7" fmla="*/ 11 h 54"/>
                <a:gd name="T8" fmla="*/ 33 w 41"/>
                <a:gd name="T9" fmla="*/ 10 h 54"/>
                <a:gd name="T10" fmla="*/ 34 w 41"/>
                <a:gd name="T11" fmla="*/ 11 h 54"/>
                <a:gd name="T12" fmla="*/ 33 w 41"/>
                <a:gd name="T13" fmla="*/ 20 h 54"/>
                <a:gd name="T14" fmla="*/ 31 w 41"/>
                <a:gd name="T15" fmla="*/ 23 h 54"/>
                <a:gd name="T16" fmla="*/ 28 w 41"/>
                <a:gd name="T17" fmla="*/ 27 h 54"/>
                <a:gd name="T18" fmla="*/ 27 w 41"/>
                <a:gd name="T19" fmla="*/ 30 h 54"/>
                <a:gd name="T20" fmla="*/ 26 w 41"/>
                <a:gd name="T21" fmla="*/ 32 h 54"/>
                <a:gd name="T22" fmla="*/ 24 w 41"/>
                <a:gd name="T23" fmla="*/ 34 h 54"/>
                <a:gd name="T24" fmla="*/ 23 w 41"/>
                <a:gd name="T25" fmla="*/ 35 h 54"/>
                <a:gd name="T26" fmla="*/ 21 w 41"/>
                <a:gd name="T27" fmla="*/ 37 h 54"/>
                <a:gd name="T28" fmla="*/ 19 w 41"/>
                <a:gd name="T29" fmla="*/ 40 h 54"/>
                <a:gd name="T30" fmla="*/ 17 w 41"/>
                <a:gd name="T31" fmla="*/ 42 h 54"/>
                <a:gd name="T32" fmla="*/ 16 w 41"/>
                <a:gd name="T33" fmla="*/ 42 h 54"/>
                <a:gd name="T34" fmla="*/ 15 w 41"/>
                <a:gd name="T35" fmla="*/ 43 h 54"/>
                <a:gd name="T36" fmla="*/ 15 w 41"/>
                <a:gd name="T37" fmla="*/ 44 h 54"/>
                <a:gd name="T38" fmla="*/ 13 w 41"/>
                <a:gd name="T39" fmla="*/ 46 h 54"/>
                <a:gd name="T40" fmla="*/ 12 w 41"/>
                <a:gd name="T41" fmla="*/ 48 h 54"/>
                <a:gd name="T42" fmla="*/ 10 w 41"/>
                <a:gd name="T43" fmla="*/ 50 h 54"/>
                <a:gd name="T44" fmla="*/ 8 w 41"/>
                <a:gd name="T45" fmla="*/ 52 h 54"/>
                <a:gd name="T46" fmla="*/ 6 w 41"/>
                <a:gd name="T47" fmla="*/ 53 h 54"/>
                <a:gd name="T48" fmla="*/ 4 w 41"/>
                <a:gd name="T49" fmla="*/ 54 h 54"/>
                <a:gd name="T50" fmla="*/ 3 w 41"/>
                <a:gd name="T51" fmla="*/ 53 h 54"/>
                <a:gd name="T52" fmla="*/ 0 w 41"/>
                <a:gd name="T53" fmla="*/ 42 h 54"/>
                <a:gd name="T54" fmla="*/ 3 w 41"/>
                <a:gd name="T55" fmla="*/ 35 h 54"/>
                <a:gd name="T56" fmla="*/ 15 w 41"/>
                <a:gd name="T57" fmla="*/ 28 h 54"/>
                <a:gd name="T58" fmla="*/ 17 w 41"/>
                <a:gd name="T59" fmla="*/ 27 h 54"/>
                <a:gd name="T60" fmla="*/ 20 w 41"/>
                <a:gd name="T61" fmla="*/ 21 h 54"/>
                <a:gd name="T62" fmla="*/ 23 w 41"/>
                <a:gd name="T63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" h="54">
                  <a:moveTo>
                    <a:pt x="23" y="17"/>
                  </a:moveTo>
                  <a:cubicBezTo>
                    <a:pt x="24" y="14"/>
                    <a:pt x="25" y="12"/>
                    <a:pt x="26" y="9"/>
                  </a:cubicBezTo>
                  <a:cubicBezTo>
                    <a:pt x="29" y="0"/>
                    <a:pt x="29" y="0"/>
                    <a:pt x="39" y="5"/>
                  </a:cubicBezTo>
                  <a:cubicBezTo>
                    <a:pt x="41" y="9"/>
                    <a:pt x="38" y="10"/>
                    <a:pt x="36" y="11"/>
                  </a:cubicBezTo>
                  <a:cubicBezTo>
                    <a:pt x="35" y="11"/>
                    <a:pt x="34" y="11"/>
                    <a:pt x="33" y="10"/>
                  </a:cubicBezTo>
                  <a:cubicBezTo>
                    <a:pt x="34" y="11"/>
                    <a:pt x="34" y="10"/>
                    <a:pt x="34" y="11"/>
                  </a:cubicBezTo>
                  <a:cubicBezTo>
                    <a:pt x="35" y="14"/>
                    <a:pt x="34" y="17"/>
                    <a:pt x="33" y="20"/>
                  </a:cubicBezTo>
                  <a:cubicBezTo>
                    <a:pt x="32" y="21"/>
                    <a:pt x="32" y="22"/>
                    <a:pt x="31" y="23"/>
                  </a:cubicBezTo>
                  <a:cubicBezTo>
                    <a:pt x="30" y="24"/>
                    <a:pt x="29" y="26"/>
                    <a:pt x="28" y="27"/>
                  </a:cubicBezTo>
                  <a:cubicBezTo>
                    <a:pt x="28" y="28"/>
                    <a:pt x="27" y="29"/>
                    <a:pt x="27" y="30"/>
                  </a:cubicBezTo>
                  <a:cubicBezTo>
                    <a:pt x="27" y="30"/>
                    <a:pt x="26" y="31"/>
                    <a:pt x="26" y="32"/>
                  </a:cubicBezTo>
                  <a:cubicBezTo>
                    <a:pt x="25" y="32"/>
                    <a:pt x="25" y="33"/>
                    <a:pt x="24" y="34"/>
                  </a:cubicBezTo>
                  <a:cubicBezTo>
                    <a:pt x="24" y="34"/>
                    <a:pt x="23" y="35"/>
                    <a:pt x="23" y="35"/>
                  </a:cubicBezTo>
                  <a:cubicBezTo>
                    <a:pt x="22" y="36"/>
                    <a:pt x="22" y="37"/>
                    <a:pt x="21" y="37"/>
                  </a:cubicBezTo>
                  <a:cubicBezTo>
                    <a:pt x="20" y="38"/>
                    <a:pt x="19" y="39"/>
                    <a:pt x="19" y="40"/>
                  </a:cubicBezTo>
                  <a:cubicBezTo>
                    <a:pt x="18" y="41"/>
                    <a:pt x="17" y="41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5"/>
                    <a:pt x="14" y="45"/>
                    <a:pt x="13" y="46"/>
                  </a:cubicBezTo>
                  <a:cubicBezTo>
                    <a:pt x="13" y="47"/>
                    <a:pt x="12" y="47"/>
                    <a:pt x="12" y="48"/>
                  </a:cubicBezTo>
                  <a:cubicBezTo>
                    <a:pt x="11" y="49"/>
                    <a:pt x="11" y="49"/>
                    <a:pt x="10" y="50"/>
                  </a:cubicBezTo>
                  <a:cubicBezTo>
                    <a:pt x="10" y="51"/>
                    <a:pt x="9" y="51"/>
                    <a:pt x="8" y="52"/>
                  </a:cubicBezTo>
                  <a:cubicBezTo>
                    <a:pt x="8" y="52"/>
                    <a:pt x="7" y="53"/>
                    <a:pt x="6" y="53"/>
                  </a:cubicBezTo>
                  <a:cubicBezTo>
                    <a:pt x="6" y="54"/>
                    <a:pt x="5" y="54"/>
                    <a:pt x="4" y="54"/>
                  </a:cubicBezTo>
                  <a:cubicBezTo>
                    <a:pt x="4" y="54"/>
                    <a:pt x="3" y="54"/>
                    <a:pt x="3" y="53"/>
                  </a:cubicBezTo>
                  <a:cubicBezTo>
                    <a:pt x="1" y="50"/>
                    <a:pt x="0" y="46"/>
                    <a:pt x="0" y="42"/>
                  </a:cubicBezTo>
                  <a:cubicBezTo>
                    <a:pt x="1" y="40"/>
                    <a:pt x="2" y="38"/>
                    <a:pt x="3" y="35"/>
                  </a:cubicBezTo>
                  <a:cubicBezTo>
                    <a:pt x="8" y="34"/>
                    <a:pt x="11" y="30"/>
                    <a:pt x="15" y="28"/>
                  </a:cubicBezTo>
                  <a:cubicBezTo>
                    <a:pt x="17" y="29"/>
                    <a:pt x="17" y="28"/>
                    <a:pt x="17" y="27"/>
                  </a:cubicBezTo>
                  <a:cubicBezTo>
                    <a:pt x="17" y="24"/>
                    <a:pt x="18" y="22"/>
                    <a:pt x="20" y="21"/>
                  </a:cubicBezTo>
                  <a:cubicBezTo>
                    <a:pt x="23" y="21"/>
                    <a:pt x="23" y="19"/>
                    <a:pt x="23" y="17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0" name="Freeform 327"/>
            <p:cNvSpPr>
              <a:spLocks/>
            </p:cNvSpPr>
            <p:nvPr userDrawn="1"/>
          </p:nvSpPr>
          <p:spPr bwMode="auto">
            <a:xfrm>
              <a:off x="7634288" y="1474108"/>
              <a:ext cx="34925" cy="46038"/>
            </a:xfrm>
            <a:custGeom>
              <a:avLst/>
              <a:gdLst>
                <a:gd name="T0" fmla="*/ 10 w 19"/>
                <a:gd name="T1" fmla="*/ 23 h 25"/>
                <a:gd name="T2" fmla="*/ 0 w 19"/>
                <a:gd name="T3" fmla="*/ 17 h 25"/>
                <a:gd name="T4" fmla="*/ 2 w 19"/>
                <a:gd name="T5" fmla="*/ 17 h 25"/>
                <a:gd name="T6" fmla="*/ 3 w 19"/>
                <a:gd name="T7" fmla="*/ 13 h 25"/>
                <a:gd name="T8" fmla="*/ 5 w 19"/>
                <a:gd name="T9" fmla="*/ 13 h 25"/>
                <a:gd name="T10" fmla="*/ 7 w 19"/>
                <a:gd name="T11" fmla="*/ 10 h 25"/>
                <a:gd name="T12" fmla="*/ 12 w 19"/>
                <a:gd name="T13" fmla="*/ 5 h 25"/>
                <a:gd name="T14" fmla="*/ 13 w 19"/>
                <a:gd name="T15" fmla="*/ 2 h 25"/>
                <a:gd name="T16" fmla="*/ 18 w 19"/>
                <a:gd name="T17" fmla="*/ 0 h 25"/>
                <a:gd name="T18" fmla="*/ 19 w 19"/>
                <a:gd name="T19" fmla="*/ 1 h 25"/>
                <a:gd name="T20" fmla="*/ 19 w 19"/>
                <a:gd name="T21" fmla="*/ 2 h 25"/>
                <a:gd name="T22" fmla="*/ 19 w 19"/>
                <a:gd name="T23" fmla="*/ 2 h 25"/>
                <a:gd name="T24" fmla="*/ 17 w 19"/>
                <a:gd name="T25" fmla="*/ 5 h 25"/>
                <a:gd name="T26" fmla="*/ 15 w 19"/>
                <a:gd name="T27" fmla="*/ 6 h 25"/>
                <a:gd name="T28" fmla="*/ 14 w 19"/>
                <a:gd name="T29" fmla="*/ 9 h 25"/>
                <a:gd name="T30" fmla="*/ 12 w 19"/>
                <a:gd name="T31" fmla="*/ 10 h 25"/>
                <a:gd name="T32" fmla="*/ 11 w 19"/>
                <a:gd name="T33" fmla="*/ 13 h 25"/>
                <a:gd name="T34" fmla="*/ 11 w 19"/>
                <a:gd name="T35" fmla="*/ 13 h 25"/>
                <a:gd name="T36" fmla="*/ 9 w 19"/>
                <a:gd name="T37" fmla="*/ 16 h 25"/>
                <a:gd name="T38" fmla="*/ 10 w 19"/>
                <a:gd name="T3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25">
                  <a:moveTo>
                    <a:pt x="10" y="23"/>
                  </a:moveTo>
                  <a:cubicBezTo>
                    <a:pt x="4" y="25"/>
                    <a:pt x="2" y="21"/>
                    <a:pt x="0" y="17"/>
                  </a:cubicBezTo>
                  <a:cubicBezTo>
                    <a:pt x="0" y="17"/>
                    <a:pt x="1" y="17"/>
                    <a:pt x="2" y="17"/>
                  </a:cubicBezTo>
                  <a:cubicBezTo>
                    <a:pt x="2" y="15"/>
                    <a:pt x="3" y="15"/>
                    <a:pt x="3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6" y="12"/>
                    <a:pt x="6" y="11"/>
                    <a:pt x="7" y="10"/>
                  </a:cubicBezTo>
                  <a:cubicBezTo>
                    <a:pt x="9" y="9"/>
                    <a:pt x="10" y="6"/>
                    <a:pt x="12" y="5"/>
                  </a:cubicBezTo>
                  <a:cubicBezTo>
                    <a:pt x="13" y="4"/>
                    <a:pt x="13" y="3"/>
                    <a:pt x="13" y="2"/>
                  </a:cubicBezTo>
                  <a:cubicBezTo>
                    <a:pt x="15" y="1"/>
                    <a:pt x="16" y="0"/>
                    <a:pt x="18" y="0"/>
                  </a:cubicBezTo>
                  <a:cubicBezTo>
                    <a:pt x="19" y="0"/>
                    <a:pt x="19" y="0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4"/>
                    <a:pt x="17" y="5"/>
                  </a:cubicBezTo>
                  <a:cubicBezTo>
                    <a:pt x="17" y="5"/>
                    <a:pt x="16" y="6"/>
                    <a:pt x="15" y="6"/>
                  </a:cubicBezTo>
                  <a:cubicBezTo>
                    <a:pt x="15" y="7"/>
                    <a:pt x="14" y="8"/>
                    <a:pt x="14" y="9"/>
                  </a:cubicBezTo>
                  <a:cubicBezTo>
                    <a:pt x="13" y="9"/>
                    <a:pt x="12" y="10"/>
                    <a:pt x="12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4"/>
                    <a:pt x="10" y="15"/>
                    <a:pt x="9" y="16"/>
                  </a:cubicBezTo>
                  <a:cubicBezTo>
                    <a:pt x="9" y="18"/>
                    <a:pt x="9" y="21"/>
                    <a:pt x="10" y="23"/>
                  </a:cubicBezTo>
                  <a:close/>
                </a:path>
              </a:pathLst>
            </a:cu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1" name="Freeform 328"/>
            <p:cNvSpPr>
              <a:spLocks/>
            </p:cNvSpPr>
            <p:nvPr userDrawn="1"/>
          </p:nvSpPr>
          <p:spPr bwMode="auto">
            <a:xfrm>
              <a:off x="8624888" y="713695"/>
              <a:ext cx="22225" cy="20638"/>
            </a:xfrm>
            <a:custGeom>
              <a:avLst/>
              <a:gdLst>
                <a:gd name="T0" fmla="*/ 4 w 12"/>
                <a:gd name="T1" fmla="*/ 9 h 11"/>
                <a:gd name="T2" fmla="*/ 2 w 12"/>
                <a:gd name="T3" fmla="*/ 3 h 11"/>
                <a:gd name="T4" fmla="*/ 9 w 12"/>
                <a:gd name="T5" fmla="*/ 1 h 11"/>
                <a:gd name="T6" fmla="*/ 11 w 12"/>
                <a:gd name="T7" fmla="*/ 6 h 11"/>
                <a:gd name="T8" fmla="*/ 4 w 12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4" y="9"/>
                  </a:moveTo>
                  <a:cubicBezTo>
                    <a:pt x="0" y="8"/>
                    <a:pt x="1" y="5"/>
                    <a:pt x="2" y="3"/>
                  </a:cubicBezTo>
                  <a:cubicBezTo>
                    <a:pt x="4" y="1"/>
                    <a:pt x="6" y="0"/>
                    <a:pt x="9" y="1"/>
                  </a:cubicBezTo>
                  <a:cubicBezTo>
                    <a:pt x="11" y="2"/>
                    <a:pt x="12" y="4"/>
                    <a:pt x="11" y="6"/>
                  </a:cubicBezTo>
                  <a:cubicBezTo>
                    <a:pt x="10" y="9"/>
                    <a:pt x="7" y="11"/>
                    <a:pt x="4" y="9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2" name="Freeform 329"/>
            <p:cNvSpPr>
              <a:spLocks/>
            </p:cNvSpPr>
            <p:nvPr userDrawn="1"/>
          </p:nvSpPr>
          <p:spPr bwMode="auto">
            <a:xfrm>
              <a:off x="8509000" y="983570"/>
              <a:ext cx="19050" cy="36513"/>
            </a:xfrm>
            <a:custGeom>
              <a:avLst/>
              <a:gdLst>
                <a:gd name="T0" fmla="*/ 10 w 10"/>
                <a:gd name="T1" fmla="*/ 0 h 20"/>
                <a:gd name="T2" fmla="*/ 0 w 10"/>
                <a:gd name="T3" fmla="*/ 20 h 20"/>
                <a:gd name="T4" fmla="*/ 10 w 10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0">
                  <a:moveTo>
                    <a:pt x="10" y="0"/>
                  </a:moveTo>
                  <a:cubicBezTo>
                    <a:pt x="7" y="7"/>
                    <a:pt x="3" y="13"/>
                    <a:pt x="0" y="20"/>
                  </a:cubicBezTo>
                  <a:cubicBezTo>
                    <a:pt x="0" y="12"/>
                    <a:pt x="0" y="4"/>
                    <a:pt x="10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3" name="Freeform 330"/>
            <p:cNvSpPr>
              <a:spLocks/>
            </p:cNvSpPr>
            <p:nvPr userDrawn="1"/>
          </p:nvSpPr>
          <p:spPr bwMode="auto">
            <a:xfrm>
              <a:off x="7896225" y="1385208"/>
              <a:ext cx="34925" cy="23813"/>
            </a:xfrm>
            <a:custGeom>
              <a:avLst/>
              <a:gdLst>
                <a:gd name="T0" fmla="*/ 17 w 19"/>
                <a:gd name="T1" fmla="*/ 0 h 13"/>
                <a:gd name="T2" fmla="*/ 18 w 19"/>
                <a:gd name="T3" fmla="*/ 1 h 13"/>
                <a:gd name="T4" fmla="*/ 17 w 19"/>
                <a:gd name="T5" fmla="*/ 6 h 13"/>
                <a:gd name="T6" fmla="*/ 1 w 19"/>
                <a:gd name="T7" fmla="*/ 11 h 13"/>
                <a:gd name="T8" fmla="*/ 3 w 19"/>
                <a:gd name="T9" fmla="*/ 6 h 13"/>
                <a:gd name="T10" fmla="*/ 4 w 19"/>
                <a:gd name="T11" fmla="*/ 5 h 13"/>
                <a:gd name="T12" fmla="*/ 17 w 1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3">
                  <a:moveTo>
                    <a:pt x="17" y="0"/>
                  </a:moveTo>
                  <a:cubicBezTo>
                    <a:pt x="17" y="0"/>
                    <a:pt x="18" y="1"/>
                    <a:pt x="18" y="1"/>
                  </a:cubicBezTo>
                  <a:cubicBezTo>
                    <a:pt x="19" y="3"/>
                    <a:pt x="18" y="5"/>
                    <a:pt x="17" y="6"/>
                  </a:cubicBezTo>
                  <a:cubicBezTo>
                    <a:pt x="12" y="10"/>
                    <a:pt x="8" y="13"/>
                    <a:pt x="1" y="11"/>
                  </a:cubicBezTo>
                  <a:cubicBezTo>
                    <a:pt x="0" y="9"/>
                    <a:pt x="1" y="7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9" y="4"/>
                    <a:pt x="13" y="2"/>
                    <a:pt x="17" y="0"/>
                  </a:cubicBezTo>
                  <a:close/>
                </a:path>
              </a:pathLst>
            </a:custGeom>
            <a:solidFill>
              <a:srgbClr val="496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4" name="Freeform 331"/>
            <p:cNvSpPr>
              <a:spLocks/>
            </p:cNvSpPr>
            <p:nvPr userDrawn="1"/>
          </p:nvSpPr>
          <p:spPr bwMode="auto">
            <a:xfrm>
              <a:off x="7977188" y="1351870"/>
              <a:ext cx="46038" cy="22225"/>
            </a:xfrm>
            <a:custGeom>
              <a:avLst/>
              <a:gdLst>
                <a:gd name="T0" fmla="*/ 22 w 25"/>
                <a:gd name="T1" fmla="*/ 0 h 12"/>
                <a:gd name="T2" fmla="*/ 25 w 25"/>
                <a:gd name="T3" fmla="*/ 1 h 12"/>
                <a:gd name="T4" fmla="*/ 20 w 25"/>
                <a:gd name="T5" fmla="*/ 6 h 12"/>
                <a:gd name="T6" fmla="*/ 3 w 25"/>
                <a:gd name="T7" fmla="*/ 12 h 12"/>
                <a:gd name="T8" fmla="*/ 0 w 25"/>
                <a:gd name="T9" fmla="*/ 9 h 12"/>
                <a:gd name="T10" fmla="*/ 11 w 25"/>
                <a:gd name="T11" fmla="*/ 4 h 12"/>
                <a:gd name="T12" fmla="*/ 22 w 2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2">
                  <a:moveTo>
                    <a:pt x="22" y="0"/>
                  </a:moveTo>
                  <a:cubicBezTo>
                    <a:pt x="23" y="0"/>
                    <a:pt x="24" y="0"/>
                    <a:pt x="25" y="1"/>
                  </a:cubicBezTo>
                  <a:cubicBezTo>
                    <a:pt x="25" y="3"/>
                    <a:pt x="23" y="5"/>
                    <a:pt x="20" y="6"/>
                  </a:cubicBezTo>
                  <a:cubicBezTo>
                    <a:pt x="15" y="9"/>
                    <a:pt x="9" y="12"/>
                    <a:pt x="3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4" y="7"/>
                    <a:pt x="8" y="6"/>
                    <a:pt x="11" y="4"/>
                  </a:cubicBezTo>
                  <a:cubicBezTo>
                    <a:pt x="15" y="3"/>
                    <a:pt x="18" y="1"/>
                    <a:pt x="22" y="0"/>
                  </a:cubicBezTo>
                  <a:close/>
                </a:path>
              </a:pathLst>
            </a:custGeom>
            <a:solidFill>
              <a:srgbClr val="9064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5" name="Freeform 332"/>
            <p:cNvSpPr>
              <a:spLocks/>
            </p:cNvSpPr>
            <p:nvPr userDrawn="1"/>
          </p:nvSpPr>
          <p:spPr bwMode="auto">
            <a:xfrm>
              <a:off x="8642350" y="778783"/>
              <a:ext cx="20638" cy="23813"/>
            </a:xfrm>
            <a:custGeom>
              <a:avLst/>
              <a:gdLst>
                <a:gd name="T0" fmla="*/ 0 w 11"/>
                <a:gd name="T1" fmla="*/ 12 h 13"/>
                <a:gd name="T2" fmla="*/ 10 w 11"/>
                <a:gd name="T3" fmla="*/ 0 h 13"/>
                <a:gd name="T4" fmla="*/ 10 w 11"/>
                <a:gd name="T5" fmla="*/ 0 h 13"/>
                <a:gd name="T6" fmla="*/ 11 w 11"/>
                <a:gd name="T7" fmla="*/ 1 h 13"/>
                <a:gd name="T8" fmla="*/ 11 w 11"/>
                <a:gd name="T9" fmla="*/ 4 h 13"/>
                <a:gd name="T10" fmla="*/ 9 w 11"/>
                <a:gd name="T11" fmla="*/ 7 h 13"/>
                <a:gd name="T12" fmla="*/ 6 w 11"/>
                <a:gd name="T13" fmla="*/ 11 h 13"/>
                <a:gd name="T14" fmla="*/ 1 w 11"/>
                <a:gd name="T15" fmla="*/ 13 h 13"/>
                <a:gd name="T16" fmla="*/ 0 w 11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0" y="12"/>
                  </a:moveTo>
                  <a:cubicBezTo>
                    <a:pt x="0" y="6"/>
                    <a:pt x="4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8" y="9"/>
                    <a:pt x="7" y="10"/>
                    <a:pt x="6" y="11"/>
                  </a:cubicBezTo>
                  <a:cubicBezTo>
                    <a:pt x="5" y="12"/>
                    <a:pt x="3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6" name="Freeform 333"/>
            <p:cNvSpPr>
              <a:spLocks/>
            </p:cNvSpPr>
            <p:nvPr userDrawn="1"/>
          </p:nvSpPr>
          <p:spPr bwMode="auto">
            <a:xfrm>
              <a:off x="8628063" y="801008"/>
              <a:ext cx="19050" cy="25400"/>
            </a:xfrm>
            <a:custGeom>
              <a:avLst/>
              <a:gdLst>
                <a:gd name="T0" fmla="*/ 0 w 10"/>
                <a:gd name="T1" fmla="*/ 14 h 14"/>
                <a:gd name="T2" fmla="*/ 8 w 10"/>
                <a:gd name="T3" fmla="*/ 0 h 14"/>
                <a:gd name="T4" fmla="*/ 10 w 10"/>
                <a:gd name="T5" fmla="*/ 4 h 14"/>
                <a:gd name="T6" fmla="*/ 9 w 10"/>
                <a:gd name="T7" fmla="*/ 8 h 14"/>
                <a:gd name="T8" fmla="*/ 5 w 10"/>
                <a:gd name="T9" fmla="*/ 13 h 14"/>
                <a:gd name="T10" fmla="*/ 0 w 10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4">
                  <a:moveTo>
                    <a:pt x="0" y="14"/>
                  </a:moveTo>
                  <a:cubicBezTo>
                    <a:pt x="0" y="8"/>
                    <a:pt x="4" y="4"/>
                    <a:pt x="8" y="0"/>
                  </a:cubicBezTo>
                  <a:cubicBezTo>
                    <a:pt x="9" y="1"/>
                    <a:pt x="10" y="2"/>
                    <a:pt x="10" y="4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8" y="10"/>
                    <a:pt x="6" y="12"/>
                    <a:pt x="5" y="13"/>
                  </a:cubicBezTo>
                  <a:cubicBezTo>
                    <a:pt x="3" y="14"/>
                    <a:pt x="2" y="14"/>
                    <a:pt x="0" y="14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7" name="Freeform 334"/>
            <p:cNvSpPr>
              <a:spLocks/>
            </p:cNvSpPr>
            <p:nvPr userDrawn="1"/>
          </p:nvSpPr>
          <p:spPr bwMode="auto">
            <a:xfrm>
              <a:off x="8482013" y="1043895"/>
              <a:ext cx="15875" cy="20638"/>
            </a:xfrm>
            <a:custGeom>
              <a:avLst/>
              <a:gdLst>
                <a:gd name="T0" fmla="*/ 2 w 9"/>
                <a:gd name="T1" fmla="*/ 10 h 11"/>
                <a:gd name="T2" fmla="*/ 8 w 9"/>
                <a:gd name="T3" fmla="*/ 0 h 11"/>
                <a:gd name="T4" fmla="*/ 9 w 9"/>
                <a:gd name="T5" fmla="*/ 2 h 11"/>
                <a:gd name="T6" fmla="*/ 8 w 9"/>
                <a:gd name="T7" fmla="*/ 7 h 11"/>
                <a:gd name="T8" fmla="*/ 2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2" y="10"/>
                  </a:moveTo>
                  <a:cubicBezTo>
                    <a:pt x="0" y="4"/>
                    <a:pt x="3" y="2"/>
                    <a:pt x="8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4"/>
                    <a:pt x="8" y="5"/>
                    <a:pt x="8" y="7"/>
                  </a:cubicBezTo>
                  <a:cubicBezTo>
                    <a:pt x="6" y="8"/>
                    <a:pt x="5" y="11"/>
                    <a:pt x="2" y="1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8" name="Freeform 335"/>
            <p:cNvSpPr>
              <a:spLocks/>
            </p:cNvSpPr>
            <p:nvPr userDrawn="1"/>
          </p:nvSpPr>
          <p:spPr bwMode="auto">
            <a:xfrm>
              <a:off x="8528050" y="961345"/>
              <a:ext cx="11113" cy="12700"/>
            </a:xfrm>
            <a:custGeom>
              <a:avLst/>
              <a:gdLst>
                <a:gd name="T0" fmla="*/ 5 w 6"/>
                <a:gd name="T1" fmla="*/ 0 h 7"/>
                <a:gd name="T2" fmla="*/ 0 w 6"/>
                <a:gd name="T3" fmla="*/ 7 h 7"/>
                <a:gd name="T4" fmla="*/ 5 w 6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5" y="0"/>
                  </a:moveTo>
                  <a:cubicBezTo>
                    <a:pt x="6" y="5"/>
                    <a:pt x="3" y="6"/>
                    <a:pt x="0" y="7"/>
                  </a:cubicBezTo>
                  <a:cubicBezTo>
                    <a:pt x="0" y="4"/>
                    <a:pt x="2" y="1"/>
                    <a:pt x="5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9" name="Freeform 336"/>
            <p:cNvSpPr>
              <a:spLocks/>
            </p:cNvSpPr>
            <p:nvPr userDrawn="1"/>
          </p:nvSpPr>
          <p:spPr bwMode="auto">
            <a:xfrm>
              <a:off x="8537575" y="948645"/>
              <a:ext cx="6350" cy="12700"/>
            </a:xfrm>
            <a:custGeom>
              <a:avLst/>
              <a:gdLst>
                <a:gd name="T0" fmla="*/ 4 w 4"/>
                <a:gd name="T1" fmla="*/ 0 h 7"/>
                <a:gd name="T2" fmla="*/ 0 w 4"/>
                <a:gd name="T3" fmla="*/ 7 h 7"/>
                <a:gd name="T4" fmla="*/ 4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cubicBezTo>
                    <a:pt x="4" y="3"/>
                    <a:pt x="3" y="6"/>
                    <a:pt x="0" y="7"/>
                  </a:cubicBezTo>
                  <a:cubicBezTo>
                    <a:pt x="0" y="4"/>
                    <a:pt x="1" y="1"/>
                    <a:pt x="4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0" name="Freeform 337"/>
            <p:cNvSpPr>
              <a:spLocks/>
            </p:cNvSpPr>
            <p:nvPr userDrawn="1"/>
          </p:nvSpPr>
          <p:spPr bwMode="auto">
            <a:xfrm>
              <a:off x="7670800" y="1485220"/>
              <a:ext cx="12700" cy="11113"/>
            </a:xfrm>
            <a:custGeom>
              <a:avLst/>
              <a:gdLst>
                <a:gd name="T0" fmla="*/ 0 w 7"/>
                <a:gd name="T1" fmla="*/ 5 h 6"/>
                <a:gd name="T2" fmla="*/ 5 w 7"/>
                <a:gd name="T3" fmla="*/ 0 h 6"/>
                <a:gd name="T4" fmla="*/ 6 w 7"/>
                <a:gd name="T5" fmla="*/ 1 h 6"/>
                <a:gd name="T6" fmla="*/ 7 w 7"/>
                <a:gd name="T7" fmla="*/ 2 h 6"/>
                <a:gd name="T8" fmla="*/ 7 w 7"/>
                <a:gd name="T9" fmla="*/ 3 h 6"/>
                <a:gd name="T10" fmla="*/ 5 w 7"/>
                <a:gd name="T11" fmla="*/ 5 h 6"/>
                <a:gd name="T12" fmla="*/ 2 w 7"/>
                <a:gd name="T13" fmla="*/ 6 h 6"/>
                <a:gd name="T14" fmla="*/ 0 w 7"/>
                <a:gd name="T1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1" y="3"/>
                    <a:pt x="3" y="2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1" y="6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EE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1" name="Freeform 338"/>
            <p:cNvSpPr>
              <a:spLocks/>
            </p:cNvSpPr>
            <p:nvPr userDrawn="1"/>
          </p:nvSpPr>
          <p:spPr bwMode="auto">
            <a:xfrm>
              <a:off x="7959725" y="1747158"/>
              <a:ext cx="9525" cy="9525"/>
            </a:xfrm>
            <a:custGeom>
              <a:avLst/>
              <a:gdLst>
                <a:gd name="T0" fmla="*/ 1 w 5"/>
                <a:gd name="T1" fmla="*/ 5 h 5"/>
                <a:gd name="T2" fmla="*/ 0 w 5"/>
                <a:gd name="T3" fmla="*/ 3 h 5"/>
                <a:gd name="T4" fmla="*/ 5 w 5"/>
                <a:gd name="T5" fmla="*/ 3 h 5"/>
                <a:gd name="T6" fmla="*/ 5 w 5"/>
                <a:gd name="T7" fmla="*/ 4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1" y="5"/>
                    <a:pt x="1" y="4"/>
                    <a:pt x="0" y="3"/>
                  </a:cubicBezTo>
                  <a:cubicBezTo>
                    <a:pt x="2" y="1"/>
                    <a:pt x="4" y="0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1" y="5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2" name="Freeform 339"/>
            <p:cNvSpPr>
              <a:spLocks/>
            </p:cNvSpPr>
            <p:nvPr userDrawn="1"/>
          </p:nvSpPr>
          <p:spPr bwMode="auto">
            <a:xfrm>
              <a:off x="7664450" y="1494745"/>
              <a:ext cx="7938" cy="952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0 h 5"/>
                <a:gd name="T4" fmla="*/ 4 w 5"/>
                <a:gd name="T5" fmla="*/ 1 h 5"/>
                <a:gd name="T6" fmla="*/ 3 w 5"/>
                <a:gd name="T7" fmla="*/ 5 h 5"/>
                <a:gd name="T8" fmla="*/ 2 w 5"/>
                <a:gd name="T9" fmla="*/ 5 h 5"/>
                <a:gd name="T10" fmla="*/ 0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2" y="1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4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EE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3" name="Freeform 340"/>
            <p:cNvSpPr>
              <a:spLocks/>
            </p:cNvSpPr>
            <p:nvPr userDrawn="1"/>
          </p:nvSpPr>
          <p:spPr bwMode="auto">
            <a:xfrm>
              <a:off x="8543925" y="940708"/>
              <a:ext cx="7938" cy="7938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4 h 4"/>
                <a:gd name="T4" fmla="*/ 4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4" name="Freeform 341"/>
            <p:cNvSpPr>
              <a:spLocks/>
            </p:cNvSpPr>
            <p:nvPr userDrawn="1"/>
          </p:nvSpPr>
          <p:spPr bwMode="auto">
            <a:xfrm>
              <a:off x="8405813" y="839108"/>
              <a:ext cx="3175" cy="317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5" name="Freeform 342"/>
            <p:cNvSpPr>
              <a:spLocks/>
            </p:cNvSpPr>
            <p:nvPr userDrawn="1"/>
          </p:nvSpPr>
          <p:spPr bwMode="auto">
            <a:xfrm>
              <a:off x="8161338" y="1150258"/>
              <a:ext cx="4763" cy="317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0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6" name="Freeform 343"/>
            <p:cNvSpPr>
              <a:spLocks/>
            </p:cNvSpPr>
            <p:nvPr userDrawn="1"/>
          </p:nvSpPr>
          <p:spPr bwMode="auto">
            <a:xfrm>
              <a:off x="8528050" y="977220"/>
              <a:ext cx="1588" cy="63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7" name="Freeform 344"/>
            <p:cNvSpPr>
              <a:spLocks/>
            </p:cNvSpPr>
            <p:nvPr userDrawn="1"/>
          </p:nvSpPr>
          <p:spPr bwMode="auto">
            <a:xfrm>
              <a:off x="8736013" y="675595"/>
              <a:ext cx="4763" cy="6350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8" name="Freeform 345"/>
            <p:cNvSpPr>
              <a:spLocks/>
            </p:cNvSpPr>
            <p:nvPr userDrawn="1"/>
          </p:nvSpPr>
          <p:spPr bwMode="auto">
            <a:xfrm>
              <a:off x="8672513" y="796245"/>
              <a:ext cx="160338" cy="246063"/>
            </a:xfrm>
            <a:custGeom>
              <a:avLst/>
              <a:gdLst>
                <a:gd name="T0" fmla="*/ 44 w 88"/>
                <a:gd name="T1" fmla="*/ 92 h 134"/>
                <a:gd name="T2" fmla="*/ 33 w 88"/>
                <a:gd name="T3" fmla="*/ 104 h 134"/>
                <a:gd name="T4" fmla="*/ 8 w 88"/>
                <a:gd name="T5" fmla="*/ 132 h 134"/>
                <a:gd name="T6" fmla="*/ 5 w 88"/>
                <a:gd name="T7" fmla="*/ 134 h 134"/>
                <a:gd name="T8" fmla="*/ 0 w 88"/>
                <a:gd name="T9" fmla="*/ 128 h 134"/>
                <a:gd name="T10" fmla="*/ 2 w 88"/>
                <a:gd name="T11" fmla="*/ 126 h 134"/>
                <a:gd name="T12" fmla="*/ 7 w 88"/>
                <a:gd name="T13" fmla="*/ 123 h 134"/>
                <a:gd name="T14" fmla="*/ 18 w 88"/>
                <a:gd name="T15" fmla="*/ 108 h 134"/>
                <a:gd name="T16" fmla="*/ 27 w 88"/>
                <a:gd name="T17" fmla="*/ 91 h 134"/>
                <a:gd name="T18" fmla="*/ 29 w 88"/>
                <a:gd name="T19" fmla="*/ 88 h 134"/>
                <a:gd name="T20" fmla="*/ 31 w 88"/>
                <a:gd name="T21" fmla="*/ 86 h 134"/>
                <a:gd name="T22" fmla="*/ 34 w 88"/>
                <a:gd name="T23" fmla="*/ 84 h 134"/>
                <a:gd name="T24" fmla="*/ 40 w 88"/>
                <a:gd name="T25" fmla="*/ 72 h 134"/>
                <a:gd name="T26" fmla="*/ 41 w 88"/>
                <a:gd name="T27" fmla="*/ 69 h 134"/>
                <a:gd name="T28" fmla="*/ 46 w 88"/>
                <a:gd name="T29" fmla="*/ 61 h 134"/>
                <a:gd name="T30" fmla="*/ 54 w 88"/>
                <a:gd name="T31" fmla="*/ 44 h 134"/>
                <a:gd name="T32" fmla="*/ 61 w 88"/>
                <a:gd name="T33" fmla="*/ 40 h 134"/>
                <a:gd name="T34" fmla="*/ 65 w 88"/>
                <a:gd name="T35" fmla="*/ 41 h 134"/>
                <a:gd name="T36" fmla="*/ 67 w 88"/>
                <a:gd name="T37" fmla="*/ 43 h 134"/>
                <a:gd name="T38" fmla="*/ 65 w 88"/>
                <a:gd name="T39" fmla="*/ 41 h 134"/>
                <a:gd name="T40" fmla="*/ 62 w 88"/>
                <a:gd name="T41" fmla="*/ 39 h 134"/>
                <a:gd name="T42" fmla="*/ 63 w 88"/>
                <a:gd name="T43" fmla="*/ 35 h 134"/>
                <a:gd name="T44" fmla="*/ 62 w 88"/>
                <a:gd name="T45" fmla="*/ 32 h 134"/>
                <a:gd name="T46" fmla="*/ 64 w 88"/>
                <a:gd name="T47" fmla="*/ 25 h 134"/>
                <a:gd name="T48" fmla="*/ 75 w 88"/>
                <a:gd name="T49" fmla="*/ 9 h 134"/>
                <a:gd name="T50" fmla="*/ 76 w 88"/>
                <a:gd name="T51" fmla="*/ 7 h 134"/>
                <a:gd name="T52" fmla="*/ 77 w 88"/>
                <a:gd name="T53" fmla="*/ 6 h 134"/>
                <a:gd name="T54" fmla="*/ 79 w 88"/>
                <a:gd name="T55" fmla="*/ 3 h 134"/>
                <a:gd name="T56" fmla="*/ 81 w 88"/>
                <a:gd name="T57" fmla="*/ 1 h 134"/>
                <a:gd name="T58" fmla="*/ 85 w 88"/>
                <a:gd name="T59" fmla="*/ 0 h 134"/>
                <a:gd name="T60" fmla="*/ 87 w 88"/>
                <a:gd name="T61" fmla="*/ 3 h 134"/>
                <a:gd name="T62" fmla="*/ 88 w 88"/>
                <a:gd name="T63" fmla="*/ 6 h 134"/>
                <a:gd name="T64" fmla="*/ 87 w 88"/>
                <a:gd name="T65" fmla="*/ 10 h 134"/>
                <a:gd name="T66" fmla="*/ 86 w 88"/>
                <a:gd name="T67" fmla="*/ 12 h 134"/>
                <a:gd name="T68" fmla="*/ 87 w 88"/>
                <a:gd name="T69" fmla="*/ 19 h 134"/>
                <a:gd name="T70" fmla="*/ 87 w 88"/>
                <a:gd name="T71" fmla="*/ 22 h 134"/>
                <a:gd name="T72" fmla="*/ 85 w 88"/>
                <a:gd name="T73" fmla="*/ 31 h 134"/>
                <a:gd name="T74" fmla="*/ 63 w 88"/>
                <a:gd name="T75" fmla="*/ 71 h 134"/>
                <a:gd name="T76" fmla="*/ 63 w 88"/>
                <a:gd name="T77" fmla="*/ 71 h 134"/>
                <a:gd name="T78" fmla="*/ 62 w 88"/>
                <a:gd name="T79" fmla="*/ 74 h 134"/>
                <a:gd name="T80" fmla="*/ 62 w 88"/>
                <a:gd name="T81" fmla="*/ 74 h 134"/>
                <a:gd name="T82" fmla="*/ 46 w 88"/>
                <a:gd name="T83" fmla="*/ 91 h 134"/>
                <a:gd name="T84" fmla="*/ 45 w 88"/>
                <a:gd name="T85" fmla="*/ 91 h 134"/>
                <a:gd name="T86" fmla="*/ 44 w 88"/>
                <a:gd name="T87" fmla="*/ 9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8" h="134">
                  <a:moveTo>
                    <a:pt x="44" y="92"/>
                  </a:moveTo>
                  <a:cubicBezTo>
                    <a:pt x="39" y="95"/>
                    <a:pt x="35" y="99"/>
                    <a:pt x="33" y="104"/>
                  </a:cubicBezTo>
                  <a:cubicBezTo>
                    <a:pt x="27" y="115"/>
                    <a:pt x="16" y="123"/>
                    <a:pt x="8" y="132"/>
                  </a:cubicBezTo>
                  <a:cubicBezTo>
                    <a:pt x="8" y="133"/>
                    <a:pt x="6" y="133"/>
                    <a:pt x="5" y="134"/>
                  </a:cubicBezTo>
                  <a:cubicBezTo>
                    <a:pt x="1" y="134"/>
                    <a:pt x="0" y="132"/>
                    <a:pt x="0" y="128"/>
                  </a:cubicBezTo>
                  <a:cubicBezTo>
                    <a:pt x="1" y="127"/>
                    <a:pt x="1" y="127"/>
                    <a:pt x="2" y="126"/>
                  </a:cubicBezTo>
                  <a:cubicBezTo>
                    <a:pt x="4" y="125"/>
                    <a:pt x="5" y="124"/>
                    <a:pt x="7" y="123"/>
                  </a:cubicBezTo>
                  <a:cubicBezTo>
                    <a:pt x="11" y="119"/>
                    <a:pt x="13" y="112"/>
                    <a:pt x="18" y="108"/>
                  </a:cubicBezTo>
                  <a:cubicBezTo>
                    <a:pt x="24" y="104"/>
                    <a:pt x="26" y="98"/>
                    <a:pt x="27" y="91"/>
                  </a:cubicBezTo>
                  <a:cubicBezTo>
                    <a:pt x="28" y="90"/>
                    <a:pt x="28" y="89"/>
                    <a:pt x="29" y="88"/>
                  </a:cubicBezTo>
                  <a:cubicBezTo>
                    <a:pt x="30" y="87"/>
                    <a:pt x="30" y="86"/>
                    <a:pt x="31" y="86"/>
                  </a:cubicBezTo>
                  <a:cubicBezTo>
                    <a:pt x="32" y="85"/>
                    <a:pt x="33" y="84"/>
                    <a:pt x="34" y="84"/>
                  </a:cubicBezTo>
                  <a:cubicBezTo>
                    <a:pt x="40" y="82"/>
                    <a:pt x="39" y="76"/>
                    <a:pt x="40" y="72"/>
                  </a:cubicBezTo>
                  <a:cubicBezTo>
                    <a:pt x="40" y="71"/>
                    <a:pt x="40" y="70"/>
                    <a:pt x="41" y="69"/>
                  </a:cubicBezTo>
                  <a:cubicBezTo>
                    <a:pt x="42" y="66"/>
                    <a:pt x="44" y="64"/>
                    <a:pt x="46" y="61"/>
                  </a:cubicBezTo>
                  <a:cubicBezTo>
                    <a:pt x="49" y="56"/>
                    <a:pt x="48" y="49"/>
                    <a:pt x="54" y="44"/>
                  </a:cubicBezTo>
                  <a:cubicBezTo>
                    <a:pt x="56" y="43"/>
                    <a:pt x="58" y="41"/>
                    <a:pt x="61" y="40"/>
                  </a:cubicBezTo>
                  <a:cubicBezTo>
                    <a:pt x="63" y="40"/>
                    <a:pt x="64" y="41"/>
                    <a:pt x="65" y="41"/>
                  </a:cubicBezTo>
                  <a:cubicBezTo>
                    <a:pt x="66" y="42"/>
                    <a:pt x="67" y="42"/>
                    <a:pt x="67" y="43"/>
                  </a:cubicBezTo>
                  <a:cubicBezTo>
                    <a:pt x="67" y="42"/>
                    <a:pt x="66" y="42"/>
                    <a:pt x="65" y="41"/>
                  </a:cubicBezTo>
                  <a:cubicBezTo>
                    <a:pt x="64" y="41"/>
                    <a:pt x="63" y="41"/>
                    <a:pt x="62" y="39"/>
                  </a:cubicBezTo>
                  <a:cubicBezTo>
                    <a:pt x="61" y="37"/>
                    <a:pt x="67" y="37"/>
                    <a:pt x="63" y="35"/>
                  </a:cubicBezTo>
                  <a:cubicBezTo>
                    <a:pt x="62" y="34"/>
                    <a:pt x="62" y="33"/>
                    <a:pt x="62" y="32"/>
                  </a:cubicBezTo>
                  <a:cubicBezTo>
                    <a:pt x="63" y="30"/>
                    <a:pt x="64" y="28"/>
                    <a:pt x="64" y="25"/>
                  </a:cubicBezTo>
                  <a:cubicBezTo>
                    <a:pt x="67" y="19"/>
                    <a:pt x="70" y="14"/>
                    <a:pt x="75" y="9"/>
                  </a:cubicBezTo>
                  <a:cubicBezTo>
                    <a:pt x="75" y="8"/>
                    <a:pt x="76" y="7"/>
                    <a:pt x="76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8" y="5"/>
                    <a:pt x="78" y="4"/>
                    <a:pt x="79" y="3"/>
                  </a:cubicBezTo>
                  <a:cubicBezTo>
                    <a:pt x="79" y="2"/>
                    <a:pt x="80" y="2"/>
                    <a:pt x="81" y="1"/>
                  </a:cubicBezTo>
                  <a:cubicBezTo>
                    <a:pt x="82" y="0"/>
                    <a:pt x="83" y="0"/>
                    <a:pt x="85" y="0"/>
                  </a:cubicBezTo>
                  <a:cubicBezTo>
                    <a:pt x="86" y="1"/>
                    <a:pt x="87" y="2"/>
                    <a:pt x="87" y="3"/>
                  </a:cubicBezTo>
                  <a:cubicBezTo>
                    <a:pt x="88" y="4"/>
                    <a:pt x="88" y="5"/>
                    <a:pt x="88" y="6"/>
                  </a:cubicBezTo>
                  <a:cubicBezTo>
                    <a:pt x="88" y="7"/>
                    <a:pt x="88" y="9"/>
                    <a:pt x="87" y="10"/>
                  </a:cubicBezTo>
                  <a:cubicBezTo>
                    <a:pt x="87" y="11"/>
                    <a:pt x="87" y="12"/>
                    <a:pt x="86" y="12"/>
                  </a:cubicBezTo>
                  <a:cubicBezTo>
                    <a:pt x="86" y="15"/>
                    <a:pt x="87" y="17"/>
                    <a:pt x="87" y="19"/>
                  </a:cubicBezTo>
                  <a:cubicBezTo>
                    <a:pt x="87" y="20"/>
                    <a:pt x="87" y="21"/>
                    <a:pt x="87" y="22"/>
                  </a:cubicBezTo>
                  <a:cubicBezTo>
                    <a:pt x="86" y="25"/>
                    <a:pt x="86" y="28"/>
                    <a:pt x="85" y="31"/>
                  </a:cubicBezTo>
                  <a:cubicBezTo>
                    <a:pt x="76" y="43"/>
                    <a:pt x="74" y="59"/>
                    <a:pt x="63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2"/>
                    <a:pt x="62" y="73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0" y="83"/>
                    <a:pt x="52" y="86"/>
                    <a:pt x="46" y="91"/>
                  </a:cubicBezTo>
                  <a:cubicBezTo>
                    <a:pt x="45" y="91"/>
                    <a:pt x="45" y="91"/>
                    <a:pt x="45" y="91"/>
                  </a:cubicBezTo>
                  <a:lnTo>
                    <a:pt x="44" y="92"/>
                  </a:lnTo>
                  <a:close/>
                </a:path>
              </a:pathLst>
            </a:custGeom>
            <a:solidFill>
              <a:srgbClr val="E2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9" name="Freeform 346"/>
            <p:cNvSpPr>
              <a:spLocks/>
            </p:cNvSpPr>
            <p:nvPr userDrawn="1"/>
          </p:nvSpPr>
          <p:spPr bwMode="auto">
            <a:xfrm>
              <a:off x="8058150" y="1340758"/>
              <a:ext cx="317500" cy="384175"/>
            </a:xfrm>
            <a:custGeom>
              <a:avLst/>
              <a:gdLst>
                <a:gd name="T0" fmla="*/ 82 w 174"/>
                <a:gd name="T1" fmla="*/ 139 h 210"/>
                <a:gd name="T2" fmla="*/ 49 w 174"/>
                <a:gd name="T3" fmla="*/ 173 h 210"/>
                <a:gd name="T4" fmla="*/ 35 w 174"/>
                <a:gd name="T5" fmla="*/ 186 h 210"/>
                <a:gd name="T6" fmla="*/ 30 w 174"/>
                <a:gd name="T7" fmla="*/ 191 h 210"/>
                <a:gd name="T8" fmla="*/ 30 w 174"/>
                <a:gd name="T9" fmla="*/ 191 h 210"/>
                <a:gd name="T10" fmla="*/ 24 w 174"/>
                <a:gd name="T11" fmla="*/ 196 h 210"/>
                <a:gd name="T12" fmla="*/ 24 w 174"/>
                <a:gd name="T13" fmla="*/ 196 h 210"/>
                <a:gd name="T14" fmla="*/ 16 w 174"/>
                <a:gd name="T15" fmla="*/ 201 h 210"/>
                <a:gd name="T16" fmla="*/ 16 w 174"/>
                <a:gd name="T17" fmla="*/ 201 h 210"/>
                <a:gd name="T18" fmla="*/ 10 w 174"/>
                <a:gd name="T19" fmla="*/ 205 h 210"/>
                <a:gd name="T20" fmla="*/ 0 w 174"/>
                <a:gd name="T21" fmla="*/ 207 h 210"/>
                <a:gd name="T22" fmla="*/ 0 w 174"/>
                <a:gd name="T23" fmla="*/ 206 h 210"/>
                <a:gd name="T24" fmla="*/ 36 w 174"/>
                <a:gd name="T25" fmla="*/ 171 h 210"/>
                <a:gd name="T26" fmla="*/ 73 w 174"/>
                <a:gd name="T27" fmla="*/ 138 h 210"/>
                <a:gd name="T28" fmla="*/ 116 w 174"/>
                <a:gd name="T29" fmla="*/ 79 h 210"/>
                <a:gd name="T30" fmla="*/ 127 w 174"/>
                <a:gd name="T31" fmla="*/ 62 h 210"/>
                <a:gd name="T32" fmla="*/ 127 w 174"/>
                <a:gd name="T33" fmla="*/ 58 h 210"/>
                <a:gd name="T34" fmla="*/ 127 w 174"/>
                <a:gd name="T35" fmla="*/ 58 h 210"/>
                <a:gd name="T36" fmla="*/ 117 w 174"/>
                <a:gd name="T37" fmla="*/ 62 h 210"/>
                <a:gd name="T38" fmla="*/ 111 w 174"/>
                <a:gd name="T39" fmla="*/ 53 h 210"/>
                <a:gd name="T40" fmla="*/ 117 w 174"/>
                <a:gd name="T41" fmla="*/ 45 h 210"/>
                <a:gd name="T42" fmla="*/ 119 w 174"/>
                <a:gd name="T43" fmla="*/ 43 h 210"/>
                <a:gd name="T44" fmla="*/ 120 w 174"/>
                <a:gd name="T45" fmla="*/ 42 h 210"/>
                <a:gd name="T46" fmla="*/ 123 w 174"/>
                <a:gd name="T47" fmla="*/ 41 h 210"/>
                <a:gd name="T48" fmla="*/ 131 w 174"/>
                <a:gd name="T49" fmla="*/ 41 h 210"/>
                <a:gd name="T50" fmla="*/ 135 w 174"/>
                <a:gd name="T51" fmla="*/ 48 h 210"/>
                <a:gd name="T52" fmla="*/ 140 w 174"/>
                <a:gd name="T53" fmla="*/ 43 h 210"/>
                <a:gd name="T54" fmla="*/ 148 w 174"/>
                <a:gd name="T55" fmla="*/ 28 h 210"/>
                <a:gd name="T56" fmla="*/ 155 w 174"/>
                <a:gd name="T57" fmla="*/ 15 h 210"/>
                <a:gd name="T58" fmla="*/ 163 w 174"/>
                <a:gd name="T59" fmla="*/ 3 h 210"/>
                <a:gd name="T60" fmla="*/ 168 w 174"/>
                <a:gd name="T61" fmla="*/ 1 h 210"/>
                <a:gd name="T62" fmla="*/ 174 w 174"/>
                <a:gd name="T63" fmla="*/ 9 h 210"/>
                <a:gd name="T64" fmla="*/ 118 w 174"/>
                <a:gd name="T65" fmla="*/ 89 h 210"/>
                <a:gd name="T66" fmla="*/ 82 w 174"/>
                <a:gd name="T67" fmla="*/ 13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4" h="210">
                  <a:moveTo>
                    <a:pt x="82" y="139"/>
                  </a:moveTo>
                  <a:cubicBezTo>
                    <a:pt x="73" y="152"/>
                    <a:pt x="60" y="162"/>
                    <a:pt x="49" y="173"/>
                  </a:cubicBezTo>
                  <a:cubicBezTo>
                    <a:pt x="44" y="177"/>
                    <a:pt x="39" y="180"/>
                    <a:pt x="35" y="186"/>
                  </a:cubicBezTo>
                  <a:cubicBezTo>
                    <a:pt x="34" y="188"/>
                    <a:pt x="31" y="188"/>
                    <a:pt x="30" y="191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29" y="193"/>
                    <a:pt x="25" y="193"/>
                    <a:pt x="24" y="196"/>
                  </a:cubicBezTo>
                  <a:cubicBezTo>
                    <a:pt x="24" y="196"/>
                    <a:pt x="24" y="196"/>
                    <a:pt x="24" y="196"/>
                  </a:cubicBezTo>
                  <a:cubicBezTo>
                    <a:pt x="23" y="199"/>
                    <a:pt x="18" y="198"/>
                    <a:pt x="16" y="201"/>
                  </a:cubicBezTo>
                  <a:cubicBezTo>
                    <a:pt x="16" y="201"/>
                    <a:pt x="16" y="201"/>
                    <a:pt x="16" y="201"/>
                  </a:cubicBezTo>
                  <a:cubicBezTo>
                    <a:pt x="15" y="204"/>
                    <a:pt x="12" y="204"/>
                    <a:pt x="10" y="205"/>
                  </a:cubicBezTo>
                  <a:cubicBezTo>
                    <a:pt x="7" y="206"/>
                    <a:pt x="4" y="210"/>
                    <a:pt x="0" y="207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13" y="195"/>
                    <a:pt x="21" y="180"/>
                    <a:pt x="36" y="171"/>
                  </a:cubicBezTo>
                  <a:cubicBezTo>
                    <a:pt x="50" y="163"/>
                    <a:pt x="61" y="150"/>
                    <a:pt x="73" y="138"/>
                  </a:cubicBezTo>
                  <a:cubicBezTo>
                    <a:pt x="88" y="119"/>
                    <a:pt x="100" y="98"/>
                    <a:pt x="116" y="79"/>
                  </a:cubicBezTo>
                  <a:cubicBezTo>
                    <a:pt x="118" y="72"/>
                    <a:pt x="119" y="64"/>
                    <a:pt x="127" y="62"/>
                  </a:cubicBezTo>
                  <a:cubicBezTo>
                    <a:pt x="129" y="61"/>
                    <a:pt x="129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66"/>
                    <a:pt x="121" y="63"/>
                    <a:pt x="117" y="62"/>
                  </a:cubicBezTo>
                  <a:cubicBezTo>
                    <a:pt x="113" y="61"/>
                    <a:pt x="110" y="58"/>
                    <a:pt x="111" y="53"/>
                  </a:cubicBezTo>
                  <a:cubicBezTo>
                    <a:pt x="112" y="50"/>
                    <a:pt x="114" y="48"/>
                    <a:pt x="117" y="45"/>
                  </a:cubicBezTo>
                  <a:cubicBezTo>
                    <a:pt x="117" y="45"/>
                    <a:pt x="118" y="44"/>
                    <a:pt x="119" y="43"/>
                  </a:cubicBezTo>
                  <a:cubicBezTo>
                    <a:pt x="119" y="43"/>
                    <a:pt x="120" y="42"/>
                    <a:pt x="120" y="42"/>
                  </a:cubicBezTo>
                  <a:cubicBezTo>
                    <a:pt x="121" y="42"/>
                    <a:pt x="122" y="41"/>
                    <a:pt x="123" y="41"/>
                  </a:cubicBezTo>
                  <a:cubicBezTo>
                    <a:pt x="126" y="41"/>
                    <a:pt x="129" y="40"/>
                    <a:pt x="131" y="41"/>
                  </a:cubicBezTo>
                  <a:cubicBezTo>
                    <a:pt x="133" y="43"/>
                    <a:pt x="132" y="48"/>
                    <a:pt x="135" y="48"/>
                  </a:cubicBezTo>
                  <a:cubicBezTo>
                    <a:pt x="138" y="49"/>
                    <a:pt x="139" y="45"/>
                    <a:pt x="140" y="43"/>
                  </a:cubicBezTo>
                  <a:cubicBezTo>
                    <a:pt x="144" y="38"/>
                    <a:pt x="147" y="33"/>
                    <a:pt x="148" y="28"/>
                  </a:cubicBezTo>
                  <a:cubicBezTo>
                    <a:pt x="150" y="23"/>
                    <a:pt x="153" y="20"/>
                    <a:pt x="155" y="15"/>
                  </a:cubicBezTo>
                  <a:cubicBezTo>
                    <a:pt x="157" y="11"/>
                    <a:pt x="160" y="7"/>
                    <a:pt x="163" y="3"/>
                  </a:cubicBezTo>
                  <a:cubicBezTo>
                    <a:pt x="164" y="2"/>
                    <a:pt x="165" y="0"/>
                    <a:pt x="168" y="1"/>
                  </a:cubicBezTo>
                  <a:cubicBezTo>
                    <a:pt x="171" y="3"/>
                    <a:pt x="173" y="5"/>
                    <a:pt x="174" y="9"/>
                  </a:cubicBezTo>
                  <a:cubicBezTo>
                    <a:pt x="157" y="37"/>
                    <a:pt x="140" y="64"/>
                    <a:pt x="118" y="89"/>
                  </a:cubicBezTo>
                  <a:cubicBezTo>
                    <a:pt x="105" y="105"/>
                    <a:pt x="95" y="123"/>
                    <a:pt x="82" y="139"/>
                  </a:cubicBezTo>
                  <a:close/>
                </a:path>
              </a:pathLst>
            </a:custGeom>
            <a:solidFill>
              <a:srgbClr val="B8B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0" name="Freeform 347"/>
            <p:cNvSpPr>
              <a:spLocks/>
            </p:cNvSpPr>
            <p:nvPr userDrawn="1"/>
          </p:nvSpPr>
          <p:spPr bwMode="auto">
            <a:xfrm>
              <a:off x="8207375" y="1355045"/>
              <a:ext cx="180975" cy="239713"/>
            </a:xfrm>
            <a:custGeom>
              <a:avLst/>
              <a:gdLst>
                <a:gd name="T0" fmla="*/ 0 w 99"/>
                <a:gd name="T1" fmla="*/ 131 h 131"/>
                <a:gd name="T2" fmla="*/ 30 w 99"/>
                <a:gd name="T3" fmla="*/ 86 h 131"/>
                <a:gd name="T4" fmla="*/ 63 w 99"/>
                <a:gd name="T5" fmla="*/ 42 h 131"/>
                <a:gd name="T6" fmla="*/ 79 w 99"/>
                <a:gd name="T7" fmla="*/ 17 h 131"/>
                <a:gd name="T8" fmla="*/ 91 w 99"/>
                <a:gd name="T9" fmla="*/ 1 h 131"/>
                <a:gd name="T10" fmla="*/ 99 w 99"/>
                <a:gd name="T11" fmla="*/ 7 h 131"/>
                <a:gd name="T12" fmla="*/ 67 w 99"/>
                <a:gd name="T13" fmla="*/ 44 h 131"/>
                <a:gd name="T14" fmla="*/ 47 w 99"/>
                <a:gd name="T15" fmla="*/ 72 h 131"/>
                <a:gd name="T16" fmla="*/ 11 w 99"/>
                <a:gd name="T17" fmla="*/ 120 h 131"/>
                <a:gd name="T18" fmla="*/ 0 w 99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1">
                  <a:moveTo>
                    <a:pt x="0" y="131"/>
                  </a:moveTo>
                  <a:cubicBezTo>
                    <a:pt x="9" y="115"/>
                    <a:pt x="19" y="100"/>
                    <a:pt x="30" y="86"/>
                  </a:cubicBezTo>
                  <a:cubicBezTo>
                    <a:pt x="41" y="72"/>
                    <a:pt x="53" y="58"/>
                    <a:pt x="63" y="42"/>
                  </a:cubicBezTo>
                  <a:cubicBezTo>
                    <a:pt x="68" y="34"/>
                    <a:pt x="74" y="26"/>
                    <a:pt x="79" y="17"/>
                  </a:cubicBezTo>
                  <a:cubicBezTo>
                    <a:pt x="83" y="11"/>
                    <a:pt x="87" y="6"/>
                    <a:pt x="91" y="1"/>
                  </a:cubicBezTo>
                  <a:cubicBezTo>
                    <a:pt x="96" y="0"/>
                    <a:pt x="98" y="2"/>
                    <a:pt x="99" y="7"/>
                  </a:cubicBezTo>
                  <a:cubicBezTo>
                    <a:pt x="86" y="17"/>
                    <a:pt x="75" y="29"/>
                    <a:pt x="67" y="44"/>
                  </a:cubicBezTo>
                  <a:cubicBezTo>
                    <a:pt x="61" y="54"/>
                    <a:pt x="55" y="63"/>
                    <a:pt x="47" y="72"/>
                  </a:cubicBezTo>
                  <a:cubicBezTo>
                    <a:pt x="35" y="87"/>
                    <a:pt x="21" y="103"/>
                    <a:pt x="11" y="120"/>
                  </a:cubicBezTo>
                  <a:cubicBezTo>
                    <a:pt x="8" y="124"/>
                    <a:pt x="5" y="128"/>
                    <a:pt x="0" y="131"/>
                  </a:cubicBezTo>
                  <a:close/>
                </a:path>
              </a:pathLst>
            </a:custGeom>
            <a:solidFill>
              <a:srgbClr val="BB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1" name="Freeform 348"/>
            <p:cNvSpPr>
              <a:spLocks/>
            </p:cNvSpPr>
            <p:nvPr userDrawn="1"/>
          </p:nvSpPr>
          <p:spPr bwMode="auto">
            <a:xfrm>
              <a:off x="8850313" y="1712233"/>
              <a:ext cx="123825" cy="96838"/>
            </a:xfrm>
            <a:custGeom>
              <a:avLst/>
              <a:gdLst>
                <a:gd name="T0" fmla="*/ 4 w 68"/>
                <a:gd name="T1" fmla="*/ 12 h 53"/>
                <a:gd name="T2" fmla="*/ 0 w 68"/>
                <a:gd name="T3" fmla="*/ 8 h 53"/>
                <a:gd name="T4" fmla="*/ 3 w 68"/>
                <a:gd name="T5" fmla="*/ 0 h 53"/>
                <a:gd name="T6" fmla="*/ 29 w 68"/>
                <a:gd name="T7" fmla="*/ 14 h 53"/>
                <a:gd name="T8" fmla="*/ 43 w 68"/>
                <a:gd name="T9" fmla="*/ 31 h 53"/>
                <a:gd name="T10" fmla="*/ 53 w 68"/>
                <a:gd name="T11" fmla="*/ 37 h 53"/>
                <a:gd name="T12" fmla="*/ 68 w 68"/>
                <a:gd name="T13" fmla="*/ 50 h 53"/>
                <a:gd name="T14" fmla="*/ 67 w 68"/>
                <a:gd name="T15" fmla="*/ 53 h 53"/>
                <a:gd name="T16" fmla="*/ 62 w 68"/>
                <a:gd name="T17" fmla="*/ 53 h 53"/>
                <a:gd name="T18" fmla="*/ 58 w 68"/>
                <a:gd name="T19" fmla="*/ 51 h 53"/>
                <a:gd name="T20" fmla="*/ 54 w 68"/>
                <a:gd name="T21" fmla="*/ 49 h 53"/>
                <a:gd name="T22" fmla="*/ 48 w 68"/>
                <a:gd name="T23" fmla="*/ 45 h 53"/>
                <a:gd name="T24" fmla="*/ 43 w 68"/>
                <a:gd name="T25" fmla="*/ 43 h 53"/>
                <a:gd name="T26" fmla="*/ 38 w 68"/>
                <a:gd name="T27" fmla="*/ 40 h 53"/>
                <a:gd name="T28" fmla="*/ 36 w 68"/>
                <a:gd name="T29" fmla="*/ 38 h 53"/>
                <a:gd name="T30" fmla="*/ 33 w 68"/>
                <a:gd name="T31" fmla="*/ 34 h 53"/>
                <a:gd name="T32" fmla="*/ 31 w 68"/>
                <a:gd name="T33" fmla="*/ 32 h 53"/>
                <a:gd name="T34" fmla="*/ 26 w 68"/>
                <a:gd name="T35" fmla="*/ 28 h 53"/>
                <a:gd name="T36" fmla="*/ 23 w 68"/>
                <a:gd name="T37" fmla="*/ 26 h 53"/>
                <a:gd name="T38" fmla="*/ 21 w 68"/>
                <a:gd name="T39" fmla="*/ 25 h 53"/>
                <a:gd name="T40" fmla="*/ 19 w 68"/>
                <a:gd name="T41" fmla="*/ 22 h 53"/>
                <a:gd name="T42" fmla="*/ 16 w 68"/>
                <a:gd name="T43" fmla="*/ 17 h 53"/>
                <a:gd name="T44" fmla="*/ 4 w 68"/>
                <a:gd name="T45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53">
                  <a:moveTo>
                    <a:pt x="4" y="12"/>
                  </a:moveTo>
                  <a:cubicBezTo>
                    <a:pt x="2" y="11"/>
                    <a:pt x="1" y="10"/>
                    <a:pt x="0" y="8"/>
                  </a:cubicBezTo>
                  <a:cubicBezTo>
                    <a:pt x="0" y="5"/>
                    <a:pt x="1" y="2"/>
                    <a:pt x="3" y="0"/>
                  </a:cubicBezTo>
                  <a:cubicBezTo>
                    <a:pt x="14" y="0"/>
                    <a:pt x="22" y="6"/>
                    <a:pt x="29" y="14"/>
                  </a:cubicBezTo>
                  <a:cubicBezTo>
                    <a:pt x="38" y="16"/>
                    <a:pt x="37" y="26"/>
                    <a:pt x="43" y="31"/>
                  </a:cubicBezTo>
                  <a:cubicBezTo>
                    <a:pt x="46" y="34"/>
                    <a:pt x="49" y="37"/>
                    <a:pt x="53" y="37"/>
                  </a:cubicBezTo>
                  <a:cubicBezTo>
                    <a:pt x="57" y="42"/>
                    <a:pt x="66" y="42"/>
                    <a:pt x="68" y="50"/>
                  </a:cubicBezTo>
                  <a:cubicBezTo>
                    <a:pt x="68" y="51"/>
                    <a:pt x="68" y="52"/>
                    <a:pt x="67" y="53"/>
                  </a:cubicBezTo>
                  <a:cubicBezTo>
                    <a:pt x="65" y="53"/>
                    <a:pt x="64" y="53"/>
                    <a:pt x="62" y="53"/>
                  </a:cubicBezTo>
                  <a:cubicBezTo>
                    <a:pt x="61" y="53"/>
                    <a:pt x="59" y="52"/>
                    <a:pt x="58" y="51"/>
                  </a:cubicBezTo>
                  <a:cubicBezTo>
                    <a:pt x="56" y="51"/>
                    <a:pt x="55" y="50"/>
                    <a:pt x="54" y="49"/>
                  </a:cubicBezTo>
                  <a:cubicBezTo>
                    <a:pt x="52" y="47"/>
                    <a:pt x="50" y="45"/>
                    <a:pt x="48" y="45"/>
                  </a:cubicBezTo>
                  <a:cubicBezTo>
                    <a:pt x="46" y="44"/>
                    <a:pt x="44" y="44"/>
                    <a:pt x="43" y="43"/>
                  </a:cubicBezTo>
                  <a:cubicBezTo>
                    <a:pt x="41" y="42"/>
                    <a:pt x="40" y="41"/>
                    <a:pt x="38" y="40"/>
                  </a:cubicBezTo>
                  <a:cubicBezTo>
                    <a:pt x="38" y="39"/>
                    <a:pt x="37" y="38"/>
                    <a:pt x="36" y="38"/>
                  </a:cubicBezTo>
                  <a:cubicBezTo>
                    <a:pt x="35" y="36"/>
                    <a:pt x="34" y="35"/>
                    <a:pt x="33" y="34"/>
                  </a:cubicBezTo>
                  <a:cubicBezTo>
                    <a:pt x="32" y="33"/>
                    <a:pt x="32" y="33"/>
                    <a:pt x="31" y="32"/>
                  </a:cubicBezTo>
                  <a:cubicBezTo>
                    <a:pt x="29" y="31"/>
                    <a:pt x="28" y="29"/>
                    <a:pt x="26" y="28"/>
                  </a:cubicBezTo>
                  <a:cubicBezTo>
                    <a:pt x="25" y="27"/>
                    <a:pt x="24" y="27"/>
                    <a:pt x="23" y="26"/>
                  </a:cubicBezTo>
                  <a:cubicBezTo>
                    <a:pt x="22" y="26"/>
                    <a:pt x="22" y="25"/>
                    <a:pt x="21" y="25"/>
                  </a:cubicBezTo>
                  <a:cubicBezTo>
                    <a:pt x="20" y="24"/>
                    <a:pt x="20" y="23"/>
                    <a:pt x="19" y="22"/>
                  </a:cubicBezTo>
                  <a:cubicBezTo>
                    <a:pt x="18" y="20"/>
                    <a:pt x="17" y="19"/>
                    <a:pt x="16" y="17"/>
                  </a:cubicBezTo>
                  <a:cubicBezTo>
                    <a:pt x="14" y="12"/>
                    <a:pt x="8" y="14"/>
                    <a:pt x="4" y="12"/>
                  </a:cubicBezTo>
                  <a:close/>
                </a:path>
              </a:pathLst>
            </a:custGeom>
            <a:solidFill>
              <a:srgbClr val="FE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2" name="Freeform 349"/>
            <p:cNvSpPr>
              <a:spLocks/>
            </p:cNvSpPr>
            <p:nvPr userDrawn="1"/>
          </p:nvSpPr>
          <p:spPr bwMode="auto">
            <a:xfrm>
              <a:off x="8353425" y="1297895"/>
              <a:ext cx="68263" cy="80963"/>
            </a:xfrm>
            <a:custGeom>
              <a:avLst/>
              <a:gdLst>
                <a:gd name="T0" fmla="*/ 19 w 37"/>
                <a:gd name="T1" fmla="*/ 38 h 44"/>
                <a:gd name="T2" fmla="*/ 11 w 37"/>
                <a:gd name="T3" fmla="*/ 32 h 44"/>
                <a:gd name="T4" fmla="*/ 5 w 37"/>
                <a:gd name="T5" fmla="*/ 24 h 44"/>
                <a:gd name="T6" fmla="*/ 2 w 37"/>
                <a:gd name="T7" fmla="*/ 21 h 44"/>
                <a:gd name="T8" fmla="*/ 1 w 37"/>
                <a:gd name="T9" fmla="*/ 14 h 44"/>
                <a:gd name="T10" fmla="*/ 1 w 37"/>
                <a:gd name="T11" fmla="*/ 4 h 44"/>
                <a:gd name="T12" fmla="*/ 6 w 37"/>
                <a:gd name="T13" fmla="*/ 0 h 44"/>
                <a:gd name="T14" fmla="*/ 16 w 37"/>
                <a:gd name="T15" fmla="*/ 11 h 44"/>
                <a:gd name="T16" fmla="*/ 17 w 37"/>
                <a:gd name="T17" fmla="*/ 20 h 44"/>
                <a:gd name="T18" fmla="*/ 17 w 37"/>
                <a:gd name="T19" fmla="*/ 21 h 44"/>
                <a:gd name="T20" fmla="*/ 18 w 37"/>
                <a:gd name="T21" fmla="*/ 21 h 44"/>
                <a:gd name="T22" fmla="*/ 23 w 37"/>
                <a:gd name="T23" fmla="*/ 20 h 44"/>
                <a:gd name="T24" fmla="*/ 29 w 37"/>
                <a:gd name="T25" fmla="*/ 27 h 44"/>
                <a:gd name="T26" fmla="*/ 36 w 37"/>
                <a:gd name="T27" fmla="*/ 41 h 44"/>
                <a:gd name="T28" fmla="*/ 30 w 37"/>
                <a:gd name="T29" fmla="*/ 42 h 44"/>
                <a:gd name="T30" fmla="*/ 19 w 37"/>
                <a:gd name="T31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44">
                  <a:moveTo>
                    <a:pt x="19" y="38"/>
                  </a:moveTo>
                  <a:cubicBezTo>
                    <a:pt x="16" y="36"/>
                    <a:pt x="13" y="34"/>
                    <a:pt x="11" y="32"/>
                  </a:cubicBezTo>
                  <a:cubicBezTo>
                    <a:pt x="9" y="29"/>
                    <a:pt x="7" y="26"/>
                    <a:pt x="5" y="24"/>
                  </a:cubicBezTo>
                  <a:cubicBezTo>
                    <a:pt x="4" y="23"/>
                    <a:pt x="3" y="22"/>
                    <a:pt x="2" y="21"/>
                  </a:cubicBezTo>
                  <a:cubicBezTo>
                    <a:pt x="2" y="19"/>
                    <a:pt x="3" y="16"/>
                    <a:pt x="1" y="14"/>
                  </a:cubicBezTo>
                  <a:cubicBezTo>
                    <a:pt x="0" y="11"/>
                    <a:pt x="1" y="7"/>
                    <a:pt x="1" y="4"/>
                  </a:cubicBezTo>
                  <a:cubicBezTo>
                    <a:pt x="2" y="2"/>
                    <a:pt x="4" y="0"/>
                    <a:pt x="6" y="0"/>
                  </a:cubicBezTo>
                  <a:cubicBezTo>
                    <a:pt x="12" y="1"/>
                    <a:pt x="10" y="9"/>
                    <a:pt x="16" y="11"/>
                  </a:cubicBezTo>
                  <a:cubicBezTo>
                    <a:pt x="18" y="14"/>
                    <a:pt x="17" y="17"/>
                    <a:pt x="17" y="20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1"/>
                    <a:pt x="18" y="21"/>
                    <a:pt x="18" y="21"/>
                  </a:cubicBezTo>
                  <a:cubicBezTo>
                    <a:pt x="19" y="20"/>
                    <a:pt x="21" y="19"/>
                    <a:pt x="23" y="20"/>
                  </a:cubicBezTo>
                  <a:cubicBezTo>
                    <a:pt x="26" y="22"/>
                    <a:pt x="27" y="25"/>
                    <a:pt x="29" y="27"/>
                  </a:cubicBezTo>
                  <a:cubicBezTo>
                    <a:pt x="33" y="31"/>
                    <a:pt x="37" y="35"/>
                    <a:pt x="36" y="41"/>
                  </a:cubicBezTo>
                  <a:cubicBezTo>
                    <a:pt x="35" y="44"/>
                    <a:pt x="33" y="42"/>
                    <a:pt x="30" y="42"/>
                  </a:cubicBezTo>
                  <a:cubicBezTo>
                    <a:pt x="27" y="40"/>
                    <a:pt x="24" y="36"/>
                    <a:pt x="19" y="38"/>
                  </a:cubicBezTo>
                  <a:close/>
                </a:path>
              </a:pathLst>
            </a:custGeom>
            <a:solidFill>
              <a:srgbClr val="3D4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3" name="Freeform 350"/>
            <p:cNvSpPr>
              <a:spLocks/>
            </p:cNvSpPr>
            <p:nvPr userDrawn="1"/>
          </p:nvSpPr>
          <p:spPr bwMode="auto">
            <a:xfrm>
              <a:off x="7943850" y="1713820"/>
              <a:ext cx="133350" cy="38100"/>
            </a:xfrm>
            <a:custGeom>
              <a:avLst/>
              <a:gdLst>
                <a:gd name="T0" fmla="*/ 62 w 73"/>
                <a:gd name="T1" fmla="*/ 2 h 21"/>
                <a:gd name="T2" fmla="*/ 72 w 73"/>
                <a:gd name="T3" fmla="*/ 0 h 21"/>
                <a:gd name="T4" fmla="*/ 72 w 73"/>
                <a:gd name="T5" fmla="*/ 2 h 21"/>
                <a:gd name="T6" fmla="*/ 68 w 73"/>
                <a:gd name="T7" fmla="*/ 4 h 21"/>
                <a:gd name="T8" fmla="*/ 45 w 73"/>
                <a:gd name="T9" fmla="*/ 14 h 21"/>
                <a:gd name="T10" fmla="*/ 40 w 73"/>
                <a:gd name="T11" fmla="*/ 16 h 21"/>
                <a:gd name="T12" fmla="*/ 28 w 73"/>
                <a:gd name="T13" fmla="*/ 18 h 21"/>
                <a:gd name="T14" fmla="*/ 26 w 73"/>
                <a:gd name="T15" fmla="*/ 19 h 21"/>
                <a:gd name="T16" fmla="*/ 14 w 73"/>
                <a:gd name="T17" fmla="*/ 21 h 21"/>
                <a:gd name="T18" fmla="*/ 9 w 73"/>
                <a:gd name="T19" fmla="*/ 21 h 21"/>
                <a:gd name="T20" fmla="*/ 9 w 73"/>
                <a:gd name="T21" fmla="*/ 21 h 21"/>
                <a:gd name="T22" fmla="*/ 6 w 73"/>
                <a:gd name="T23" fmla="*/ 20 h 21"/>
                <a:gd name="T24" fmla="*/ 6 w 73"/>
                <a:gd name="T25" fmla="*/ 20 h 21"/>
                <a:gd name="T26" fmla="*/ 3 w 73"/>
                <a:gd name="T27" fmla="*/ 19 h 21"/>
                <a:gd name="T28" fmla="*/ 3 w 73"/>
                <a:gd name="T29" fmla="*/ 19 h 21"/>
                <a:gd name="T30" fmla="*/ 1 w 73"/>
                <a:gd name="T31" fmla="*/ 14 h 21"/>
                <a:gd name="T32" fmla="*/ 0 w 73"/>
                <a:gd name="T33" fmla="*/ 12 h 21"/>
                <a:gd name="T34" fmla="*/ 1 w 73"/>
                <a:gd name="T35" fmla="*/ 7 h 21"/>
                <a:gd name="T36" fmla="*/ 1 w 73"/>
                <a:gd name="T37" fmla="*/ 7 h 21"/>
                <a:gd name="T38" fmla="*/ 4 w 73"/>
                <a:gd name="T39" fmla="*/ 6 h 21"/>
                <a:gd name="T40" fmla="*/ 6 w 73"/>
                <a:gd name="T41" fmla="*/ 8 h 21"/>
                <a:gd name="T42" fmla="*/ 22 w 73"/>
                <a:gd name="T43" fmla="*/ 12 h 21"/>
                <a:gd name="T44" fmla="*/ 36 w 73"/>
                <a:gd name="T45" fmla="*/ 8 h 21"/>
                <a:gd name="T46" fmla="*/ 57 w 73"/>
                <a:gd name="T47" fmla="*/ 1 h 21"/>
                <a:gd name="T48" fmla="*/ 62 w 73"/>
                <a:gd name="T4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21">
                  <a:moveTo>
                    <a:pt x="62" y="2"/>
                  </a:moveTo>
                  <a:cubicBezTo>
                    <a:pt x="66" y="4"/>
                    <a:pt x="69" y="1"/>
                    <a:pt x="72" y="0"/>
                  </a:cubicBezTo>
                  <a:cubicBezTo>
                    <a:pt x="73" y="1"/>
                    <a:pt x="73" y="2"/>
                    <a:pt x="72" y="2"/>
                  </a:cubicBezTo>
                  <a:cubicBezTo>
                    <a:pt x="71" y="3"/>
                    <a:pt x="70" y="4"/>
                    <a:pt x="68" y="4"/>
                  </a:cubicBezTo>
                  <a:cubicBezTo>
                    <a:pt x="61" y="9"/>
                    <a:pt x="53" y="12"/>
                    <a:pt x="45" y="14"/>
                  </a:cubicBezTo>
                  <a:cubicBezTo>
                    <a:pt x="43" y="15"/>
                    <a:pt x="42" y="15"/>
                    <a:pt x="40" y="16"/>
                  </a:cubicBezTo>
                  <a:cubicBezTo>
                    <a:pt x="36" y="14"/>
                    <a:pt x="32" y="17"/>
                    <a:pt x="28" y="18"/>
                  </a:cubicBezTo>
                  <a:cubicBezTo>
                    <a:pt x="28" y="18"/>
                    <a:pt x="27" y="19"/>
                    <a:pt x="26" y="19"/>
                  </a:cubicBezTo>
                  <a:cubicBezTo>
                    <a:pt x="22" y="17"/>
                    <a:pt x="18" y="21"/>
                    <a:pt x="14" y="21"/>
                  </a:cubicBezTo>
                  <a:cubicBezTo>
                    <a:pt x="13" y="20"/>
                    <a:pt x="11" y="20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7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18"/>
                    <a:pt x="1" y="16"/>
                    <a:pt x="1" y="14"/>
                  </a:cubicBezTo>
                  <a:cubicBezTo>
                    <a:pt x="1" y="14"/>
                    <a:pt x="1" y="13"/>
                    <a:pt x="0" y="12"/>
                  </a:cubicBezTo>
                  <a:cubicBezTo>
                    <a:pt x="1" y="10"/>
                    <a:pt x="0" y="9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2" y="5"/>
                    <a:pt x="4" y="6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10" y="13"/>
                    <a:pt x="16" y="14"/>
                    <a:pt x="22" y="12"/>
                  </a:cubicBezTo>
                  <a:cubicBezTo>
                    <a:pt x="27" y="11"/>
                    <a:pt x="31" y="9"/>
                    <a:pt x="36" y="8"/>
                  </a:cubicBezTo>
                  <a:cubicBezTo>
                    <a:pt x="43" y="7"/>
                    <a:pt x="49" y="3"/>
                    <a:pt x="57" y="1"/>
                  </a:cubicBezTo>
                  <a:cubicBezTo>
                    <a:pt x="59" y="1"/>
                    <a:pt x="61" y="1"/>
                    <a:pt x="62" y="2"/>
                  </a:cubicBezTo>
                  <a:close/>
                </a:path>
              </a:pathLst>
            </a:custGeom>
            <a:solidFill>
              <a:srgbClr val="C5B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4" name="Freeform 351"/>
            <p:cNvSpPr>
              <a:spLocks/>
            </p:cNvSpPr>
            <p:nvPr userDrawn="1"/>
          </p:nvSpPr>
          <p:spPr bwMode="auto">
            <a:xfrm>
              <a:off x="8591550" y="1488395"/>
              <a:ext cx="50800" cy="44450"/>
            </a:xfrm>
            <a:custGeom>
              <a:avLst/>
              <a:gdLst>
                <a:gd name="T0" fmla="*/ 13 w 28"/>
                <a:gd name="T1" fmla="*/ 23 h 24"/>
                <a:gd name="T2" fmla="*/ 11 w 28"/>
                <a:gd name="T3" fmla="*/ 24 h 24"/>
                <a:gd name="T4" fmla="*/ 9 w 28"/>
                <a:gd name="T5" fmla="*/ 22 h 24"/>
                <a:gd name="T6" fmla="*/ 4 w 28"/>
                <a:gd name="T7" fmla="*/ 14 h 24"/>
                <a:gd name="T8" fmla="*/ 2 w 28"/>
                <a:gd name="T9" fmla="*/ 15 h 24"/>
                <a:gd name="T10" fmla="*/ 0 w 28"/>
                <a:gd name="T11" fmla="*/ 14 h 24"/>
                <a:gd name="T12" fmla="*/ 0 w 28"/>
                <a:gd name="T13" fmla="*/ 12 h 24"/>
                <a:gd name="T14" fmla="*/ 16 w 28"/>
                <a:gd name="T15" fmla="*/ 0 h 24"/>
                <a:gd name="T16" fmla="*/ 19 w 28"/>
                <a:gd name="T17" fmla="*/ 0 h 24"/>
                <a:gd name="T18" fmla="*/ 22 w 28"/>
                <a:gd name="T19" fmla="*/ 2 h 24"/>
                <a:gd name="T20" fmla="*/ 23 w 28"/>
                <a:gd name="T21" fmla="*/ 4 h 24"/>
                <a:gd name="T22" fmla="*/ 26 w 28"/>
                <a:gd name="T23" fmla="*/ 5 h 24"/>
                <a:gd name="T24" fmla="*/ 27 w 28"/>
                <a:gd name="T25" fmla="*/ 7 h 24"/>
                <a:gd name="T26" fmla="*/ 28 w 28"/>
                <a:gd name="T27" fmla="*/ 10 h 24"/>
                <a:gd name="T28" fmla="*/ 24 w 28"/>
                <a:gd name="T29" fmla="*/ 13 h 24"/>
                <a:gd name="T30" fmla="*/ 13 w 28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24">
                  <a:moveTo>
                    <a:pt x="13" y="23"/>
                  </a:moveTo>
                  <a:cubicBezTo>
                    <a:pt x="12" y="23"/>
                    <a:pt x="11" y="24"/>
                    <a:pt x="11" y="24"/>
                  </a:cubicBezTo>
                  <a:cubicBezTo>
                    <a:pt x="10" y="23"/>
                    <a:pt x="10" y="23"/>
                    <a:pt x="9" y="22"/>
                  </a:cubicBezTo>
                  <a:cubicBezTo>
                    <a:pt x="6" y="20"/>
                    <a:pt x="7" y="16"/>
                    <a:pt x="4" y="14"/>
                  </a:cubicBezTo>
                  <a:cubicBezTo>
                    <a:pt x="3" y="14"/>
                    <a:pt x="3" y="15"/>
                    <a:pt x="2" y="15"/>
                  </a:cubicBezTo>
                  <a:cubicBezTo>
                    <a:pt x="1" y="15"/>
                    <a:pt x="0" y="14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4" y="7"/>
                    <a:pt x="10" y="4"/>
                    <a:pt x="16" y="0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20" y="0"/>
                    <a:pt x="21" y="1"/>
                    <a:pt x="22" y="2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24" y="4"/>
                    <a:pt x="25" y="5"/>
                    <a:pt x="26" y="5"/>
                  </a:cubicBezTo>
                  <a:cubicBezTo>
                    <a:pt x="26" y="6"/>
                    <a:pt x="26" y="7"/>
                    <a:pt x="27" y="7"/>
                  </a:cubicBezTo>
                  <a:cubicBezTo>
                    <a:pt x="28" y="8"/>
                    <a:pt x="28" y="9"/>
                    <a:pt x="28" y="10"/>
                  </a:cubicBezTo>
                  <a:cubicBezTo>
                    <a:pt x="27" y="11"/>
                    <a:pt x="25" y="12"/>
                    <a:pt x="24" y="13"/>
                  </a:cubicBezTo>
                  <a:cubicBezTo>
                    <a:pt x="17" y="13"/>
                    <a:pt x="14" y="17"/>
                    <a:pt x="13" y="23"/>
                  </a:cubicBezTo>
                  <a:close/>
                </a:path>
              </a:pathLst>
            </a:custGeom>
            <a:solidFill>
              <a:srgbClr val="D4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5" name="Freeform 352"/>
            <p:cNvSpPr>
              <a:spLocks/>
            </p:cNvSpPr>
            <p:nvPr userDrawn="1"/>
          </p:nvSpPr>
          <p:spPr bwMode="auto">
            <a:xfrm>
              <a:off x="8408988" y="1375683"/>
              <a:ext cx="38100" cy="26988"/>
            </a:xfrm>
            <a:custGeom>
              <a:avLst/>
              <a:gdLst>
                <a:gd name="T0" fmla="*/ 0 w 21"/>
                <a:gd name="T1" fmla="*/ 0 h 15"/>
                <a:gd name="T2" fmla="*/ 6 w 21"/>
                <a:gd name="T3" fmla="*/ 0 h 15"/>
                <a:gd name="T4" fmla="*/ 21 w 21"/>
                <a:gd name="T5" fmla="*/ 12 h 15"/>
                <a:gd name="T6" fmla="*/ 14 w 21"/>
                <a:gd name="T7" fmla="*/ 14 h 15"/>
                <a:gd name="T8" fmla="*/ 0 w 21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13" y="1"/>
                    <a:pt x="19" y="4"/>
                    <a:pt x="21" y="12"/>
                  </a:cubicBezTo>
                  <a:cubicBezTo>
                    <a:pt x="19" y="13"/>
                    <a:pt x="17" y="15"/>
                    <a:pt x="14" y="14"/>
                  </a:cubicBezTo>
                  <a:cubicBezTo>
                    <a:pt x="6" y="13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AAB1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6" name="Freeform 353"/>
            <p:cNvSpPr>
              <a:spLocks/>
            </p:cNvSpPr>
            <p:nvPr userDrawn="1"/>
          </p:nvSpPr>
          <p:spPr bwMode="auto">
            <a:xfrm>
              <a:off x="8628063" y="1196295"/>
              <a:ext cx="88900" cy="39688"/>
            </a:xfrm>
            <a:custGeom>
              <a:avLst/>
              <a:gdLst>
                <a:gd name="T0" fmla="*/ 7 w 48"/>
                <a:gd name="T1" fmla="*/ 22 h 22"/>
                <a:gd name="T2" fmla="*/ 0 w 48"/>
                <a:gd name="T3" fmla="*/ 20 h 22"/>
                <a:gd name="T4" fmla="*/ 46 w 48"/>
                <a:gd name="T5" fmla="*/ 0 h 22"/>
                <a:gd name="T6" fmla="*/ 48 w 48"/>
                <a:gd name="T7" fmla="*/ 1 h 22"/>
                <a:gd name="T8" fmla="*/ 47 w 48"/>
                <a:gd name="T9" fmla="*/ 2 h 22"/>
                <a:gd name="T10" fmla="*/ 17 w 48"/>
                <a:gd name="T11" fmla="*/ 15 h 22"/>
                <a:gd name="T12" fmla="*/ 9 w 48"/>
                <a:gd name="T13" fmla="*/ 21 h 22"/>
                <a:gd name="T14" fmla="*/ 8 w 48"/>
                <a:gd name="T15" fmla="*/ 21 h 22"/>
                <a:gd name="T16" fmla="*/ 7 w 48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2">
                  <a:moveTo>
                    <a:pt x="7" y="22"/>
                  </a:moveTo>
                  <a:cubicBezTo>
                    <a:pt x="5" y="21"/>
                    <a:pt x="3" y="21"/>
                    <a:pt x="0" y="20"/>
                  </a:cubicBezTo>
                  <a:cubicBezTo>
                    <a:pt x="16" y="13"/>
                    <a:pt x="31" y="7"/>
                    <a:pt x="46" y="0"/>
                  </a:cubicBezTo>
                  <a:cubicBezTo>
                    <a:pt x="47" y="0"/>
                    <a:pt x="48" y="1"/>
                    <a:pt x="48" y="1"/>
                  </a:cubicBezTo>
                  <a:cubicBezTo>
                    <a:pt x="48" y="2"/>
                    <a:pt x="48" y="2"/>
                    <a:pt x="47" y="2"/>
                  </a:cubicBezTo>
                  <a:cubicBezTo>
                    <a:pt x="37" y="6"/>
                    <a:pt x="27" y="11"/>
                    <a:pt x="17" y="15"/>
                  </a:cubicBezTo>
                  <a:cubicBezTo>
                    <a:pt x="14" y="16"/>
                    <a:pt x="10" y="17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lnTo>
                    <a:pt x="7" y="22"/>
                  </a:lnTo>
                  <a:close/>
                </a:path>
              </a:pathLst>
            </a:custGeom>
            <a:solidFill>
              <a:srgbClr val="DD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7" name="Freeform 354"/>
            <p:cNvSpPr>
              <a:spLocks/>
            </p:cNvSpPr>
            <p:nvPr userDrawn="1"/>
          </p:nvSpPr>
          <p:spPr bwMode="auto">
            <a:xfrm>
              <a:off x="8816975" y="1677308"/>
              <a:ext cx="31750" cy="33338"/>
            </a:xfrm>
            <a:custGeom>
              <a:avLst/>
              <a:gdLst>
                <a:gd name="T0" fmla="*/ 0 w 17"/>
                <a:gd name="T1" fmla="*/ 2 h 18"/>
                <a:gd name="T2" fmla="*/ 14 w 17"/>
                <a:gd name="T3" fmla="*/ 11 h 18"/>
                <a:gd name="T4" fmla="*/ 17 w 17"/>
                <a:gd name="T5" fmla="*/ 17 h 18"/>
                <a:gd name="T6" fmla="*/ 17 w 17"/>
                <a:gd name="T7" fmla="*/ 18 h 18"/>
                <a:gd name="T8" fmla="*/ 0 w 17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2"/>
                  </a:moveTo>
                  <a:cubicBezTo>
                    <a:pt x="8" y="0"/>
                    <a:pt x="13" y="3"/>
                    <a:pt x="14" y="11"/>
                  </a:cubicBezTo>
                  <a:cubicBezTo>
                    <a:pt x="15" y="13"/>
                    <a:pt x="16" y="15"/>
                    <a:pt x="17" y="17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7" y="17"/>
                    <a:pt x="1" y="12"/>
                    <a:pt x="0" y="2"/>
                  </a:cubicBezTo>
                  <a:close/>
                </a:path>
              </a:pathLst>
            </a:custGeom>
            <a:solidFill>
              <a:srgbClr val="FE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8" name="Freeform 355"/>
            <p:cNvSpPr>
              <a:spLocks/>
            </p:cNvSpPr>
            <p:nvPr userDrawn="1"/>
          </p:nvSpPr>
          <p:spPr bwMode="auto">
            <a:xfrm>
              <a:off x="8469313" y="1388383"/>
              <a:ext cx="44450" cy="20638"/>
            </a:xfrm>
            <a:custGeom>
              <a:avLst/>
              <a:gdLst>
                <a:gd name="T0" fmla="*/ 11 w 24"/>
                <a:gd name="T1" fmla="*/ 10 h 11"/>
                <a:gd name="T2" fmla="*/ 9 w 24"/>
                <a:gd name="T3" fmla="*/ 10 h 11"/>
                <a:gd name="T4" fmla="*/ 6 w 24"/>
                <a:gd name="T5" fmla="*/ 9 h 11"/>
                <a:gd name="T6" fmla="*/ 5 w 24"/>
                <a:gd name="T7" fmla="*/ 9 h 11"/>
                <a:gd name="T8" fmla="*/ 2 w 24"/>
                <a:gd name="T9" fmla="*/ 8 h 11"/>
                <a:gd name="T10" fmla="*/ 1 w 24"/>
                <a:gd name="T11" fmla="*/ 7 h 11"/>
                <a:gd name="T12" fmla="*/ 0 w 24"/>
                <a:gd name="T13" fmla="*/ 4 h 11"/>
                <a:gd name="T14" fmla="*/ 8 w 24"/>
                <a:gd name="T15" fmla="*/ 0 h 11"/>
                <a:gd name="T16" fmla="*/ 11 w 24"/>
                <a:gd name="T17" fmla="*/ 1 h 11"/>
                <a:gd name="T18" fmla="*/ 16 w 24"/>
                <a:gd name="T19" fmla="*/ 0 h 11"/>
                <a:gd name="T20" fmla="*/ 24 w 24"/>
                <a:gd name="T21" fmla="*/ 5 h 11"/>
                <a:gd name="T22" fmla="*/ 11 w 24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1">
                  <a:moveTo>
                    <a:pt x="11" y="10"/>
                  </a:moveTo>
                  <a:cubicBezTo>
                    <a:pt x="10" y="10"/>
                    <a:pt x="9" y="10"/>
                    <a:pt x="9" y="10"/>
                  </a:cubicBezTo>
                  <a:cubicBezTo>
                    <a:pt x="7" y="11"/>
                    <a:pt x="6" y="10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9"/>
                    <a:pt x="2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2" y="1"/>
                    <a:pt x="5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3" y="1"/>
                    <a:pt x="14" y="0"/>
                    <a:pt x="16" y="0"/>
                  </a:cubicBezTo>
                  <a:cubicBezTo>
                    <a:pt x="19" y="0"/>
                    <a:pt x="23" y="0"/>
                    <a:pt x="24" y="5"/>
                  </a:cubicBezTo>
                  <a:cubicBezTo>
                    <a:pt x="21" y="10"/>
                    <a:pt x="15" y="9"/>
                    <a:pt x="11" y="10"/>
                  </a:cubicBezTo>
                  <a:close/>
                </a:path>
              </a:pathLst>
            </a:custGeom>
            <a:solidFill>
              <a:srgbClr val="3E4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9" name="Freeform 356"/>
            <p:cNvSpPr>
              <a:spLocks/>
            </p:cNvSpPr>
            <p:nvPr userDrawn="1"/>
          </p:nvSpPr>
          <p:spPr bwMode="auto">
            <a:xfrm>
              <a:off x="8489950" y="1386795"/>
              <a:ext cx="39688" cy="25400"/>
            </a:xfrm>
            <a:custGeom>
              <a:avLst/>
              <a:gdLst>
                <a:gd name="T0" fmla="*/ 0 w 22"/>
                <a:gd name="T1" fmla="*/ 11 h 14"/>
                <a:gd name="T2" fmla="*/ 12 w 22"/>
                <a:gd name="T3" fmla="*/ 4 h 14"/>
                <a:gd name="T4" fmla="*/ 13 w 22"/>
                <a:gd name="T5" fmla="*/ 1 h 14"/>
                <a:gd name="T6" fmla="*/ 17 w 22"/>
                <a:gd name="T7" fmla="*/ 0 h 14"/>
                <a:gd name="T8" fmla="*/ 20 w 22"/>
                <a:gd name="T9" fmla="*/ 1 h 14"/>
                <a:gd name="T10" fmla="*/ 22 w 22"/>
                <a:gd name="T11" fmla="*/ 7 h 14"/>
                <a:gd name="T12" fmla="*/ 20 w 22"/>
                <a:gd name="T13" fmla="*/ 10 h 14"/>
                <a:gd name="T14" fmla="*/ 11 w 22"/>
                <a:gd name="T15" fmla="*/ 14 h 14"/>
                <a:gd name="T16" fmla="*/ 7 w 22"/>
                <a:gd name="T17" fmla="*/ 13 h 14"/>
                <a:gd name="T18" fmla="*/ 0 w 22"/>
                <a:gd name="T1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4">
                  <a:moveTo>
                    <a:pt x="0" y="11"/>
                  </a:moveTo>
                  <a:cubicBezTo>
                    <a:pt x="4" y="9"/>
                    <a:pt x="9" y="9"/>
                    <a:pt x="12" y="4"/>
                  </a:cubicBezTo>
                  <a:cubicBezTo>
                    <a:pt x="12" y="3"/>
                    <a:pt x="13" y="2"/>
                    <a:pt x="13" y="1"/>
                  </a:cubicBezTo>
                  <a:cubicBezTo>
                    <a:pt x="14" y="0"/>
                    <a:pt x="15" y="0"/>
                    <a:pt x="17" y="0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3"/>
                    <a:pt x="22" y="5"/>
                    <a:pt x="22" y="7"/>
                  </a:cubicBezTo>
                  <a:cubicBezTo>
                    <a:pt x="21" y="8"/>
                    <a:pt x="21" y="9"/>
                    <a:pt x="20" y="10"/>
                  </a:cubicBezTo>
                  <a:cubicBezTo>
                    <a:pt x="17" y="12"/>
                    <a:pt x="14" y="13"/>
                    <a:pt x="11" y="14"/>
                  </a:cubicBezTo>
                  <a:cubicBezTo>
                    <a:pt x="9" y="14"/>
                    <a:pt x="8" y="13"/>
                    <a:pt x="7" y="13"/>
                  </a:cubicBezTo>
                  <a:cubicBezTo>
                    <a:pt x="5" y="11"/>
                    <a:pt x="2" y="14"/>
                    <a:pt x="0" y="11"/>
                  </a:cubicBez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0" name="Freeform 357"/>
            <p:cNvSpPr>
              <a:spLocks/>
            </p:cNvSpPr>
            <p:nvPr userDrawn="1"/>
          </p:nvSpPr>
          <p:spPr bwMode="auto">
            <a:xfrm>
              <a:off x="8764588" y="650195"/>
              <a:ext cx="31750" cy="23813"/>
            </a:xfrm>
            <a:custGeom>
              <a:avLst/>
              <a:gdLst>
                <a:gd name="T0" fmla="*/ 0 w 18"/>
                <a:gd name="T1" fmla="*/ 11 h 13"/>
                <a:gd name="T2" fmla="*/ 6 w 18"/>
                <a:gd name="T3" fmla="*/ 4 h 13"/>
                <a:gd name="T4" fmla="*/ 13 w 18"/>
                <a:gd name="T5" fmla="*/ 1 h 13"/>
                <a:gd name="T6" fmla="*/ 18 w 18"/>
                <a:gd name="T7" fmla="*/ 2 h 13"/>
                <a:gd name="T8" fmla="*/ 16 w 18"/>
                <a:gd name="T9" fmla="*/ 6 h 13"/>
                <a:gd name="T10" fmla="*/ 6 w 18"/>
                <a:gd name="T11" fmla="*/ 12 h 13"/>
                <a:gd name="T12" fmla="*/ 0 w 18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0" y="11"/>
                  </a:moveTo>
                  <a:cubicBezTo>
                    <a:pt x="1" y="8"/>
                    <a:pt x="5" y="7"/>
                    <a:pt x="6" y="4"/>
                  </a:cubicBezTo>
                  <a:cubicBezTo>
                    <a:pt x="9" y="3"/>
                    <a:pt x="11" y="2"/>
                    <a:pt x="13" y="1"/>
                  </a:cubicBezTo>
                  <a:cubicBezTo>
                    <a:pt x="15" y="1"/>
                    <a:pt x="17" y="0"/>
                    <a:pt x="18" y="2"/>
                  </a:cubicBezTo>
                  <a:cubicBezTo>
                    <a:pt x="18" y="4"/>
                    <a:pt x="18" y="5"/>
                    <a:pt x="16" y="6"/>
                  </a:cubicBezTo>
                  <a:cubicBezTo>
                    <a:pt x="13" y="9"/>
                    <a:pt x="10" y="11"/>
                    <a:pt x="6" y="12"/>
                  </a:cubicBezTo>
                  <a:cubicBezTo>
                    <a:pt x="4" y="13"/>
                    <a:pt x="1" y="13"/>
                    <a:pt x="0" y="11"/>
                  </a:cubicBezTo>
                  <a:close/>
                </a:path>
              </a:pathLst>
            </a:custGeom>
            <a:solidFill>
              <a:srgbClr val="56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1" name="Freeform 358"/>
            <p:cNvSpPr>
              <a:spLocks/>
            </p:cNvSpPr>
            <p:nvPr userDrawn="1"/>
          </p:nvSpPr>
          <p:spPr bwMode="auto">
            <a:xfrm>
              <a:off x="8829675" y="670833"/>
              <a:ext cx="19050" cy="28575"/>
            </a:xfrm>
            <a:custGeom>
              <a:avLst/>
              <a:gdLst>
                <a:gd name="T0" fmla="*/ 5 w 10"/>
                <a:gd name="T1" fmla="*/ 16 h 16"/>
                <a:gd name="T2" fmla="*/ 1 w 10"/>
                <a:gd name="T3" fmla="*/ 13 h 16"/>
                <a:gd name="T4" fmla="*/ 0 w 10"/>
                <a:gd name="T5" fmla="*/ 12 h 16"/>
                <a:gd name="T6" fmla="*/ 0 w 10"/>
                <a:gd name="T7" fmla="*/ 2 h 16"/>
                <a:gd name="T8" fmla="*/ 1 w 10"/>
                <a:gd name="T9" fmla="*/ 0 h 16"/>
                <a:gd name="T10" fmla="*/ 5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5" y="16"/>
                  </a:moveTo>
                  <a:cubicBezTo>
                    <a:pt x="3" y="15"/>
                    <a:pt x="2" y="14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8"/>
                    <a:pt x="0" y="5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0" y="4"/>
                    <a:pt x="6" y="10"/>
                    <a:pt x="5" y="16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2" name="Freeform 359"/>
            <p:cNvSpPr>
              <a:spLocks/>
            </p:cNvSpPr>
            <p:nvPr userDrawn="1"/>
          </p:nvSpPr>
          <p:spPr bwMode="auto">
            <a:xfrm>
              <a:off x="8809038" y="658133"/>
              <a:ext cx="23813" cy="38100"/>
            </a:xfrm>
            <a:custGeom>
              <a:avLst/>
              <a:gdLst>
                <a:gd name="T0" fmla="*/ 12 w 13"/>
                <a:gd name="T1" fmla="*/ 20 h 21"/>
                <a:gd name="T2" fmla="*/ 10 w 13"/>
                <a:gd name="T3" fmla="*/ 21 h 21"/>
                <a:gd name="T4" fmla="*/ 8 w 13"/>
                <a:gd name="T5" fmla="*/ 20 h 21"/>
                <a:gd name="T6" fmla="*/ 2 w 13"/>
                <a:gd name="T7" fmla="*/ 9 h 21"/>
                <a:gd name="T8" fmla="*/ 1 w 13"/>
                <a:gd name="T9" fmla="*/ 2 h 21"/>
                <a:gd name="T10" fmla="*/ 4 w 13"/>
                <a:gd name="T11" fmla="*/ 1 h 21"/>
                <a:gd name="T12" fmla="*/ 4 w 13"/>
                <a:gd name="T13" fmla="*/ 3 h 21"/>
                <a:gd name="T14" fmla="*/ 9 w 13"/>
                <a:gd name="T15" fmla="*/ 7 h 21"/>
                <a:gd name="T16" fmla="*/ 12 w 13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1">
                  <a:moveTo>
                    <a:pt x="12" y="20"/>
                  </a:moveTo>
                  <a:cubicBezTo>
                    <a:pt x="11" y="20"/>
                    <a:pt x="11" y="20"/>
                    <a:pt x="10" y="21"/>
                  </a:cubicBezTo>
                  <a:cubicBezTo>
                    <a:pt x="9" y="21"/>
                    <a:pt x="9" y="20"/>
                    <a:pt x="8" y="20"/>
                  </a:cubicBezTo>
                  <a:cubicBezTo>
                    <a:pt x="4" y="17"/>
                    <a:pt x="3" y="13"/>
                    <a:pt x="2" y="9"/>
                  </a:cubicBezTo>
                  <a:cubicBezTo>
                    <a:pt x="1" y="7"/>
                    <a:pt x="0" y="5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6" y="4"/>
                    <a:pt x="7" y="5"/>
                    <a:pt x="9" y="7"/>
                  </a:cubicBezTo>
                  <a:cubicBezTo>
                    <a:pt x="10" y="11"/>
                    <a:pt x="13" y="15"/>
                    <a:pt x="12" y="20"/>
                  </a:cubicBezTo>
                  <a:close/>
                </a:path>
              </a:pathLst>
            </a:custGeom>
            <a:solidFill>
              <a:srgbClr val="DE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3" name="Freeform 360"/>
            <p:cNvSpPr>
              <a:spLocks/>
            </p:cNvSpPr>
            <p:nvPr userDrawn="1"/>
          </p:nvSpPr>
          <p:spPr bwMode="auto">
            <a:xfrm>
              <a:off x="8531225" y="1285195"/>
              <a:ext cx="14288" cy="23813"/>
            </a:xfrm>
            <a:custGeom>
              <a:avLst/>
              <a:gdLst>
                <a:gd name="T0" fmla="*/ 7 w 8"/>
                <a:gd name="T1" fmla="*/ 0 h 13"/>
                <a:gd name="T2" fmla="*/ 8 w 8"/>
                <a:gd name="T3" fmla="*/ 12 h 13"/>
                <a:gd name="T4" fmla="*/ 6 w 8"/>
                <a:gd name="T5" fmla="*/ 13 h 13"/>
                <a:gd name="T6" fmla="*/ 1 w 8"/>
                <a:gd name="T7" fmla="*/ 2 h 13"/>
                <a:gd name="T8" fmla="*/ 3 w 8"/>
                <a:gd name="T9" fmla="*/ 1 h 13"/>
                <a:gd name="T10" fmla="*/ 7 w 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7" y="0"/>
                  </a:moveTo>
                  <a:cubicBezTo>
                    <a:pt x="7" y="4"/>
                    <a:pt x="5" y="8"/>
                    <a:pt x="8" y="12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2" y="11"/>
                    <a:pt x="0" y="7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5" y="1"/>
                    <a:pt x="6" y="0"/>
                    <a:pt x="7" y="0"/>
                  </a:cubicBezTo>
                  <a:close/>
                </a:path>
              </a:pathLst>
            </a:custGeom>
            <a:solidFill>
              <a:srgbClr val="EFF2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4" name="Freeform 361"/>
            <p:cNvSpPr>
              <a:spLocks/>
            </p:cNvSpPr>
            <p:nvPr userDrawn="1"/>
          </p:nvSpPr>
          <p:spPr bwMode="auto">
            <a:xfrm>
              <a:off x="8496300" y="1415370"/>
              <a:ext cx="14288" cy="12700"/>
            </a:xfrm>
            <a:custGeom>
              <a:avLst/>
              <a:gdLst>
                <a:gd name="T0" fmla="*/ 5 w 8"/>
                <a:gd name="T1" fmla="*/ 6 h 7"/>
                <a:gd name="T2" fmla="*/ 2 w 8"/>
                <a:gd name="T3" fmla="*/ 0 h 7"/>
                <a:gd name="T4" fmla="*/ 4 w 8"/>
                <a:gd name="T5" fmla="*/ 0 h 7"/>
                <a:gd name="T6" fmla="*/ 8 w 8"/>
                <a:gd name="T7" fmla="*/ 3 h 7"/>
                <a:gd name="T8" fmla="*/ 7 w 8"/>
                <a:gd name="T9" fmla="*/ 6 h 7"/>
                <a:gd name="T10" fmla="*/ 6 w 8"/>
                <a:gd name="T11" fmla="*/ 7 h 7"/>
                <a:gd name="T12" fmla="*/ 5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5" y="6"/>
                  </a:moveTo>
                  <a:cubicBezTo>
                    <a:pt x="3" y="4"/>
                    <a:pt x="0" y="3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6" y="0"/>
                    <a:pt x="7" y="1"/>
                    <a:pt x="8" y="3"/>
                  </a:cubicBezTo>
                  <a:cubicBezTo>
                    <a:pt x="8" y="4"/>
                    <a:pt x="8" y="5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5" name="Freeform 362"/>
            <p:cNvSpPr>
              <a:spLocks/>
            </p:cNvSpPr>
            <p:nvPr userDrawn="1"/>
          </p:nvSpPr>
          <p:spPr bwMode="auto">
            <a:xfrm>
              <a:off x="8434388" y="1393145"/>
              <a:ext cx="19050" cy="11113"/>
            </a:xfrm>
            <a:custGeom>
              <a:avLst/>
              <a:gdLst>
                <a:gd name="T0" fmla="*/ 0 w 10"/>
                <a:gd name="T1" fmla="*/ 4 h 6"/>
                <a:gd name="T2" fmla="*/ 7 w 10"/>
                <a:gd name="T3" fmla="*/ 1 h 6"/>
                <a:gd name="T4" fmla="*/ 10 w 10"/>
                <a:gd name="T5" fmla="*/ 1 h 6"/>
                <a:gd name="T6" fmla="*/ 10 w 10"/>
                <a:gd name="T7" fmla="*/ 2 h 6"/>
                <a:gd name="T8" fmla="*/ 10 w 10"/>
                <a:gd name="T9" fmla="*/ 3 h 6"/>
                <a:gd name="T10" fmla="*/ 0 w 10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4"/>
                  </a:move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0" y="1"/>
                    <a:pt x="10" y="1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7" y="3"/>
                    <a:pt x="4" y="6"/>
                    <a:pt x="0" y="4"/>
                  </a:cubicBez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6" name="Freeform 363"/>
            <p:cNvSpPr>
              <a:spLocks/>
            </p:cNvSpPr>
            <p:nvPr userDrawn="1"/>
          </p:nvSpPr>
          <p:spPr bwMode="auto">
            <a:xfrm>
              <a:off x="8453438" y="1391558"/>
              <a:ext cx="14288" cy="9525"/>
            </a:xfrm>
            <a:custGeom>
              <a:avLst/>
              <a:gdLst>
                <a:gd name="T0" fmla="*/ 7 w 8"/>
                <a:gd name="T1" fmla="*/ 4 h 5"/>
                <a:gd name="T2" fmla="*/ 0 w 8"/>
                <a:gd name="T3" fmla="*/ 4 h 5"/>
                <a:gd name="T4" fmla="*/ 0 w 8"/>
                <a:gd name="T5" fmla="*/ 4 h 5"/>
                <a:gd name="T6" fmla="*/ 2 w 8"/>
                <a:gd name="T7" fmla="*/ 1 h 5"/>
                <a:gd name="T8" fmla="*/ 7 w 8"/>
                <a:gd name="T9" fmla="*/ 1 h 5"/>
                <a:gd name="T10" fmla="*/ 7 w 8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5" y="4"/>
                    <a:pt x="2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4" y="0"/>
                    <a:pt x="5" y="0"/>
                    <a:pt x="7" y="1"/>
                  </a:cubicBezTo>
                  <a:cubicBezTo>
                    <a:pt x="8" y="2"/>
                    <a:pt x="8" y="3"/>
                    <a:pt x="7" y="4"/>
                  </a:cubicBez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7" name="Freeform 364"/>
            <p:cNvSpPr>
              <a:spLocks/>
            </p:cNvSpPr>
            <p:nvPr userDrawn="1"/>
          </p:nvSpPr>
          <p:spPr bwMode="auto">
            <a:xfrm>
              <a:off x="8502650" y="1426483"/>
              <a:ext cx="11113" cy="14288"/>
            </a:xfrm>
            <a:custGeom>
              <a:avLst/>
              <a:gdLst>
                <a:gd name="T0" fmla="*/ 5 w 6"/>
                <a:gd name="T1" fmla="*/ 7 h 8"/>
                <a:gd name="T2" fmla="*/ 3 w 6"/>
                <a:gd name="T3" fmla="*/ 8 h 8"/>
                <a:gd name="T4" fmla="*/ 2 w 6"/>
                <a:gd name="T5" fmla="*/ 0 h 8"/>
                <a:gd name="T6" fmla="*/ 3 w 6"/>
                <a:gd name="T7" fmla="*/ 0 h 8"/>
                <a:gd name="T8" fmla="*/ 5 w 6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5" y="7"/>
                  </a:moveTo>
                  <a:cubicBezTo>
                    <a:pt x="4" y="7"/>
                    <a:pt x="4" y="7"/>
                    <a:pt x="3" y="8"/>
                  </a:cubicBezTo>
                  <a:cubicBezTo>
                    <a:pt x="1" y="5"/>
                    <a:pt x="0" y="3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5" y="2"/>
                    <a:pt x="6" y="4"/>
                    <a:pt x="5" y="7"/>
                  </a:cubicBez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8" name="Freeform 365"/>
            <p:cNvSpPr>
              <a:spLocks/>
            </p:cNvSpPr>
            <p:nvPr userDrawn="1"/>
          </p:nvSpPr>
          <p:spPr bwMode="auto">
            <a:xfrm>
              <a:off x="8816975" y="662895"/>
              <a:ext cx="9525" cy="7938"/>
            </a:xfrm>
            <a:custGeom>
              <a:avLst/>
              <a:gdLst>
                <a:gd name="T0" fmla="*/ 2 w 5"/>
                <a:gd name="T1" fmla="*/ 4 h 4"/>
                <a:gd name="T2" fmla="*/ 0 w 5"/>
                <a:gd name="T3" fmla="*/ 0 h 4"/>
                <a:gd name="T4" fmla="*/ 4 w 5"/>
                <a:gd name="T5" fmla="*/ 1 h 4"/>
                <a:gd name="T6" fmla="*/ 5 w 5"/>
                <a:gd name="T7" fmla="*/ 2 h 4"/>
                <a:gd name="T8" fmla="*/ 4 w 5"/>
                <a:gd name="T9" fmla="*/ 4 h 4"/>
                <a:gd name="T10" fmla="*/ 2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4"/>
                    <a:pt x="3" y="4"/>
                    <a:pt x="2" y="4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9" name="Freeform 366"/>
            <p:cNvSpPr>
              <a:spLocks/>
            </p:cNvSpPr>
            <p:nvPr userDrawn="1"/>
          </p:nvSpPr>
          <p:spPr bwMode="auto">
            <a:xfrm>
              <a:off x="8501063" y="1410608"/>
              <a:ext cx="4763" cy="4763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0 h 3"/>
                <a:gd name="T4" fmla="*/ 3 w 3"/>
                <a:gd name="T5" fmla="*/ 0 h 3"/>
                <a:gd name="T6" fmla="*/ 2 w 3"/>
                <a:gd name="T7" fmla="*/ 3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0" name="Freeform 367"/>
            <p:cNvSpPr>
              <a:spLocks/>
            </p:cNvSpPr>
            <p:nvPr userDrawn="1"/>
          </p:nvSpPr>
          <p:spPr bwMode="auto">
            <a:xfrm>
              <a:off x="8466138" y="1396320"/>
              <a:ext cx="4763" cy="4763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3 h 3"/>
                <a:gd name="T4" fmla="*/ 0 w 3"/>
                <a:gd name="T5" fmla="*/ 2 h 3"/>
                <a:gd name="T6" fmla="*/ 0 w 3"/>
                <a:gd name="T7" fmla="*/ 1 h 3"/>
                <a:gd name="T8" fmla="*/ 1 w 3"/>
                <a:gd name="T9" fmla="*/ 0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1" name="Freeform 368"/>
            <p:cNvSpPr>
              <a:spLocks/>
            </p:cNvSpPr>
            <p:nvPr userDrawn="1"/>
          </p:nvSpPr>
          <p:spPr bwMode="auto">
            <a:xfrm>
              <a:off x="8472488" y="1401083"/>
              <a:ext cx="6350" cy="4763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2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2" name="Freeform 369"/>
            <p:cNvSpPr>
              <a:spLocks/>
            </p:cNvSpPr>
            <p:nvPr userDrawn="1"/>
          </p:nvSpPr>
          <p:spPr bwMode="auto">
            <a:xfrm>
              <a:off x="8480425" y="1404258"/>
              <a:ext cx="4763" cy="4763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1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1" y="2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3" name="Freeform 370"/>
            <p:cNvSpPr>
              <a:spLocks/>
            </p:cNvSpPr>
            <p:nvPr userDrawn="1"/>
          </p:nvSpPr>
          <p:spPr bwMode="auto">
            <a:xfrm>
              <a:off x="8824913" y="666070"/>
              <a:ext cx="6350" cy="7938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2 h 4"/>
                <a:gd name="T4" fmla="*/ 0 w 4"/>
                <a:gd name="T5" fmla="*/ 1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3" y="1"/>
                    <a:pt x="3" y="2"/>
                    <a:pt x="4" y="2"/>
                  </a:cubicBezTo>
                  <a:cubicBezTo>
                    <a:pt x="2" y="4"/>
                    <a:pt x="1" y="4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4" name="Freeform 371"/>
            <p:cNvSpPr>
              <a:spLocks/>
            </p:cNvSpPr>
            <p:nvPr userDrawn="1"/>
          </p:nvSpPr>
          <p:spPr bwMode="auto">
            <a:xfrm>
              <a:off x="8004175" y="1466170"/>
              <a:ext cx="209550" cy="195263"/>
            </a:xfrm>
            <a:custGeom>
              <a:avLst/>
              <a:gdLst>
                <a:gd name="T0" fmla="*/ 1 w 114"/>
                <a:gd name="T1" fmla="*/ 93 h 106"/>
                <a:gd name="T2" fmla="*/ 2 w 114"/>
                <a:gd name="T3" fmla="*/ 89 h 106"/>
                <a:gd name="T4" fmla="*/ 6 w 114"/>
                <a:gd name="T5" fmla="*/ 87 h 106"/>
                <a:gd name="T6" fmla="*/ 20 w 114"/>
                <a:gd name="T7" fmla="*/ 82 h 106"/>
                <a:gd name="T8" fmla="*/ 24 w 114"/>
                <a:gd name="T9" fmla="*/ 80 h 106"/>
                <a:gd name="T10" fmla="*/ 54 w 114"/>
                <a:gd name="T11" fmla="*/ 45 h 106"/>
                <a:gd name="T12" fmla="*/ 55 w 114"/>
                <a:gd name="T13" fmla="*/ 44 h 106"/>
                <a:gd name="T14" fmla="*/ 87 w 114"/>
                <a:gd name="T15" fmla="*/ 13 h 106"/>
                <a:gd name="T16" fmla="*/ 101 w 114"/>
                <a:gd name="T17" fmla="*/ 0 h 106"/>
                <a:gd name="T18" fmla="*/ 109 w 114"/>
                <a:gd name="T19" fmla="*/ 1 h 106"/>
                <a:gd name="T20" fmla="*/ 113 w 114"/>
                <a:gd name="T21" fmla="*/ 10 h 106"/>
                <a:gd name="T22" fmla="*/ 107 w 114"/>
                <a:gd name="T23" fmla="*/ 13 h 106"/>
                <a:gd name="T24" fmla="*/ 88 w 114"/>
                <a:gd name="T25" fmla="*/ 21 h 106"/>
                <a:gd name="T26" fmla="*/ 86 w 114"/>
                <a:gd name="T27" fmla="*/ 23 h 106"/>
                <a:gd name="T28" fmla="*/ 78 w 114"/>
                <a:gd name="T29" fmla="*/ 32 h 106"/>
                <a:gd name="T30" fmla="*/ 78 w 114"/>
                <a:gd name="T31" fmla="*/ 35 h 106"/>
                <a:gd name="T32" fmla="*/ 80 w 114"/>
                <a:gd name="T33" fmla="*/ 42 h 106"/>
                <a:gd name="T34" fmla="*/ 72 w 114"/>
                <a:gd name="T35" fmla="*/ 53 h 106"/>
                <a:gd name="T36" fmla="*/ 71 w 114"/>
                <a:gd name="T37" fmla="*/ 53 h 106"/>
                <a:gd name="T38" fmla="*/ 73 w 114"/>
                <a:gd name="T39" fmla="*/ 53 h 106"/>
                <a:gd name="T40" fmla="*/ 82 w 114"/>
                <a:gd name="T41" fmla="*/ 60 h 106"/>
                <a:gd name="T42" fmla="*/ 74 w 114"/>
                <a:gd name="T43" fmla="*/ 71 h 106"/>
                <a:gd name="T44" fmla="*/ 60 w 114"/>
                <a:gd name="T45" fmla="*/ 67 h 106"/>
                <a:gd name="T46" fmla="*/ 52 w 114"/>
                <a:gd name="T47" fmla="*/ 69 h 106"/>
                <a:gd name="T48" fmla="*/ 40 w 114"/>
                <a:gd name="T49" fmla="*/ 69 h 106"/>
                <a:gd name="T50" fmla="*/ 43 w 114"/>
                <a:gd name="T51" fmla="*/ 76 h 106"/>
                <a:gd name="T52" fmla="*/ 18 w 114"/>
                <a:gd name="T53" fmla="*/ 99 h 106"/>
                <a:gd name="T54" fmla="*/ 15 w 114"/>
                <a:gd name="T55" fmla="*/ 100 h 106"/>
                <a:gd name="T56" fmla="*/ 11 w 114"/>
                <a:gd name="T57" fmla="*/ 103 h 106"/>
                <a:gd name="T58" fmla="*/ 3 w 114"/>
                <a:gd name="T59" fmla="*/ 105 h 106"/>
                <a:gd name="T60" fmla="*/ 1 w 114"/>
                <a:gd name="T61" fmla="*/ 9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4" h="106">
                  <a:moveTo>
                    <a:pt x="1" y="93"/>
                  </a:moveTo>
                  <a:cubicBezTo>
                    <a:pt x="1" y="92"/>
                    <a:pt x="2" y="90"/>
                    <a:pt x="2" y="89"/>
                  </a:cubicBezTo>
                  <a:cubicBezTo>
                    <a:pt x="3" y="89"/>
                    <a:pt x="5" y="88"/>
                    <a:pt x="6" y="87"/>
                  </a:cubicBezTo>
                  <a:cubicBezTo>
                    <a:pt x="11" y="86"/>
                    <a:pt x="14" y="81"/>
                    <a:pt x="20" y="82"/>
                  </a:cubicBezTo>
                  <a:cubicBezTo>
                    <a:pt x="22" y="83"/>
                    <a:pt x="24" y="82"/>
                    <a:pt x="24" y="80"/>
                  </a:cubicBezTo>
                  <a:cubicBezTo>
                    <a:pt x="28" y="63"/>
                    <a:pt x="45" y="58"/>
                    <a:pt x="54" y="45"/>
                  </a:cubicBezTo>
                  <a:cubicBezTo>
                    <a:pt x="55" y="44"/>
                    <a:pt x="54" y="46"/>
                    <a:pt x="55" y="44"/>
                  </a:cubicBezTo>
                  <a:cubicBezTo>
                    <a:pt x="64" y="32"/>
                    <a:pt x="74" y="21"/>
                    <a:pt x="87" y="13"/>
                  </a:cubicBezTo>
                  <a:cubicBezTo>
                    <a:pt x="91" y="8"/>
                    <a:pt x="94" y="2"/>
                    <a:pt x="101" y="0"/>
                  </a:cubicBezTo>
                  <a:cubicBezTo>
                    <a:pt x="104" y="0"/>
                    <a:pt x="106" y="0"/>
                    <a:pt x="109" y="1"/>
                  </a:cubicBezTo>
                  <a:cubicBezTo>
                    <a:pt x="113" y="3"/>
                    <a:pt x="114" y="6"/>
                    <a:pt x="113" y="10"/>
                  </a:cubicBezTo>
                  <a:cubicBezTo>
                    <a:pt x="113" y="15"/>
                    <a:pt x="109" y="12"/>
                    <a:pt x="107" y="13"/>
                  </a:cubicBezTo>
                  <a:cubicBezTo>
                    <a:pt x="100" y="14"/>
                    <a:pt x="94" y="17"/>
                    <a:pt x="88" y="21"/>
                  </a:cubicBezTo>
                  <a:cubicBezTo>
                    <a:pt x="87" y="22"/>
                    <a:pt x="87" y="23"/>
                    <a:pt x="86" y="23"/>
                  </a:cubicBezTo>
                  <a:cubicBezTo>
                    <a:pt x="84" y="27"/>
                    <a:pt x="79" y="28"/>
                    <a:pt x="78" y="32"/>
                  </a:cubicBezTo>
                  <a:cubicBezTo>
                    <a:pt x="78" y="33"/>
                    <a:pt x="78" y="34"/>
                    <a:pt x="78" y="35"/>
                  </a:cubicBezTo>
                  <a:cubicBezTo>
                    <a:pt x="78" y="37"/>
                    <a:pt x="80" y="39"/>
                    <a:pt x="80" y="42"/>
                  </a:cubicBezTo>
                  <a:cubicBezTo>
                    <a:pt x="80" y="48"/>
                    <a:pt x="76" y="50"/>
                    <a:pt x="72" y="53"/>
                  </a:cubicBezTo>
                  <a:cubicBezTo>
                    <a:pt x="72" y="53"/>
                    <a:pt x="71" y="53"/>
                    <a:pt x="71" y="53"/>
                  </a:cubicBezTo>
                  <a:cubicBezTo>
                    <a:pt x="72" y="55"/>
                    <a:pt x="73" y="53"/>
                    <a:pt x="73" y="53"/>
                  </a:cubicBezTo>
                  <a:cubicBezTo>
                    <a:pt x="79" y="52"/>
                    <a:pt x="81" y="56"/>
                    <a:pt x="82" y="60"/>
                  </a:cubicBezTo>
                  <a:cubicBezTo>
                    <a:pt x="82" y="66"/>
                    <a:pt x="79" y="69"/>
                    <a:pt x="74" y="71"/>
                  </a:cubicBezTo>
                  <a:cubicBezTo>
                    <a:pt x="69" y="71"/>
                    <a:pt x="64" y="71"/>
                    <a:pt x="60" y="67"/>
                  </a:cubicBezTo>
                  <a:cubicBezTo>
                    <a:pt x="57" y="63"/>
                    <a:pt x="54" y="64"/>
                    <a:pt x="52" y="69"/>
                  </a:cubicBezTo>
                  <a:cubicBezTo>
                    <a:pt x="48" y="72"/>
                    <a:pt x="44" y="69"/>
                    <a:pt x="40" y="69"/>
                  </a:cubicBezTo>
                  <a:cubicBezTo>
                    <a:pt x="43" y="71"/>
                    <a:pt x="43" y="73"/>
                    <a:pt x="43" y="76"/>
                  </a:cubicBezTo>
                  <a:cubicBezTo>
                    <a:pt x="37" y="87"/>
                    <a:pt x="27" y="91"/>
                    <a:pt x="18" y="99"/>
                  </a:cubicBezTo>
                  <a:cubicBezTo>
                    <a:pt x="17" y="100"/>
                    <a:pt x="16" y="100"/>
                    <a:pt x="15" y="100"/>
                  </a:cubicBezTo>
                  <a:cubicBezTo>
                    <a:pt x="13" y="100"/>
                    <a:pt x="12" y="101"/>
                    <a:pt x="11" y="103"/>
                  </a:cubicBezTo>
                  <a:cubicBezTo>
                    <a:pt x="8" y="105"/>
                    <a:pt x="6" y="106"/>
                    <a:pt x="3" y="105"/>
                  </a:cubicBezTo>
                  <a:cubicBezTo>
                    <a:pt x="0" y="101"/>
                    <a:pt x="0" y="97"/>
                    <a:pt x="1" y="93"/>
                  </a:cubicBezTo>
                  <a:close/>
                </a:path>
              </a:pathLst>
            </a:custGeom>
            <a:solidFill>
              <a:srgbClr val="C5C3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5" name="Freeform 372"/>
            <p:cNvSpPr>
              <a:spLocks/>
            </p:cNvSpPr>
            <p:nvPr userDrawn="1"/>
          </p:nvSpPr>
          <p:spPr bwMode="auto">
            <a:xfrm>
              <a:off x="8154988" y="1328058"/>
              <a:ext cx="120650" cy="76200"/>
            </a:xfrm>
            <a:custGeom>
              <a:avLst/>
              <a:gdLst>
                <a:gd name="T0" fmla="*/ 66 w 66"/>
                <a:gd name="T1" fmla="*/ 15 h 42"/>
                <a:gd name="T2" fmla="*/ 57 w 66"/>
                <a:gd name="T3" fmla="*/ 24 h 42"/>
                <a:gd name="T4" fmla="*/ 45 w 66"/>
                <a:gd name="T5" fmla="*/ 34 h 42"/>
                <a:gd name="T6" fmla="*/ 26 w 66"/>
                <a:gd name="T7" fmla="*/ 40 h 42"/>
                <a:gd name="T8" fmla="*/ 20 w 66"/>
                <a:gd name="T9" fmla="*/ 39 h 42"/>
                <a:gd name="T10" fmla="*/ 17 w 66"/>
                <a:gd name="T11" fmla="*/ 39 h 42"/>
                <a:gd name="T12" fmla="*/ 0 w 66"/>
                <a:gd name="T13" fmla="*/ 29 h 42"/>
                <a:gd name="T14" fmla="*/ 5 w 66"/>
                <a:gd name="T15" fmla="*/ 24 h 42"/>
                <a:gd name="T16" fmla="*/ 27 w 66"/>
                <a:gd name="T17" fmla="*/ 7 h 42"/>
                <a:gd name="T18" fmla="*/ 50 w 66"/>
                <a:gd name="T19" fmla="*/ 5 h 42"/>
                <a:gd name="T20" fmla="*/ 53 w 66"/>
                <a:gd name="T21" fmla="*/ 15 h 42"/>
                <a:gd name="T22" fmla="*/ 66 w 66"/>
                <a:gd name="T23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42">
                  <a:moveTo>
                    <a:pt x="66" y="15"/>
                  </a:moveTo>
                  <a:cubicBezTo>
                    <a:pt x="65" y="19"/>
                    <a:pt x="61" y="21"/>
                    <a:pt x="57" y="24"/>
                  </a:cubicBezTo>
                  <a:cubicBezTo>
                    <a:pt x="53" y="27"/>
                    <a:pt x="49" y="31"/>
                    <a:pt x="45" y="34"/>
                  </a:cubicBezTo>
                  <a:cubicBezTo>
                    <a:pt x="39" y="37"/>
                    <a:pt x="33" y="40"/>
                    <a:pt x="26" y="40"/>
                  </a:cubicBezTo>
                  <a:cubicBezTo>
                    <a:pt x="24" y="40"/>
                    <a:pt x="22" y="39"/>
                    <a:pt x="20" y="39"/>
                  </a:cubicBezTo>
                  <a:cubicBezTo>
                    <a:pt x="19" y="39"/>
                    <a:pt x="18" y="39"/>
                    <a:pt x="17" y="39"/>
                  </a:cubicBezTo>
                  <a:cubicBezTo>
                    <a:pt x="6" y="42"/>
                    <a:pt x="3" y="40"/>
                    <a:pt x="0" y="29"/>
                  </a:cubicBezTo>
                  <a:cubicBezTo>
                    <a:pt x="2" y="27"/>
                    <a:pt x="3" y="26"/>
                    <a:pt x="5" y="24"/>
                  </a:cubicBezTo>
                  <a:cubicBezTo>
                    <a:pt x="12" y="17"/>
                    <a:pt x="20" y="12"/>
                    <a:pt x="27" y="7"/>
                  </a:cubicBezTo>
                  <a:cubicBezTo>
                    <a:pt x="35" y="2"/>
                    <a:pt x="42" y="0"/>
                    <a:pt x="50" y="5"/>
                  </a:cubicBezTo>
                  <a:cubicBezTo>
                    <a:pt x="53" y="8"/>
                    <a:pt x="51" y="12"/>
                    <a:pt x="53" y="15"/>
                  </a:cubicBezTo>
                  <a:cubicBezTo>
                    <a:pt x="57" y="16"/>
                    <a:pt x="62" y="12"/>
                    <a:pt x="66" y="15"/>
                  </a:cubicBezTo>
                  <a:close/>
                </a:path>
              </a:pathLst>
            </a:custGeom>
            <a:solidFill>
              <a:srgbClr val="CCCB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6" name="Freeform 373"/>
            <p:cNvSpPr>
              <a:spLocks/>
            </p:cNvSpPr>
            <p:nvPr userDrawn="1"/>
          </p:nvSpPr>
          <p:spPr bwMode="auto">
            <a:xfrm>
              <a:off x="8077200" y="1372508"/>
              <a:ext cx="180975" cy="134938"/>
            </a:xfrm>
            <a:custGeom>
              <a:avLst/>
              <a:gdLst>
                <a:gd name="T0" fmla="*/ 67 w 99"/>
                <a:gd name="T1" fmla="*/ 13 h 74"/>
                <a:gd name="T2" fmla="*/ 81 w 99"/>
                <a:gd name="T3" fmla="*/ 5 h 74"/>
                <a:gd name="T4" fmla="*/ 82 w 99"/>
                <a:gd name="T5" fmla="*/ 12 h 74"/>
                <a:gd name="T6" fmla="*/ 99 w 99"/>
                <a:gd name="T7" fmla="*/ 0 h 74"/>
                <a:gd name="T8" fmla="*/ 74 w 99"/>
                <a:gd name="T9" fmla="*/ 22 h 74"/>
                <a:gd name="T10" fmla="*/ 31 w 99"/>
                <a:gd name="T11" fmla="*/ 55 h 74"/>
                <a:gd name="T12" fmla="*/ 20 w 99"/>
                <a:gd name="T13" fmla="*/ 61 h 74"/>
                <a:gd name="T14" fmla="*/ 12 w 99"/>
                <a:gd name="T15" fmla="*/ 67 h 74"/>
                <a:gd name="T16" fmla="*/ 12 w 99"/>
                <a:gd name="T17" fmla="*/ 67 h 74"/>
                <a:gd name="T18" fmla="*/ 5 w 99"/>
                <a:gd name="T19" fmla="*/ 73 h 74"/>
                <a:gd name="T20" fmla="*/ 2 w 99"/>
                <a:gd name="T21" fmla="*/ 74 h 74"/>
                <a:gd name="T22" fmla="*/ 1 w 99"/>
                <a:gd name="T23" fmla="*/ 73 h 74"/>
                <a:gd name="T24" fmla="*/ 0 w 99"/>
                <a:gd name="T25" fmla="*/ 69 h 74"/>
                <a:gd name="T26" fmla="*/ 8 w 99"/>
                <a:gd name="T27" fmla="*/ 60 h 74"/>
                <a:gd name="T28" fmla="*/ 11 w 99"/>
                <a:gd name="T29" fmla="*/ 52 h 74"/>
                <a:gd name="T30" fmla="*/ 21 w 99"/>
                <a:gd name="T31" fmla="*/ 42 h 74"/>
                <a:gd name="T32" fmla="*/ 38 w 99"/>
                <a:gd name="T33" fmla="*/ 39 h 74"/>
                <a:gd name="T34" fmla="*/ 59 w 99"/>
                <a:gd name="T35" fmla="*/ 24 h 74"/>
                <a:gd name="T36" fmla="*/ 60 w 99"/>
                <a:gd name="T37" fmla="*/ 24 h 74"/>
                <a:gd name="T38" fmla="*/ 59 w 99"/>
                <a:gd name="T39" fmla="*/ 23 h 74"/>
                <a:gd name="T40" fmla="*/ 56 w 99"/>
                <a:gd name="T41" fmla="*/ 24 h 74"/>
                <a:gd name="T42" fmla="*/ 50 w 99"/>
                <a:gd name="T43" fmla="*/ 19 h 74"/>
                <a:gd name="T44" fmla="*/ 61 w 99"/>
                <a:gd name="T45" fmla="*/ 13 h 74"/>
                <a:gd name="T46" fmla="*/ 61 w 99"/>
                <a:gd name="T47" fmla="*/ 13 h 74"/>
                <a:gd name="T48" fmla="*/ 67 w 99"/>
                <a:gd name="T49" fmla="*/ 1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9" h="74">
                  <a:moveTo>
                    <a:pt x="67" y="13"/>
                  </a:moveTo>
                  <a:cubicBezTo>
                    <a:pt x="76" y="19"/>
                    <a:pt x="75" y="7"/>
                    <a:pt x="81" y="5"/>
                  </a:cubicBezTo>
                  <a:cubicBezTo>
                    <a:pt x="84" y="7"/>
                    <a:pt x="77" y="10"/>
                    <a:pt x="82" y="12"/>
                  </a:cubicBezTo>
                  <a:cubicBezTo>
                    <a:pt x="88" y="9"/>
                    <a:pt x="92" y="2"/>
                    <a:pt x="99" y="0"/>
                  </a:cubicBezTo>
                  <a:cubicBezTo>
                    <a:pt x="92" y="9"/>
                    <a:pt x="83" y="15"/>
                    <a:pt x="74" y="22"/>
                  </a:cubicBezTo>
                  <a:cubicBezTo>
                    <a:pt x="60" y="33"/>
                    <a:pt x="46" y="44"/>
                    <a:pt x="31" y="55"/>
                  </a:cubicBezTo>
                  <a:cubicBezTo>
                    <a:pt x="28" y="57"/>
                    <a:pt x="24" y="59"/>
                    <a:pt x="20" y="61"/>
                  </a:cubicBezTo>
                  <a:cubicBezTo>
                    <a:pt x="19" y="64"/>
                    <a:pt x="14" y="63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70"/>
                    <a:pt x="6" y="69"/>
                    <a:pt x="5" y="73"/>
                  </a:cubicBezTo>
                  <a:cubicBezTo>
                    <a:pt x="4" y="73"/>
                    <a:pt x="3" y="73"/>
                    <a:pt x="2" y="74"/>
                  </a:cubicBezTo>
                  <a:cubicBezTo>
                    <a:pt x="2" y="73"/>
                    <a:pt x="2" y="73"/>
                    <a:pt x="1" y="73"/>
                  </a:cubicBezTo>
                  <a:cubicBezTo>
                    <a:pt x="1" y="72"/>
                    <a:pt x="0" y="71"/>
                    <a:pt x="0" y="69"/>
                  </a:cubicBezTo>
                  <a:cubicBezTo>
                    <a:pt x="2" y="65"/>
                    <a:pt x="5" y="62"/>
                    <a:pt x="8" y="60"/>
                  </a:cubicBezTo>
                  <a:cubicBezTo>
                    <a:pt x="11" y="58"/>
                    <a:pt x="13" y="56"/>
                    <a:pt x="11" y="52"/>
                  </a:cubicBezTo>
                  <a:cubicBezTo>
                    <a:pt x="9" y="44"/>
                    <a:pt x="14" y="38"/>
                    <a:pt x="21" y="42"/>
                  </a:cubicBezTo>
                  <a:cubicBezTo>
                    <a:pt x="28" y="45"/>
                    <a:pt x="32" y="42"/>
                    <a:pt x="38" y="39"/>
                  </a:cubicBezTo>
                  <a:cubicBezTo>
                    <a:pt x="45" y="34"/>
                    <a:pt x="51" y="28"/>
                    <a:pt x="59" y="24"/>
                  </a:cubicBezTo>
                  <a:cubicBezTo>
                    <a:pt x="60" y="24"/>
                    <a:pt x="59" y="25"/>
                    <a:pt x="60" y="24"/>
                  </a:cubicBezTo>
                  <a:cubicBezTo>
                    <a:pt x="61" y="22"/>
                    <a:pt x="59" y="24"/>
                    <a:pt x="59" y="23"/>
                  </a:cubicBezTo>
                  <a:cubicBezTo>
                    <a:pt x="58" y="24"/>
                    <a:pt x="57" y="24"/>
                    <a:pt x="56" y="24"/>
                  </a:cubicBezTo>
                  <a:cubicBezTo>
                    <a:pt x="53" y="24"/>
                    <a:pt x="48" y="25"/>
                    <a:pt x="50" y="19"/>
                  </a:cubicBezTo>
                  <a:cubicBezTo>
                    <a:pt x="54" y="18"/>
                    <a:pt x="56" y="13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3" y="14"/>
                    <a:pt x="65" y="13"/>
                    <a:pt x="67" y="13"/>
                  </a:cubicBezTo>
                  <a:close/>
                </a:path>
              </a:pathLst>
            </a:custGeom>
            <a:solidFill>
              <a:srgbClr val="D9D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7" name="Freeform 374"/>
            <p:cNvSpPr>
              <a:spLocks/>
            </p:cNvSpPr>
            <p:nvPr userDrawn="1"/>
          </p:nvSpPr>
          <p:spPr bwMode="auto">
            <a:xfrm>
              <a:off x="8162925" y="1374095"/>
              <a:ext cx="134938" cy="115888"/>
            </a:xfrm>
            <a:custGeom>
              <a:avLst/>
              <a:gdLst>
                <a:gd name="T0" fmla="*/ 16 w 73"/>
                <a:gd name="T1" fmla="*/ 52 h 64"/>
                <a:gd name="T2" fmla="*/ 0 w 73"/>
                <a:gd name="T3" fmla="*/ 64 h 64"/>
                <a:gd name="T4" fmla="*/ 7 w 73"/>
                <a:gd name="T5" fmla="*/ 52 h 64"/>
                <a:gd name="T6" fmla="*/ 69 w 73"/>
                <a:gd name="T7" fmla="*/ 2 h 64"/>
                <a:gd name="T8" fmla="*/ 73 w 73"/>
                <a:gd name="T9" fmla="*/ 0 h 64"/>
                <a:gd name="T10" fmla="*/ 66 w 73"/>
                <a:gd name="T11" fmla="*/ 18 h 64"/>
                <a:gd name="T12" fmla="*/ 39 w 73"/>
                <a:gd name="T13" fmla="*/ 38 h 64"/>
                <a:gd name="T14" fmla="*/ 19 w 73"/>
                <a:gd name="T15" fmla="*/ 52 h 64"/>
                <a:gd name="T16" fmla="*/ 16 w 73"/>
                <a:gd name="T17" fmla="*/ 5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64">
                  <a:moveTo>
                    <a:pt x="16" y="52"/>
                  </a:moveTo>
                  <a:cubicBezTo>
                    <a:pt x="9" y="54"/>
                    <a:pt x="6" y="61"/>
                    <a:pt x="0" y="64"/>
                  </a:cubicBezTo>
                  <a:cubicBezTo>
                    <a:pt x="1" y="59"/>
                    <a:pt x="3" y="55"/>
                    <a:pt x="7" y="52"/>
                  </a:cubicBezTo>
                  <a:cubicBezTo>
                    <a:pt x="27" y="34"/>
                    <a:pt x="47" y="18"/>
                    <a:pt x="69" y="2"/>
                  </a:cubicBezTo>
                  <a:cubicBezTo>
                    <a:pt x="70" y="1"/>
                    <a:pt x="72" y="1"/>
                    <a:pt x="73" y="0"/>
                  </a:cubicBezTo>
                  <a:cubicBezTo>
                    <a:pt x="73" y="7"/>
                    <a:pt x="71" y="13"/>
                    <a:pt x="66" y="18"/>
                  </a:cubicBezTo>
                  <a:cubicBezTo>
                    <a:pt x="57" y="24"/>
                    <a:pt x="47" y="29"/>
                    <a:pt x="39" y="38"/>
                  </a:cubicBezTo>
                  <a:cubicBezTo>
                    <a:pt x="34" y="44"/>
                    <a:pt x="27" y="49"/>
                    <a:pt x="19" y="52"/>
                  </a:cubicBezTo>
                  <a:cubicBezTo>
                    <a:pt x="18" y="53"/>
                    <a:pt x="17" y="53"/>
                    <a:pt x="16" y="52"/>
                  </a:cubicBezTo>
                  <a:close/>
                </a:path>
              </a:pathLst>
            </a:custGeom>
            <a:solidFill>
              <a:srgbClr val="DCDB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8" name="Freeform 375"/>
            <p:cNvSpPr>
              <a:spLocks/>
            </p:cNvSpPr>
            <p:nvPr userDrawn="1"/>
          </p:nvSpPr>
          <p:spPr bwMode="auto">
            <a:xfrm>
              <a:off x="8229600" y="1250270"/>
              <a:ext cx="117475" cy="58738"/>
            </a:xfrm>
            <a:custGeom>
              <a:avLst/>
              <a:gdLst>
                <a:gd name="T0" fmla="*/ 0 w 64"/>
                <a:gd name="T1" fmla="*/ 21 h 32"/>
                <a:gd name="T2" fmla="*/ 10 w 64"/>
                <a:gd name="T3" fmla="*/ 18 h 32"/>
                <a:gd name="T4" fmla="*/ 39 w 64"/>
                <a:gd name="T5" fmla="*/ 7 h 32"/>
                <a:gd name="T6" fmla="*/ 41 w 64"/>
                <a:gd name="T7" fmla="*/ 2 h 32"/>
                <a:gd name="T8" fmla="*/ 46 w 64"/>
                <a:gd name="T9" fmla="*/ 4 h 32"/>
                <a:gd name="T10" fmla="*/ 56 w 64"/>
                <a:gd name="T11" fmla="*/ 8 h 32"/>
                <a:gd name="T12" fmla="*/ 62 w 64"/>
                <a:gd name="T13" fmla="*/ 22 h 32"/>
                <a:gd name="T14" fmla="*/ 62 w 64"/>
                <a:gd name="T15" fmla="*/ 25 h 32"/>
                <a:gd name="T16" fmla="*/ 59 w 64"/>
                <a:gd name="T17" fmla="*/ 30 h 32"/>
                <a:gd name="T18" fmla="*/ 58 w 64"/>
                <a:gd name="T19" fmla="*/ 31 h 32"/>
                <a:gd name="T20" fmla="*/ 56 w 64"/>
                <a:gd name="T21" fmla="*/ 32 h 32"/>
                <a:gd name="T22" fmla="*/ 53 w 64"/>
                <a:gd name="T23" fmla="*/ 30 h 32"/>
                <a:gd name="T24" fmla="*/ 47 w 64"/>
                <a:gd name="T25" fmla="*/ 24 h 32"/>
                <a:gd name="T26" fmla="*/ 25 w 64"/>
                <a:gd name="T27" fmla="*/ 23 h 32"/>
                <a:gd name="T28" fmla="*/ 2 w 64"/>
                <a:gd name="T29" fmla="*/ 25 h 32"/>
                <a:gd name="T30" fmla="*/ 0 w 64"/>
                <a:gd name="T31" fmla="*/ 23 h 32"/>
                <a:gd name="T32" fmla="*/ 0 w 64"/>
                <a:gd name="T3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32">
                  <a:moveTo>
                    <a:pt x="0" y="21"/>
                  </a:moveTo>
                  <a:cubicBezTo>
                    <a:pt x="3" y="19"/>
                    <a:pt x="6" y="18"/>
                    <a:pt x="10" y="18"/>
                  </a:cubicBezTo>
                  <a:cubicBezTo>
                    <a:pt x="21" y="17"/>
                    <a:pt x="29" y="10"/>
                    <a:pt x="39" y="7"/>
                  </a:cubicBezTo>
                  <a:cubicBezTo>
                    <a:pt x="42" y="6"/>
                    <a:pt x="41" y="4"/>
                    <a:pt x="41" y="2"/>
                  </a:cubicBezTo>
                  <a:cubicBezTo>
                    <a:pt x="43" y="0"/>
                    <a:pt x="46" y="2"/>
                    <a:pt x="46" y="4"/>
                  </a:cubicBezTo>
                  <a:cubicBezTo>
                    <a:pt x="47" y="11"/>
                    <a:pt x="52" y="7"/>
                    <a:pt x="56" y="8"/>
                  </a:cubicBezTo>
                  <a:cubicBezTo>
                    <a:pt x="64" y="10"/>
                    <a:pt x="59" y="18"/>
                    <a:pt x="62" y="22"/>
                  </a:cubicBezTo>
                  <a:cubicBezTo>
                    <a:pt x="62" y="23"/>
                    <a:pt x="62" y="24"/>
                    <a:pt x="62" y="25"/>
                  </a:cubicBezTo>
                  <a:cubicBezTo>
                    <a:pt x="62" y="27"/>
                    <a:pt x="60" y="29"/>
                    <a:pt x="59" y="30"/>
                  </a:cubicBezTo>
                  <a:cubicBezTo>
                    <a:pt x="59" y="30"/>
                    <a:pt x="58" y="31"/>
                    <a:pt x="58" y="31"/>
                  </a:cubicBezTo>
                  <a:cubicBezTo>
                    <a:pt x="57" y="31"/>
                    <a:pt x="56" y="31"/>
                    <a:pt x="56" y="32"/>
                  </a:cubicBezTo>
                  <a:cubicBezTo>
                    <a:pt x="55" y="31"/>
                    <a:pt x="54" y="31"/>
                    <a:pt x="53" y="30"/>
                  </a:cubicBezTo>
                  <a:cubicBezTo>
                    <a:pt x="50" y="29"/>
                    <a:pt x="48" y="27"/>
                    <a:pt x="47" y="24"/>
                  </a:cubicBezTo>
                  <a:cubicBezTo>
                    <a:pt x="40" y="15"/>
                    <a:pt x="32" y="23"/>
                    <a:pt x="25" y="23"/>
                  </a:cubicBezTo>
                  <a:cubicBezTo>
                    <a:pt x="17" y="24"/>
                    <a:pt x="10" y="27"/>
                    <a:pt x="2" y="25"/>
                  </a:cubicBezTo>
                  <a:cubicBezTo>
                    <a:pt x="1" y="25"/>
                    <a:pt x="1" y="24"/>
                    <a:pt x="0" y="23"/>
                  </a:cubicBezTo>
                  <a:cubicBezTo>
                    <a:pt x="0" y="22"/>
                    <a:pt x="0" y="22"/>
                    <a:pt x="0" y="21"/>
                  </a:cubicBezTo>
                  <a:close/>
                </a:path>
              </a:pathLst>
            </a:custGeom>
            <a:solidFill>
              <a:srgbClr val="838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9" name="Freeform 376"/>
            <p:cNvSpPr>
              <a:spLocks/>
            </p:cNvSpPr>
            <p:nvPr userDrawn="1"/>
          </p:nvSpPr>
          <p:spPr bwMode="auto">
            <a:xfrm>
              <a:off x="8015288" y="1547133"/>
              <a:ext cx="88900" cy="85725"/>
            </a:xfrm>
            <a:custGeom>
              <a:avLst/>
              <a:gdLst>
                <a:gd name="T0" fmla="*/ 49 w 49"/>
                <a:gd name="T1" fmla="*/ 0 h 47"/>
                <a:gd name="T2" fmla="*/ 30 w 49"/>
                <a:gd name="T3" fmla="*/ 21 h 47"/>
                <a:gd name="T4" fmla="*/ 24 w 49"/>
                <a:gd name="T5" fmla="*/ 29 h 47"/>
                <a:gd name="T6" fmla="*/ 19 w 49"/>
                <a:gd name="T7" fmla="*/ 41 h 47"/>
                <a:gd name="T8" fmla="*/ 13 w 49"/>
                <a:gd name="T9" fmla="*/ 41 h 47"/>
                <a:gd name="T10" fmla="*/ 10 w 49"/>
                <a:gd name="T11" fmla="*/ 40 h 47"/>
                <a:gd name="T12" fmla="*/ 0 w 49"/>
                <a:gd name="T13" fmla="*/ 43 h 47"/>
                <a:gd name="T14" fmla="*/ 21 w 49"/>
                <a:gd name="T15" fmla="*/ 24 h 47"/>
                <a:gd name="T16" fmla="*/ 49 w 49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7">
                  <a:moveTo>
                    <a:pt x="49" y="0"/>
                  </a:moveTo>
                  <a:cubicBezTo>
                    <a:pt x="44" y="9"/>
                    <a:pt x="38" y="16"/>
                    <a:pt x="30" y="21"/>
                  </a:cubicBezTo>
                  <a:cubicBezTo>
                    <a:pt x="26" y="23"/>
                    <a:pt x="24" y="24"/>
                    <a:pt x="24" y="29"/>
                  </a:cubicBezTo>
                  <a:cubicBezTo>
                    <a:pt x="25" y="33"/>
                    <a:pt x="21" y="37"/>
                    <a:pt x="19" y="41"/>
                  </a:cubicBezTo>
                  <a:cubicBezTo>
                    <a:pt x="18" y="45"/>
                    <a:pt x="15" y="47"/>
                    <a:pt x="13" y="41"/>
                  </a:cubicBezTo>
                  <a:cubicBezTo>
                    <a:pt x="12" y="39"/>
                    <a:pt x="10" y="39"/>
                    <a:pt x="10" y="40"/>
                  </a:cubicBezTo>
                  <a:cubicBezTo>
                    <a:pt x="9" y="47"/>
                    <a:pt x="3" y="42"/>
                    <a:pt x="0" y="43"/>
                  </a:cubicBezTo>
                  <a:cubicBezTo>
                    <a:pt x="5" y="34"/>
                    <a:pt x="14" y="30"/>
                    <a:pt x="21" y="24"/>
                  </a:cubicBezTo>
                  <a:cubicBezTo>
                    <a:pt x="30" y="15"/>
                    <a:pt x="38" y="7"/>
                    <a:pt x="49" y="0"/>
                  </a:cubicBezTo>
                  <a:close/>
                </a:path>
              </a:pathLst>
            </a:custGeom>
            <a:solidFill>
              <a:srgbClr val="D0C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0" name="Freeform 377"/>
            <p:cNvSpPr>
              <a:spLocks/>
            </p:cNvSpPr>
            <p:nvPr userDrawn="1"/>
          </p:nvSpPr>
          <p:spPr bwMode="auto">
            <a:xfrm>
              <a:off x="7888288" y="1540783"/>
              <a:ext cx="142875" cy="49213"/>
            </a:xfrm>
            <a:custGeom>
              <a:avLst/>
              <a:gdLst>
                <a:gd name="T0" fmla="*/ 78 w 78"/>
                <a:gd name="T1" fmla="*/ 1 h 27"/>
                <a:gd name="T2" fmla="*/ 60 w 78"/>
                <a:gd name="T3" fmla="*/ 10 h 27"/>
                <a:gd name="T4" fmla="*/ 29 w 78"/>
                <a:gd name="T5" fmla="*/ 18 h 27"/>
                <a:gd name="T6" fmla="*/ 2 w 78"/>
                <a:gd name="T7" fmla="*/ 27 h 27"/>
                <a:gd name="T8" fmla="*/ 1 w 78"/>
                <a:gd name="T9" fmla="*/ 24 h 27"/>
                <a:gd name="T10" fmla="*/ 9 w 78"/>
                <a:gd name="T11" fmla="*/ 14 h 27"/>
                <a:gd name="T12" fmla="*/ 31 w 78"/>
                <a:gd name="T13" fmla="*/ 10 h 27"/>
                <a:gd name="T14" fmla="*/ 56 w 78"/>
                <a:gd name="T15" fmla="*/ 5 h 27"/>
                <a:gd name="T16" fmla="*/ 66 w 78"/>
                <a:gd name="T17" fmla="*/ 2 h 27"/>
                <a:gd name="T18" fmla="*/ 72 w 78"/>
                <a:gd name="T19" fmla="*/ 0 h 27"/>
                <a:gd name="T20" fmla="*/ 78 w 78"/>
                <a:gd name="T21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27">
                  <a:moveTo>
                    <a:pt x="78" y="1"/>
                  </a:moveTo>
                  <a:cubicBezTo>
                    <a:pt x="74" y="7"/>
                    <a:pt x="66" y="8"/>
                    <a:pt x="60" y="10"/>
                  </a:cubicBezTo>
                  <a:cubicBezTo>
                    <a:pt x="50" y="13"/>
                    <a:pt x="39" y="16"/>
                    <a:pt x="29" y="18"/>
                  </a:cubicBezTo>
                  <a:cubicBezTo>
                    <a:pt x="19" y="20"/>
                    <a:pt x="11" y="24"/>
                    <a:pt x="2" y="27"/>
                  </a:cubicBezTo>
                  <a:cubicBezTo>
                    <a:pt x="1" y="26"/>
                    <a:pt x="0" y="25"/>
                    <a:pt x="1" y="24"/>
                  </a:cubicBezTo>
                  <a:cubicBezTo>
                    <a:pt x="2" y="20"/>
                    <a:pt x="5" y="17"/>
                    <a:pt x="9" y="14"/>
                  </a:cubicBezTo>
                  <a:cubicBezTo>
                    <a:pt x="15" y="9"/>
                    <a:pt x="23" y="9"/>
                    <a:pt x="31" y="10"/>
                  </a:cubicBezTo>
                  <a:cubicBezTo>
                    <a:pt x="40" y="11"/>
                    <a:pt x="48" y="7"/>
                    <a:pt x="56" y="5"/>
                  </a:cubicBezTo>
                  <a:cubicBezTo>
                    <a:pt x="59" y="5"/>
                    <a:pt x="62" y="4"/>
                    <a:pt x="66" y="2"/>
                  </a:cubicBezTo>
                  <a:cubicBezTo>
                    <a:pt x="68" y="1"/>
                    <a:pt x="70" y="1"/>
                    <a:pt x="72" y="0"/>
                  </a:cubicBezTo>
                  <a:cubicBezTo>
                    <a:pt x="74" y="0"/>
                    <a:pt x="76" y="0"/>
                    <a:pt x="78" y="1"/>
                  </a:cubicBezTo>
                  <a:close/>
                </a:path>
              </a:pathLst>
            </a:custGeom>
            <a:solidFill>
              <a:srgbClr val="DEE1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1" name="Freeform 378"/>
            <p:cNvSpPr>
              <a:spLocks/>
            </p:cNvSpPr>
            <p:nvPr userDrawn="1"/>
          </p:nvSpPr>
          <p:spPr bwMode="auto">
            <a:xfrm>
              <a:off x="8243888" y="1305833"/>
              <a:ext cx="87313" cy="60325"/>
            </a:xfrm>
            <a:custGeom>
              <a:avLst/>
              <a:gdLst>
                <a:gd name="T0" fmla="*/ 47 w 48"/>
                <a:gd name="T1" fmla="*/ 0 h 33"/>
                <a:gd name="T2" fmla="*/ 48 w 48"/>
                <a:gd name="T3" fmla="*/ 2 h 33"/>
                <a:gd name="T4" fmla="*/ 44 w 48"/>
                <a:gd name="T5" fmla="*/ 4 h 33"/>
                <a:gd name="T6" fmla="*/ 21 w 48"/>
                <a:gd name="T7" fmla="*/ 17 h 33"/>
                <a:gd name="T8" fmla="*/ 17 w 48"/>
                <a:gd name="T9" fmla="*/ 27 h 33"/>
                <a:gd name="T10" fmla="*/ 17 w 48"/>
                <a:gd name="T11" fmla="*/ 27 h 33"/>
                <a:gd name="T12" fmla="*/ 0 w 48"/>
                <a:gd name="T13" fmla="*/ 33 h 33"/>
                <a:gd name="T14" fmla="*/ 1 w 48"/>
                <a:gd name="T15" fmla="*/ 19 h 33"/>
                <a:gd name="T16" fmla="*/ 5 w 48"/>
                <a:gd name="T17" fmla="*/ 12 h 33"/>
                <a:gd name="T18" fmla="*/ 47 w 4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33">
                  <a:moveTo>
                    <a:pt x="47" y="0"/>
                  </a:moveTo>
                  <a:cubicBezTo>
                    <a:pt x="47" y="0"/>
                    <a:pt x="47" y="1"/>
                    <a:pt x="48" y="2"/>
                  </a:cubicBezTo>
                  <a:cubicBezTo>
                    <a:pt x="46" y="2"/>
                    <a:pt x="45" y="3"/>
                    <a:pt x="44" y="4"/>
                  </a:cubicBezTo>
                  <a:cubicBezTo>
                    <a:pt x="36" y="8"/>
                    <a:pt x="29" y="14"/>
                    <a:pt x="21" y="17"/>
                  </a:cubicBezTo>
                  <a:cubicBezTo>
                    <a:pt x="15" y="19"/>
                    <a:pt x="17" y="23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2" y="29"/>
                    <a:pt x="6" y="29"/>
                    <a:pt x="0" y="33"/>
                  </a:cubicBezTo>
                  <a:cubicBezTo>
                    <a:pt x="0" y="27"/>
                    <a:pt x="1" y="23"/>
                    <a:pt x="1" y="19"/>
                  </a:cubicBezTo>
                  <a:cubicBezTo>
                    <a:pt x="2" y="16"/>
                    <a:pt x="3" y="14"/>
                    <a:pt x="5" y="12"/>
                  </a:cubicBezTo>
                  <a:cubicBezTo>
                    <a:pt x="19" y="7"/>
                    <a:pt x="32" y="0"/>
                    <a:pt x="47" y="0"/>
                  </a:cubicBezTo>
                  <a:close/>
                </a:path>
              </a:pathLst>
            </a:custGeom>
            <a:solidFill>
              <a:srgbClr val="B2B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2" name="Freeform 379"/>
            <p:cNvSpPr>
              <a:spLocks/>
            </p:cNvSpPr>
            <p:nvPr userDrawn="1"/>
          </p:nvSpPr>
          <p:spPr bwMode="auto">
            <a:xfrm>
              <a:off x="8264525" y="1313770"/>
              <a:ext cx="60325" cy="41275"/>
            </a:xfrm>
            <a:custGeom>
              <a:avLst/>
              <a:gdLst>
                <a:gd name="T0" fmla="*/ 6 w 33"/>
                <a:gd name="T1" fmla="*/ 23 h 23"/>
                <a:gd name="T2" fmla="*/ 0 w 33"/>
                <a:gd name="T3" fmla="*/ 17 h 23"/>
                <a:gd name="T4" fmla="*/ 5 w 33"/>
                <a:gd name="T5" fmla="*/ 11 h 23"/>
                <a:gd name="T6" fmla="*/ 33 w 33"/>
                <a:gd name="T7" fmla="*/ 0 h 23"/>
                <a:gd name="T8" fmla="*/ 6 w 3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6" y="23"/>
                  </a:moveTo>
                  <a:cubicBezTo>
                    <a:pt x="4" y="21"/>
                    <a:pt x="0" y="22"/>
                    <a:pt x="0" y="17"/>
                  </a:cubicBezTo>
                  <a:cubicBezTo>
                    <a:pt x="1" y="14"/>
                    <a:pt x="2" y="12"/>
                    <a:pt x="5" y="11"/>
                  </a:cubicBezTo>
                  <a:cubicBezTo>
                    <a:pt x="15" y="9"/>
                    <a:pt x="23" y="2"/>
                    <a:pt x="33" y="0"/>
                  </a:cubicBezTo>
                  <a:cubicBezTo>
                    <a:pt x="25" y="9"/>
                    <a:pt x="16" y="16"/>
                    <a:pt x="6" y="23"/>
                  </a:cubicBezTo>
                  <a:close/>
                </a:path>
              </a:pathLst>
            </a:custGeom>
            <a:solidFill>
              <a:srgbClr val="C4C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3" name="Freeform 380"/>
            <p:cNvSpPr>
              <a:spLocks/>
            </p:cNvSpPr>
            <p:nvPr userDrawn="1"/>
          </p:nvSpPr>
          <p:spPr bwMode="auto">
            <a:xfrm>
              <a:off x="8321675" y="1324883"/>
              <a:ext cx="39688" cy="47625"/>
            </a:xfrm>
            <a:custGeom>
              <a:avLst/>
              <a:gdLst>
                <a:gd name="T0" fmla="*/ 20 w 22"/>
                <a:gd name="T1" fmla="*/ 1 h 26"/>
                <a:gd name="T2" fmla="*/ 22 w 22"/>
                <a:gd name="T3" fmla="*/ 5 h 26"/>
                <a:gd name="T4" fmla="*/ 20 w 22"/>
                <a:gd name="T5" fmla="*/ 14 h 26"/>
                <a:gd name="T6" fmla="*/ 12 w 22"/>
                <a:gd name="T7" fmla="*/ 25 h 26"/>
                <a:gd name="T8" fmla="*/ 2 w 22"/>
                <a:gd name="T9" fmla="*/ 19 h 26"/>
                <a:gd name="T10" fmla="*/ 0 w 22"/>
                <a:gd name="T11" fmla="*/ 16 h 26"/>
                <a:gd name="T12" fmla="*/ 17 w 22"/>
                <a:gd name="T13" fmla="*/ 2 h 26"/>
                <a:gd name="T14" fmla="*/ 20 w 22"/>
                <a:gd name="T1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20" y="1"/>
                  </a:moveTo>
                  <a:cubicBezTo>
                    <a:pt x="22" y="2"/>
                    <a:pt x="22" y="3"/>
                    <a:pt x="22" y="5"/>
                  </a:cubicBezTo>
                  <a:cubicBezTo>
                    <a:pt x="21" y="8"/>
                    <a:pt x="17" y="11"/>
                    <a:pt x="20" y="14"/>
                  </a:cubicBezTo>
                  <a:cubicBezTo>
                    <a:pt x="17" y="18"/>
                    <a:pt x="16" y="23"/>
                    <a:pt x="12" y="25"/>
                  </a:cubicBezTo>
                  <a:cubicBezTo>
                    <a:pt x="7" y="26"/>
                    <a:pt x="5" y="22"/>
                    <a:pt x="2" y="19"/>
                  </a:cubicBezTo>
                  <a:cubicBezTo>
                    <a:pt x="1" y="18"/>
                    <a:pt x="1" y="17"/>
                    <a:pt x="0" y="16"/>
                  </a:cubicBezTo>
                  <a:cubicBezTo>
                    <a:pt x="5" y="10"/>
                    <a:pt x="12" y="7"/>
                    <a:pt x="17" y="2"/>
                  </a:cubicBezTo>
                  <a:cubicBezTo>
                    <a:pt x="18" y="1"/>
                    <a:pt x="19" y="0"/>
                    <a:pt x="20" y="1"/>
                  </a:cubicBezTo>
                  <a:close/>
                </a:path>
              </a:pathLst>
            </a:custGeom>
            <a:solidFill>
              <a:srgbClr val="C0B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4" name="Freeform 381"/>
            <p:cNvSpPr>
              <a:spLocks/>
            </p:cNvSpPr>
            <p:nvPr userDrawn="1"/>
          </p:nvSpPr>
          <p:spPr bwMode="auto">
            <a:xfrm>
              <a:off x="8286750" y="1364570"/>
              <a:ext cx="39688" cy="38100"/>
            </a:xfrm>
            <a:custGeom>
              <a:avLst/>
              <a:gdLst>
                <a:gd name="T0" fmla="*/ 0 w 22"/>
                <a:gd name="T1" fmla="*/ 21 h 21"/>
                <a:gd name="T2" fmla="*/ 6 w 22"/>
                <a:gd name="T3" fmla="*/ 5 h 21"/>
                <a:gd name="T4" fmla="*/ 12 w 22"/>
                <a:gd name="T5" fmla="*/ 0 h 21"/>
                <a:gd name="T6" fmla="*/ 13 w 22"/>
                <a:gd name="T7" fmla="*/ 0 h 21"/>
                <a:gd name="T8" fmla="*/ 21 w 22"/>
                <a:gd name="T9" fmla="*/ 1 h 21"/>
                <a:gd name="T10" fmla="*/ 22 w 22"/>
                <a:gd name="T11" fmla="*/ 4 h 21"/>
                <a:gd name="T12" fmla="*/ 3 w 22"/>
                <a:gd name="T13" fmla="*/ 21 h 21"/>
                <a:gd name="T14" fmla="*/ 0 w 2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0" y="21"/>
                  </a:moveTo>
                  <a:cubicBezTo>
                    <a:pt x="1" y="15"/>
                    <a:pt x="2" y="9"/>
                    <a:pt x="6" y="5"/>
                  </a:cubicBezTo>
                  <a:cubicBezTo>
                    <a:pt x="8" y="3"/>
                    <a:pt x="9" y="1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6" y="0"/>
                    <a:pt x="18" y="0"/>
                    <a:pt x="21" y="1"/>
                  </a:cubicBezTo>
                  <a:cubicBezTo>
                    <a:pt x="21" y="2"/>
                    <a:pt x="22" y="3"/>
                    <a:pt x="22" y="4"/>
                  </a:cubicBezTo>
                  <a:cubicBezTo>
                    <a:pt x="19" y="13"/>
                    <a:pt x="10" y="17"/>
                    <a:pt x="3" y="21"/>
                  </a:cubicBezTo>
                  <a:cubicBezTo>
                    <a:pt x="2" y="21"/>
                    <a:pt x="1" y="21"/>
                    <a:pt x="0" y="21"/>
                  </a:cubicBezTo>
                  <a:close/>
                </a:path>
              </a:pathLst>
            </a:custGeom>
            <a:solidFill>
              <a:srgbClr val="C0B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5" name="Freeform 382"/>
            <p:cNvSpPr>
              <a:spLocks/>
            </p:cNvSpPr>
            <p:nvPr userDrawn="1"/>
          </p:nvSpPr>
          <p:spPr bwMode="auto">
            <a:xfrm>
              <a:off x="8340725" y="1302658"/>
              <a:ext cx="20638" cy="25400"/>
            </a:xfrm>
            <a:custGeom>
              <a:avLst/>
              <a:gdLst>
                <a:gd name="T0" fmla="*/ 9 w 11"/>
                <a:gd name="T1" fmla="*/ 13 h 14"/>
                <a:gd name="T2" fmla="*/ 6 w 11"/>
                <a:gd name="T3" fmla="*/ 14 h 14"/>
                <a:gd name="T4" fmla="*/ 0 w 11"/>
                <a:gd name="T5" fmla="*/ 7 h 14"/>
                <a:gd name="T6" fmla="*/ 1 w 11"/>
                <a:gd name="T7" fmla="*/ 4 h 14"/>
                <a:gd name="T8" fmla="*/ 3 w 11"/>
                <a:gd name="T9" fmla="*/ 2 h 14"/>
                <a:gd name="T10" fmla="*/ 7 w 11"/>
                <a:gd name="T11" fmla="*/ 0 h 14"/>
                <a:gd name="T12" fmla="*/ 10 w 11"/>
                <a:gd name="T13" fmla="*/ 3 h 14"/>
                <a:gd name="T14" fmla="*/ 9 w 11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9" y="13"/>
                  </a:moveTo>
                  <a:cubicBezTo>
                    <a:pt x="8" y="13"/>
                    <a:pt x="7" y="14"/>
                    <a:pt x="6" y="14"/>
                  </a:cubicBezTo>
                  <a:cubicBezTo>
                    <a:pt x="4" y="12"/>
                    <a:pt x="2" y="9"/>
                    <a:pt x="0" y="7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5" y="1"/>
                    <a:pt x="6" y="1"/>
                    <a:pt x="7" y="0"/>
                  </a:cubicBezTo>
                  <a:cubicBezTo>
                    <a:pt x="9" y="0"/>
                    <a:pt x="10" y="1"/>
                    <a:pt x="10" y="3"/>
                  </a:cubicBezTo>
                  <a:cubicBezTo>
                    <a:pt x="11" y="6"/>
                    <a:pt x="9" y="9"/>
                    <a:pt x="9" y="13"/>
                  </a:cubicBezTo>
                  <a:close/>
                </a:path>
              </a:pathLst>
            </a:custGeom>
            <a:solidFill>
              <a:srgbClr val="7F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6" name="Freeform 383"/>
            <p:cNvSpPr>
              <a:spLocks/>
            </p:cNvSpPr>
            <p:nvPr userDrawn="1"/>
          </p:nvSpPr>
          <p:spPr bwMode="auto">
            <a:xfrm>
              <a:off x="8018463" y="1524908"/>
              <a:ext cx="28575" cy="19050"/>
            </a:xfrm>
            <a:custGeom>
              <a:avLst/>
              <a:gdLst>
                <a:gd name="T0" fmla="*/ 7 w 15"/>
                <a:gd name="T1" fmla="*/ 9 h 10"/>
                <a:gd name="T2" fmla="*/ 2 w 15"/>
                <a:gd name="T3" fmla="*/ 10 h 10"/>
                <a:gd name="T4" fmla="*/ 13 w 15"/>
                <a:gd name="T5" fmla="*/ 2 h 10"/>
                <a:gd name="T6" fmla="*/ 15 w 15"/>
                <a:gd name="T7" fmla="*/ 3 h 10"/>
                <a:gd name="T8" fmla="*/ 7 w 15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0">
                  <a:moveTo>
                    <a:pt x="7" y="9"/>
                  </a:moveTo>
                  <a:cubicBezTo>
                    <a:pt x="5" y="9"/>
                    <a:pt x="4" y="10"/>
                    <a:pt x="2" y="10"/>
                  </a:cubicBezTo>
                  <a:cubicBezTo>
                    <a:pt x="0" y="0"/>
                    <a:pt x="7" y="2"/>
                    <a:pt x="13" y="2"/>
                  </a:cubicBezTo>
                  <a:cubicBezTo>
                    <a:pt x="14" y="2"/>
                    <a:pt x="14" y="3"/>
                    <a:pt x="15" y="3"/>
                  </a:cubicBezTo>
                  <a:cubicBezTo>
                    <a:pt x="13" y="7"/>
                    <a:pt x="10" y="7"/>
                    <a:pt x="7" y="9"/>
                  </a:cubicBezTo>
                  <a:close/>
                </a:path>
              </a:pathLst>
            </a:custGeom>
            <a:solidFill>
              <a:srgbClr val="E0E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7" name="Freeform 384"/>
            <p:cNvSpPr>
              <a:spLocks/>
            </p:cNvSpPr>
            <p:nvPr userDrawn="1"/>
          </p:nvSpPr>
          <p:spPr bwMode="auto">
            <a:xfrm>
              <a:off x="8058150" y="1504270"/>
              <a:ext cx="22225" cy="15875"/>
            </a:xfrm>
            <a:custGeom>
              <a:avLst/>
              <a:gdLst>
                <a:gd name="T0" fmla="*/ 13 w 13"/>
                <a:gd name="T1" fmla="*/ 2 h 9"/>
                <a:gd name="T2" fmla="*/ 1 w 13"/>
                <a:gd name="T3" fmla="*/ 9 h 9"/>
                <a:gd name="T4" fmla="*/ 0 w 13"/>
                <a:gd name="T5" fmla="*/ 7 h 9"/>
                <a:gd name="T6" fmla="*/ 13 w 13"/>
                <a:gd name="T7" fmla="*/ 1 h 9"/>
                <a:gd name="T8" fmla="*/ 13 w 13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3" y="2"/>
                  </a:moveTo>
                  <a:cubicBezTo>
                    <a:pt x="11" y="7"/>
                    <a:pt x="5" y="7"/>
                    <a:pt x="1" y="9"/>
                  </a:cubicBezTo>
                  <a:cubicBezTo>
                    <a:pt x="1" y="9"/>
                    <a:pt x="1" y="8"/>
                    <a:pt x="0" y="7"/>
                  </a:cubicBezTo>
                  <a:cubicBezTo>
                    <a:pt x="3" y="1"/>
                    <a:pt x="8" y="0"/>
                    <a:pt x="13" y="1"/>
                  </a:cubicBezTo>
                  <a:lnTo>
                    <a:pt x="13" y="2"/>
                  </a:lnTo>
                  <a:close/>
                </a:path>
              </a:pathLst>
            </a:custGeom>
            <a:solidFill>
              <a:srgbClr val="E0E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8" name="Freeform 385"/>
            <p:cNvSpPr>
              <a:spLocks/>
            </p:cNvSpPr>
            <p:nvPr userDrawn="1"/>
          </p:nvSpPr>
          <p:spPr bwMode="auto">
            <a:xfrm>
              <a:off x="8307388" y="1353458"/>
              <a:ext cx="17463" cy="12700"/>
            </a:xfrm>
            <a:custGeom>
              <a:avLst/>
              <a:gdLst>
                <a:gd name="T0" fmla="*/ 0 w 9"/>
                <a:gd name="T1" fmla="*/ 6 h 7"/>
                <a:gd name="T2" fmla="*/ 7 w 9"/>
                <a:gd name="T3" fmla="*/ 0 h 7"/>
                <a:gd name="T4" fmla="*/ 8 w 9"/>
                <a:gd name="T5" fmla="*/ 1 h 7"/>
                <a:gd name="T6" fmla="*/ 0 w 9"/>
                <a:gd name="T7" fmla="*/ 7 h 7"/>
                <a:gd name="T8" fmla="*/ 0 w 9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0" y="6"/>
                  </a:moveTo>
                  <a:cubicBezTo>
                    <a:pt x="1" y="3"/>
                    <a:pt x="4" y="2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7"/>
                    <a:pt x="4" y="6"/>
                    <a:pt x="0" y="7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C0B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9" name="Freeform 386"/>
            <p:cNvSpPr>
              <a:spLocks/>
            </p:cNvSpPr>
            <p:nvPr userDrawn="1"/>
          </p:nvSpPr>
          <p:spPr bwMode="auto">
            <a:xfrm>
              <a:off x="8042275" y="1518558"/>
              <a:ext cx="17463" cy="12700"/>
            </a:xfrm>
            <a:custGeom>
              <a:avLst/>
              <a:gdLst>
                <a:gd name="T0" fmla="*/ 9 w 9"/>
                <a:gd name="T1" fmla="*/ 1 h 7"/>
                <a:gd name="T2" fmla="*/ 2 w 9"/>
                <a:gd name="T3" fmla="*/ 7 h 7"/>
                <a:gd name="T4" fmla="*/ 1 w 9"/>
                <a:gd name="T5" fmla="*/ 7 h 7"/>
                <a:gd name="T6" fmla="*/ 4 w 9"/>
                <a:gd name="T7" fmla="*/ 1 h 7"/>
                <a:gd name="T8" fmla="*/ 9 w 9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9" y="1"/>
                  </a:moveTo>
                  <a:cubicBezTo>
                    <a:pt x="8" y="5"/>
                    <a:pt x="4" y="5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6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E0E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0" name="Freeform 387"/>
            <p:cNvSpPr>
              <a:spLocks/>
            </p:cNvSpPr>
            <p:nvPr userDrawn="1"/>
          </p:nvSpPr>
          <p:spPr bwMode="auto">
            <a:xfrm>
              <a:off x="8086725" y="1494745"/>
              <a:ext cx="12700" cy="11113"/>
            </a:xfrm>
            <a:custGeom>
              <a:avLst/>
              <a:gdLst>
                <a:gd name="T0" fmla="*/ 0 w 7"/>
                <a:gd name="T1" fmla="*/ 6 h 6"/>
                <a:gd name="T2" fmla="*/ 7 w 7"/>
                <a:gd name="T3" fmla="*/ 0 h 6"/>
                <a:gd name="T4" fmla="*/ 0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1" y="1"/>
                    <a:pt x="5" y="1"/>
                    <a:pt x="7" y="0"/>
                  </a:cubicBezTo>
                  <a:cubicBezTo>
                    <a:pt x="6" y="4"/>
                    <a:pt x="3" y="4"/>
                    <a:pt x="0" y="6"/>
                  </a:cubicBezTo>
                  <a:close/>
                </a:path>
              </a:pathLst>
            </a:custGeom>
            <a:solidFill>
              <a:srgbClr val="E0E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1" name="Freeform 388"/>
            <p:cNvSpPr>
              <a:spLocks/>
            </p:cNvSpPr>
            <p:nvPr userDrawn="1"/>
          </p:nvSpPr>
          <p:spPr bwMode="auto">
            <a:xfrm>
              <a:off x="8099425" y="1483633"/>
              <a:ext cx="14288" cy="11113"/>
            </a:xfrm>
            <a:custGeom>
              <a:avLst/>
              <a:gdLst>
                <a:gd name="T0" fmla="*/ 0 w 8"/>
                <a:gd name="T1" fmla="*/ 6 h 6"/>
                <a:gd name="T2" fmla="*/ 8 w 8"/>
                <a:gd name="T3" fmla="*/ 0 h 6"/>
                <a:gd name="T4" fmla="*/ 0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cubicBezTo>
                    <a:pt x="1" y="2"/>
                    <a:pt x="5" y="1"/>
                    <a:pt x="8" y="0"/>
                  </a:cubicBezTo>
                  <a:cubicBezTo>
                    <a:pt x="7" y="4"/>
                    <a:pt x="3" y="4"/>
                    <a:pt x="0" y="6"/>
                  </a:cubicBezTo>
                  <a:close/>
                </a:path>
              </a:pathLst>
            </a:custGeom>
            <a:solidFill>
              <a:srgbClr val="E0E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2" name="Freeform 389"/>
            <p:cNvSpPr>
              <a:spLocks/>
            </p:cNvSpPr>
            <p:nvPr userDrawn="1"/>
          </p:nvSpPr>
          <p:spPr bwMode="auto">
            <a:xfrm>
              <a:off x="8335963" y="1304245"/>
              <a:ext cx="11113" cy="11113"/>
            </a:xfrm>
            <a:custGeom>
              <a:avLst/>
              <a:gdLst>
                <a:gd name="T0" fmla="*/ 6 w 6"/>
                <a:gd name="T1" fmla="*/ 4 h 6"/>
                <a:gd name="T2" fmla="*/ 3 w 6"/>
                <a:gd name="T3" fmla="*/ 6 h 6"/>
                <a:gd name="T4" fmla="*/ 0 w 6"/>
                <a:gd name="T5" fmla="*/ 2 h 6"/>
                <a:gd name="T6" fmla="*/ 0 w 6"/>
                <a:gd name="T7" fmla="*/ 2 h 6"/>
                <a:gd name="T8" fmla="*/ 5 w 6"/>
                <a:gd name="T9" fmla="*/ 2 h 6"/>
                <a:gd name="T10" fmla="*/ 6 w 6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5" y="5"/>
                    <a:pt x="4" y="5"/>
                    <a:pt x="3" y="6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3" y="0"/>
                    <a:pt x="5" y="2"/>
                  </a:cubicBezTo>
                  <a:cubicBezTo>
                    <a:pt x="6" y="2"/>
                    <a:pt x="6" y="3"/>
                    <a:pt x="6" y="4"/>
                  </a:cubicBezTo>
                  <a:close/>
                </a:path>
              </a:pathLst>
            </a:custGeom>
            <a:solidFill>
              <a:srgbClr val="838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3" name="Freeform 390"/>
            <p:cNvSpPr>
              <a:spLocks/>
            </p:cNvSpPr>
            <p:nvPr userDrawn="1"/>
          </p:nvSpPr>
          <p:spPr bwMode="auto">
            <a:xfrm>
              <a:off x="7947025" y="1637620"/>
              <a:ext cx="66675" cy="93663"/>
            </a:xfrm>
            <a:custGeom>
              <a:avLst/>
              <a:gdLst>
                <a:gd name="T0" fmla="*/ 32 w 36"/>
                <a:gd name="T1" fmla="*/ 0 h 51"/>
                <a:gd name="T2" fmla="*/ 34 w 36"/>
                <a:gd name="T3" fmla="*/ 11 h 51"/>
                <a:gd name="T4" fmla="*/ 32 w 36"/>
                <a:gd name="T5" fmla="*/ 17 h 51"/>
                <a:gd name="T6" fmla="*/ 18 w 36"/>
                <a:gd name="T7" fmla="*/ 36 h 51"/>
                <a:gd name="T8" fmla="*/ 14 w 36"/>
                <a:gd name="T9" fmla="*/ 41 h 51"/>
                <a:gd name="T10" fmla="*/ 12 w 36"/>
                <a:gd name="T11" fmla="*/ 42 h 51"/>
                <a:gd name="T12" fmla="*/ 10 w 36"/>
                <a:gd name="T13" fmla="*/ 42 h 51"/>
                <a:gd name="T14" fmla="*/ 10 w 36"/>
                <a:gd name="T15" fmla="*/ 44 h 51"/>
                <a:gd name="T16" fmla="*/ 9 w 36"/>
                <a:gd name="T17" fmla="*/ 47 h 51"/>
                <a:gd name="T18" fmla="*/ 4 w 36"/>
                <a:gd name="T19" fmla="*/ 50 h 51"/>
                <a:gd name="T20" fmla="*/ 2 w 36"/>
                <a:gd name="T21" fmla="*/ 50 h 51"/>
                <a:gd name="T22" fmla="*/ 1 w 36"/>
                <a:gd name="T23" fmla="*/ 48 h 51"/>
                <a:gd name="T24" fmla="*/ 0 w 36"/>
                <a:gd name="T25" fmla="*/ 47 h 51"/>
                <a:gd name="T26" fmla="*/ 0 w 36"/>
                <a:gd name="T27" fmla="*/ 46 h 51"/>
                <a:gd name="T28" fmla="*/ 0 w 36"/>
                <a:gd name="T29" fmla="*/ 46 h 51"/>
                <a:gd name="T30" fmla="*/ 1 w 36"/>
                <a:gd name="T31" fmla="*/ 43 h 51"/>
                <a:gd name="T32" fmla="*/ 1 w 36"/>
                <a:gd name="T33" fmla="*/ 42 h 51"/>
                <a:gd name="T34" fmla="*/ 2 w 36"/>
                <a:gd name="T35" fmla="*/ 40 h 51"/>
                <a:gd name="T36" fmla="*/ 2 w 36"/>
                <a:gd name="T37" fmla="*/ 39 h 51"/>
                <a:gd name="T38" fmla="*/ 4 w 36"/>
                <a:gd name="T39" fmla="*/ 37 h 51"/>
                <a:gd name="T40" fmla="*/ 4 w 36"/>
                <a:gd name="T41" fmla="*/ 36 h 51"/>
                <a:gd name="T42" fmla="*/ 5 w 36"/>
                <a:gd name="T43" fmla="*/ 33 h 51"/>
                <a:gd name="T44" fmla="*/ 5 w 36"/>
                <a:gd name="T45" fmla="*/ 33 h 51"/>
                <a:gd name="T46" fmla="*/ 6 w 36"/>
                <a:gd name="T47" fmla="*/ 32 h 51"/>
                <a:gd name="T48" fmla="*/ 7 w 36"/>
                <a:gd name="T49" fmla="*/ 31 h 51"/>
                <a:gd name="T50" fmla="*/ 8 w 36"/>
                <a:gd name="T51" fmla="*/ 31 h 51"/>
                <a:gd name="T52" fmla="*/ 8 w 36"/>
                <a:gd name="T53" fmla="*/ 29 h 51"/>
                <a:gd name="T54" fmla="*/ 8 w 36"/>
                <a:gd name="T55" fmla="*/ 28 h 51"/>
                <a:gd name="T56" fmla="*/ 9 w 36"/>
                <a:gd name="T57" fmla="*/ 26 h 51"/>
                <a:gd name="T58" fmla="*/ 11 w 36"/>
                <a:gd name="T59" fmla="*/ 23 h 51"/>
                <a:gd name="T60" fmla="*/ 11 w 36"/>
                <a:gd name="T61" fmla="*/ 23 h 51"/>
                <a:gd name="T62" fmla="*/ 14 w 36"/>
                <a:gd name="T63" fmla="*/ 19 h 51"/>
                <a:gd name="T64" fmla="*/ 14 w 36"/>
                <a:gd name="T65" fmla="*/ 19 h 51"/>
                <a:gd name="T66" fmla="*/ 16 w 36"/>
                <a:gd name="T67" fmla="*/ 16 h 51"/>
                <a:gd name="T68" fmla="*/ 29 w 36"/>
                <a:gd name="T69" fmla="*/ 0 h 51"/>
                <a:gd name="T70" fmla="*/ 32 w 36"/>
                <a:gd name="T7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51">
                  <a:moveTo>
                    <a:pt x="32" y="0"/>
                  </a:moveTo>
                  <a:cubicBezTo>
                    <a:pt x="34" y="3"/>
                    <a:pt x="35" y="7"/>
                    <a:pt x="34" y="11"/>
                  </a:cubicBezTo>
                  <a:cubicBezTo>
                    <a:pt x="36" y="14"/>
                    <a:pt x="34" y="16"/>
                    <a:pt x="32" y="17"/>
                  </a:cubicBezTo>
                  <a:cubicBezTo>
                    <a:pt x="23" y="20"/>
                    <a:pt x="22" y="29"/>
                    <a:pt x="18" y="36"/>
                  </a:cubicBezTo>
                  <a:cubicBezTo>
                    <a:pt x="17" y="38"/>
                    <a:pt x="16" y="39"/>
                    <a:pt x="14" y="41"/>
                  </a:cubicBezTo>
                  <a:cubicBezTo>
                    <a:pt x="13" y="41"/>
                    <a:pt x="13" y="42"/>
                    <a:pt x="12" y="42"/>
                  </a:cubicBezTo>
                  <a:cubicBezTo>
                    <a:pt x="11" y="43"/>
                    <a:pt x="10" y="40"/>
                    <a:pt x="10" y="42"/>
                  </a:cubicBezTo>
                  <a:cubicBezTo>
                    <a:pt x="10" y="43"/>
                    <a:pt x="10" y="44"/>
                    <a:pt x="10" y="44"/>
                  </a:cubicBezTo>
                  <a:cubicBezTo>
                    <a:pt x="10" y="45"/>
                    <a:pt x="9" y="46"/>
                    <a:pt x="9" y="47"/>
                  </a:cubicBezTo>
                  <a:cubicBezTo>
                    <a:pt x="7" y="48"/>
                    <a:pt x="6" y="49"/>
                    <a:pt x="4" y="50"/>
                  </a:cubicBezTo>
                  <a:cubicBezTo>
                    <a:pt x="4" y="51"/>
                    <a:pt x="3" y="51"/>
                    <a:pt x="2" y="50"/>
                  </a:cubicBezTo>
                  <a:cubicBezTo>
                    <a:pt x="2" y="49"/>
                    <a:pt x="1" y="49"/>
                    <a:pt x="1" y="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5"/>
                    <a:pt x="1" y="44"/>
                    <a:pt x="1" y="43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2" y="42"/>
                    <a:pt x="2" y="41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39"/>
                    <a:pt x="3" y="38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5"/>
                    <a:pt x="5" y="35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2"/>
                    <a:pt x="6" y="3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8" y="30"/>
                    <a:pt x="8" y="29"/>
                    <a:pt x="8" y="29"/>
                  </a:cubicBezTo>
                  <a:cubicBezTo>
                    <a:pt x="8" y="29"/>
                    <a:pt x="8" y="28"/>
                    <a:pt x="8" y="28"/>
                  </a:cubicBezTo>
                  <a:cubicBezTo>
                    <a:pt x="9" y="27"/>
                    <a:pt x="9" y="26"/>
                    <a:pt x="9" y="26"/>
                  </a:cubicBezTo>
                  <a:cubicBezTo>
                    <a:pt x="10" y="25"/>
                    <a:pt x="11" y="24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4" y="21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8"/>
                    <a:pt x="15" y="17"/>
                    <a:pt x="16" y="16"/>
                  </a:cubicBezTo>
                  <a:cubicBezTo>
                    <a:pt x="21" y="12"/>
                    <a:pt x="26" y="7"/>
                    <a:pt x="29" y="0"/>
                  </a:cubicBezTo>
                  <a:cubicBezTo>
                    <a:pt x="30" y="0"/>
                    <a:pt x="31" y="0"/>
                    <a:pt x="32" y="0"/>
                  </a:cubicBezTo>
                  <a:close/>
                </a:path>
              </a:pathLst>
            </a:custGeom>
            <a:solidFill>
              <a:srgbClr val="CFCB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4" name="Freeform 391"/>
            <p:cNvSpPr>
              <a:spLocks/>
            </p:cNvSpPr>
            <p:nvPr userDrawn="1"/>
          </p:nvSpPr>
          <p:spPr bwMode="auto">
            <a:xfrm>
              <a:off x="7954963" y="1750333"/>
              <a:ext cx="4763" cy="1588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5" name="Freeform 392"/>
            <p:cNvSpPr>
              <a:spLocks/>
            </p:cNvSpPr>
            <p:nvPr userDrawn="1"/>
          </p:nvSpPr>
          <p:spPr bwMode="auto">
            <a:xfrm>
              <a:off x="7945438" y="1721758"/>
              <a:ext cx="3175" cy="4763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6" name="Freeform 393"/>
            <p:cNvSpPr>
              <a:spLocks/>
            </p:cNvSpPr>
            <p:nvPr userDrawn="1"/>
          </p:nvSpPr>
          <p:spPr bwMode="auto">
            <a:xfrm>
              <a:off x="7947025" y="1715408"/>
              <a:ext cx="1588" cy="63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7" name="Freeform 394"/>
            <p:cNvSpPr>
              <a:spLocks/>
            </p:cNvSpPr>
            <p:nvPr userDrawn="1"/>
          </p:nvSpPr>
          <p:spPr bwMode="auto">
            <a:xfrm>
              <a:off x="8328025" y="1153433"/>
              <a:ext cx="41275" cy="31750"/>
            </a:xfrm>
            <a:custGeom>
              <a:avLst/>
              <a:gdLst>
                <a:gd name="T0" fmla="*/ 6 w 22"/>
                <a:gd name="T1" fmla="*/ 17 h 17"/>
                <a:gd name="T2" fmla="*/ 4 w 22"/>
                <a:gd name="T3" fmla="*/ 17 h 17"/>
                <a:gd name="T4" fmla="*/ 11 w 22"/>
                <a:gd name="T5" fmla="*/ 4 h 17"/>
                <a:gd name="T6" fmla="*/ 11 w 22"/>
                <a:gd name="T7" fmla="*/ 4 h 17"/>
                <a:gd name="T8" fmla="*/ 13 w 22"/>
                <a:gd name="T9" fmla="*/ 1 h 17"/>
                <a:gd name="T10" fmla="*/ 15 w 22"/>
                <a:gd name="T11" fmla="*/ 0 h 17"/>
                <a:gd name="T12" fmla="*/ 19 w 22"/>
                <a:gd name="T13" fmla="*/ 3 h 17"/>
                <a:gd name="T14" fmla="*/ 22 w 22"/>
                <a:gd name="T15" fmla="*/ 5 h 17"/>
                <a:gd name="T16" fmla="*/ 22 w 22"/>
                <a:gd name="T17" fmla="*/ 5 h 17"/>
                <a:gd name="T18" fmla="*/ 12 w 22"/>
                <a:gd name="T19" fmla="*/ 14 h 17"/>
                <a:gd name="T20" fmla="*/ 6 w 22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7">
                  <a:moveTo>
                    <a:pt x="6" y="17"/>
                  </a:moveTo>
                  <a:cubicBezTo>
                    <a:pt x="5" y="17"/>
                    <a:pt x="4" y="17"/>
                    <a:pt x="4" y="17"/>
                  </a:cubicBezTo>
                  <a:cubicBezTo>
                    <a:pt x="0" y="9"/>
                    <a:pt x="8" y="8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2"/>
                    <a:pt x="13" y="1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16" y="1"/>
                    <a:pt x="17" y="3"/>
                    <a:pt x="19" y="3"/>
                  </a:cubicBezTo>
                  <a:cubicBezTo>
                    <a:pt x="20" y="4"/>
                    <a:pt x="21" y="4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10"/>
                    <a:pt x="14" y="10"/>
                    <a:pt x="12" y="14"/>
                  </a:cubicBezTo>
                  <a:cubicBezTo>
                    <a:pt x="10" y="15"/>
                    <a:pt x="9" y="17"/>
                    <a:pt x="6" y="17"/>
                  </a:cubicBezTo>
                  <a:close/>
                </a:path>
              </a:pathLst>
            </a:custGeom>
            <a:solidFill>
              <a:srgbClr val="EB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8" name="Freeform 395"/>
            <p:cNvSpPr>
              <a:spLocks/>
            </p:cNvSpPr>
            <p:nvPr userDrawn="1"/>
          </p:nvSpPr>
          <p:spPr bwMode="auto">
            <a:xfrm>
              <a:off x="8286750" y="1186770"/>
              <a:ext cx="61913" cy="85725"/>
            </a:xfrm>
            <a:custGeom>
              <a:avLst/>
              <a:gdLst>
                <a:gd name="T0" fmla="*/ 25 w 34"/>
                <a:gd name="T1" fmla="*/ 44 h 47"/>
                <a:gd name="T2" fmla="*/ 15 w 34"/>
                <a:gd name="T3" fmla="*/ 41 h 47"/>
                <a:gd name="T4" fmla="*/ 10 w 34"/>
                <a:gd name="T5" fmla="*/ 37 h 47"/>
                <a:gd name="T6" fmla="*/ 10 w 34"/>
                <a:gd name="T7" fmla="*/ 37 h 47"/>
                <a:gd name="T8" fmla="*/ 5 w 34"/>
                <a:gd name="T9" fmla="*/ 31 h 47"/>
                <a:gd name="T10" fmla="*/ 13 w 34"/>
                <a:gd name="T11" fmla="*/ 13 h 47"/>
                <a:gd name="T12" fmla="*/ 30 w 34"/>
                <a:gd name="T13" fmla="*/ 0 h 47"/>
                <a:gd name="T14" fmla="*/ 33 w 34"/>
                <a:gd name="T15" fmla="*/ 4 h 47"/>
                <a:gd name="T16" fmla="*/ 31 w 34"/>
                <a:gd name="T17" fmla="*/ 10 h 47"/>
                <a:gd name="T18" fmla="*/ 28 w 34"/>
                <a:gd name="T19" fmla="*/ 14 h 47"/>
                <a:gd name="T20" fmla="*/ 22 w 34"/>
                <a:gd name="T21" fmla="*/ 16 h 47"/>
                <a:gd name="T22" fmla="*/ 16 w 34"/>
                <a:gd name="T23" fmla="*/ 18 h 47"/>
                <a:gd name="T24" fmla="*/ 14 w 34"/>
                <a:gd name="T25" fmla="*/ 28 h 47"/>
                <a:gd name="T26" fmla="*/ 25 w 34"/>
                <a:gd name="T27" fmla="*/ 43 h 47"/>
                <a:gd name="T28" fmla="*/ 25 w 34"/>
                <a:gd name="T29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47">
                  <a:moveTo>
                    <a:pt x="25" y="44"/>
                  </a:moveTo>
                  <a:cubicBezTo>
                    <a:pt x="21" y="46"/>
                    <a:pt x="17" y="47"/>
                    <a:pt x="15" y="41"/>
                  </a:cubicBezTo>
                  <a:cubicBezTo>
                    <a:pt x="14" y="39"/>
                    <a:pt x="12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7" y="36"/>
                    <a:pt x="7" y="33"/>
                    <a:pt x="5" y="31"/>
                  </a:cubicBezTo>
                  <a:cubicBezTo>
                    <a:pt x="0" y="19"/>
                    <a:pt x="1" y="16"/>
                    <a:pt x="13" y="13"/>
                  </a:cubicBezTo>
                  <a:cubicBezTo>
                    <a:pt x="21" y="11"/>
                    <a:pt x="24" y="4"/>
                    <a:pt x="30" y="0"/>
                  </a:cubicBezTo>
                  <a:cubicBezTo>
                    <a:pt x="32" y="1"/>
                    <a:pt x="33" y="2"/>
                    <a:pt x="33" y="4"/>
                  </a:cubicBezTo>
                  <a:cubicBezTo>
                    <a:pt x="34" y="6"/>
                    <a:pt x="33" y="8"/>
                    <a:pt x="31" y="10"/>
                  </a:cubicBezTo>
                  <a:cubicBezTo>
                    <a:pt x="30" y="11"/>
                    <a:pt x="29" y="13"/>
                    <a:pt x="28" y="14"/>
                  </a:cubicBezTo>
                  <a:cubicBezTo>
                    <a:pt x="26" y="15"/>
                    <a:pt x="24" y="16"/>
                    <a:pt x="22" y="16"/>
                  </a:cubicBezTo>
                  <a:cubicBezTo>
                    <a:pt x="20" y="16"/>
                    <a:pt x="18" y="17"/>
                    <a:pt x="16" y="18"/>
                  </a:cubicBezTo>
                  <a:cubicBezTo>
                    <a:pt x="12" y="21"/>
                    <a:pt x="10" y="25"/>
                    <a:pt x="14" y="28"/>
                  </a:cubicBezTo>
                  <a:cubicBezTo>
                    <a:pt x="20" y="32"/>
                    <a:pt x="22" y="38"/>
                    <a:pt x="25" y="43"/>
                  </a:cubicBezTo>
                  <a:cubicBezTo>
                    <a:pt x="25" y="43"/>
                    <a:pt x="25" y="44"/>
                    <a:pt x="25" y="44"/>
                  </a:cubicBezTo>
                  <a:close/>
                </a:path>
              </a:pathLst>
            </a:custGeom>
            <a:solidFill>
              <a:srgbClr val="313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9" name="Freeform 396"/>
            <p:cNvSpPr>
              <a:spLocks/>
            </p:cNvSpPr>
            <p:nvPr userDrawn="1"/>
          </p:nvSpPr>
          <p:spPr bwMode="auto">
            <a:xfrm>
              <a:off x="8339138" y="1162958"/>
              <a:ext cx="38100" cy="33338"/>
            </a:xfrm>
            <a:custGeom>
              <a:avLst/>
              <a:gdLst>
                <a:gd name="T0" fmla="*/ 3 w 21"/>
                <a:gd name="T1" fmla="*/ 18 h 18"/>
                <a:gd name="T2" fmla="*/ 1 w 21"/>
                <a:gd name="T3" fmla="*/ 13 h 18"/>
                <a:gd name="T4" fmla="*/ 0 w 21"/>
                <a:gd name="T5" fmla="*/ 12 h 18"/>
                <a:gd name="T6" fmla="*/ 3 w 21"/>
                <a:gd name="T7" fmla="*/ 7 h 18"/>
                <a:gd name="T8" fmla="*/ 19 w 21"/>
                <a:gd name="T9" fmla="*/ 5 h 18"/>
                <a:gd name="T10" fmla="*/ 15 w 21"/>
                <a:gd name="T11" fmla="*/ 11 h 18"/>
                <a:gd name="T12" fmla="*/ 3 w 21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8">
                  <a:moveTo>
                    <a:pt x="3" y="18"/>
                  </a:moveTo>
                  <a:cubicBezTo>
                    <a:pt x="2" y="16"/>
                    <a:pt x="2" y="15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8" y="5"/>
                    <a:pt x="13" y="0"/>
                    <a:pt x="19" y="5"/>
                  </a:cubicBezTo>
                  <a:cubicBezTo>
                    <a:pt x="21" y="9"/>
                    <a:pt x="18" y="11"/>
                    <a:pt x="15" y="11"/>
                  </a:cubicBezTo>
                  <a:cubicBezTo>
                    <a:pt x="10" y="11"/>
                    <a:pt x="7" y="16"/>
                    <a:pt x="3" y="18"/>
                  </a:cubicBezTo>
                  <a:close/>
                </a:path>
              </a:pathLst>
            </a:custGeom>
            <a:solidFill>
              <a:srgbClr val="2F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0" name="Freeform 397"/>
            <p:cNvSpPr>
              <a:spLocks/>
            </p:cNvSpPr>
            <p:nvPr userDrawn="1"/>
          </p:nvSpPr>
          <p:spPr bwMode="auto">
            <a:xfrm>
              <a:off x="8159750" y="1302658"/>
              <a:ext cx="34925" cy="19050"/>
            </a:xfrm>
            <a:custGeom>
              <a:avLst/>
              <a:gdLst>
                <a:gd name="T0" fmla="*/ 2 w 19"/>
                <a:gd name="T1" fmla="*/ 4 h 11"/>
                <a:gd name="T2" fmla="*/ 18 w 19"/>
                <a:gd name="T3" fmla="*/ 0 h 11"/>
                <a:gd name="T4" fmla="*/ 18 w 19"/>
                <a:gd name="T5" fmla="*/ 3 h 11"/>
                <a:gd name="T6" fmla="*/ 1 w 19"/>
                <a:gd name="T7" fmla="*/ 9 h 11"/>
                <a:gd name="T8" fmla="*/ 2 w 19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2" y="4"/>
                  </a:moveTo>
                  <a:cubicBezTo>
                    <a:pt x="7" y="1"/>
                    <a:pt x="13" y="2"/>
                    <a:pt x="18" y="0"/>
                  </a:cubicBezTo>
                  <a:cubicBezTo>
                    <a:pt x="19" y="1"/>
                    <a:pt x="19" y="2"/>
                    <a:pt x="18" y="3"/>
                  </a:cubicBezTo>
                  <a:cubicBezTo>
                    <a:pt x="14" y="8"/>
                    <a:pt x="8" y="11"/>
                    <a:pt x="1" y="9"/>
                  </a:cubicBezTo>
                  <a:cubicBezTo>
                    <a:pt x="0" y="7"/>
                    <a:pt x="0" y="6"/>
                    <a:pt x="2" y="4"/>
                  </a:cubicBezTo>
                  <a:close/>
                </a:path>
              </a:pathLst>
            </a:custGeom>
            <a:solidFill>
              <a:srgbClr val="596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1" name="Freeform 398"/>
            <p:cNvSpPr>
              <a:spLocks/>
            </p:cNvSpPr>
            <p:nvPr userDrawn="1"/>
          </p:nvSpPr>
          <p:spPr bwMode="auto">
            <a:xfrm>
              <a:off x="8075613" y="1329645"/>
              <a:ext cx="25400" cy="19050"/>
            </a:xfrm>
            <a:custGeom>
              <a:avLst/>
              <a:gdLst>
                <a:gd name="T0" fmla="*/ 0 w 14"/>
                <a:gd name="T1" fmla="*/ 4 h 10"/>
                <a:gd name="T2" fmla="*/ 12 w 14"/>
                <a:gd name="T3" fmla="*/ 1 h 10"/>
                <a:gd name="T4" fmla="*/ 13 w 14"/>
                <a:gd name="T5" fmla="*/ 4 h 10"/>
                <a:gd name="T6" fmla="*/ 1 w 14"/>
                <a:gd name="T7" fmla="*/ 7 h 10"/>
                <a:gd name="T8" fmla="*/ 0 w 14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4"/>
                  </a:moveTo>
                  <a:cubicBezTo>
                    <a:pt x="4" y="2"/>
                    <a:pt x="8" y="0"/>
                    <a:pt x="12" y="1"/>
                  </a:cubicBezTo>
                  <a:cubicBezTo>
                    <a:pt x="13" y="1"/>
                    <a:pt x="14" y="3"/>
                    <a:pt x="13" y="4"/>
                  </a:cubicBezTo>
                  <a:cubicBezTo>
                    <a:pt x="10" y="8"/>
                    <a:pt x="6" y="10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6971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2" name="Freeform 399"/>
            <p:cNvSpPr>
              <a:spLocks/>
            </p:cNvSpPr>
            <p:nvPr userDrawn="1"/>
          </p:nvSpPr>
          <p:spPr bwMode="auto">
            <a:xfrm>
              <a:off x="8042275" y="1337583"/>
              <a:ext cx="34925" cy="17463"/>
            </a:xfrm>
            <a:custGeom>
              <a:avLst/>
              <a:gdLst>
                <a:gd name="T0" fmla="*/ 18 w 19"/>
                <a:gd name="T1" fmla="*/ 0 h 10"/>
                <a:gd name="T2" fmla="*/ 19 w 19"/>
                <a:gd name="T3" fmla="*/ 2 h 10"/>
                <a:gd name="T4" fmla="*/ 2 w 19"/>
                <a:gd name="T5" fmla="*/ 9 h 10"/>
                <a:gd name="T6" fmla="*/ 6 w 19"/>
                <a:gd name="T7" fmla="*/ 4 h 10"/>
                <a:gd name="T8" fmla="*/ 18 w 1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8" y="0"/>
                  </a:moveTo>
                  <a:cubicBezTo>
                    <a:pt x="19" y="0"/>
                    <a:pt x="19" y="1"/>
                    <a:pt x="19" y="2"/>
                  </a:cubicBezTo>
                  <a:cubicBezTo>
                    <a:pt x="16" y="8"/>
                    <a:pt x="10" y="10"/>
                    <a:pt x="2" y="9"/>
                  </a:cubicBezTo>
                  <a:cubicBezTo>
                    <a:pt x="0" y="5"/>
                    <a:pt x="2" y="5"/>
                    <a:pt x="6" y="4"/>
                  </a:cubicBezTo>
                  <a:cubicBezTo>
                    <a:pt x="10" y="3"/>
                    <a:pt x="14" y="1"/>
                    <a:pt x="18" y="0"/>
                  </a:cubicBezTo>
                  <a:close/>
                </a:path>
              </a:pathLst>
            </a:custGeom>
            <a:solidFill>
              <a:srgbClr val="4C48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3" name="Freeform 400"/>
            <p:cNvSpPr>
              <a:spLocks/>
            </p:cNvSpPr>
            <p:nvPr userDrawn="1"/>
          </p:nvSpPr>
          <p:spPr bwMode="auto">
            <a:xfrm>
              <a:off x="8113713" y="1318533"/>
              <a:ext cx="22225" cy="15875"/>
            </a:xfrm>
            <a:custGeom>
              <a:avLst/>
              <a:gdLst>
                <a:gd name="T0" fmla="*/ 2 w 12"/>
                <a:gd name="T1" fmla="*/ 3 h 9"/>
                <a:gd name="T2" fmla="*/ 12 w 12"/>
                <a:gd name="T3" fmla="*/ 1 h 9"/>
                <a:gd name="T4" fmla="*/ 11 w 12"/>
                <a:gd name="T5" fmla="*/ 5 h 9"/>
                <a:gd name="T6" fmla="*/ 6 w 12"/>
                <a:gd name="T7" fmla="*/ 8 h 9"/>
                <a:gd name="T8" fmla="*/ 3 w 12"/>
                <a:gd name="T9" fmla="*/ 9 h 9"/>
                <a:gd name="T10" fmla="*/ 0 w 12"/>
                <a:gd name="T11" fmla="*/ 7 h 9"/>
                <a:gd name="T12" fmla="*/ 2 w 12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2" y="3"/>
                  </a:moveTo>
                  <a:cubicBezTo>
                    <a:pt x="5" y="1"/>
                    <a:pt x="8" y="0"/>
                    <a:pt x="12" y="1"/>
                  </a:cubicBezTo>
                  <a:cubicBezTo>
                    <a:pt x="12" y="2"/>
                    <a:pt x="12" y="4"/>
                    <a:pt x="11" y="5"/>
                  </a:cubicBezTo>
                  <a:cubicBezTo>
                    <a:pt x="9" y="7"/>
                    <a:pt x="8" y="8"/>
                    <a:pt x="6" y="8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8"/>
                    <a:pt x="1" y="8"/>
                    <a:pt x="0" y="7"/>
                  </a:cubicBezTo>
                  <a:cubicBezTo>
                    <a:pt x="0" y="5"/>
                    <a:pt x="1" y="4"/>
                    <a:pt x="2" y="3"/>
                  </a:cubicBezTo>
                  <a:close/>
                </a:path>
              </a:pathLst>
            </a:custGeom>
            <a:solidFill>
              <a:srgbClr val="63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4" name="Freeform 401"/>
            <p:cNvSpPr>
              <a:spLocks/>
            </p:cNvSpPr>
            <p:nvPr userDrawn="1"/>
          </p:nvSpPr>
          <p:spPr bwMode="auto">
            <a:xfrm>
              <a:off x="8132763" y="1309008"/>
              <a:ext cx="30163" cy="20638"/>
            </a:xfrm>
            <a:custGeom>
              <a:avLst/>
              <a:gdLst>
                <a:gd name="T0" fmla="*/ 0 w 17"/>
                <a:gd name="T1" fmla="*/ 9 h 11"/>
                <a:gd name="T2" fmla="*/ 2 w 17"/>
                <a:gd name="T3" fmla="*/ 6 h 11"/>
                <a:gd name="T4" fmla="*/ 17 w 17"/>
                <a:gd name="T5" fmla="*/ 0 h 11"/>
                <a:gd name="T6" fmla="*/ 15 w 17"/>
                <a:gd name="T7" fmla="*/ 3 h 11"/>
                <a:gd name="T8" fmla="*/ 0 w 17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0" y="9"/>
                  </a:moveTo>
                  <a:cubicBezTo>
                    <a:pt x="1" y="8"/>
                    <a:pt x="1" y="7"/>
                    <a:pt x="2" y="6"/>
                  </a:cubicBezTo>
                  <a:cubicBezTo>
                    <a:pt x="7" y="4"/>
                    <a:pt x="12" y="1"/>
                    <a:pt x="17" y="0"/>
                  </a:cubicBezTo>
                  <a:cubicBezTo>
                    <a:pt x="16" y="1"/>
                    <a:pt x="16" y="2"/>
                    <a:pt x="15" y="3"/>
                  </a:cubicBezTo>
                  <a:cubicBezTo>
                    <a:pt x="12" y="9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6554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5" name="Freeform 402"/>
            <p:cNvSpPr>
              <a:spLocks/>
            </p:cNvSpPr>
            <p:nvPr userDrawn="1"/>
          </p:nvSpPr>
          <p:spPr bwMode="auto">
            <a:xfrm>
              <a:off x="8029575" y="1342345"/>
              <a:ext cx="23813" cy="19050"/>
            </a:xfrm>
            <a:custGeom>
              <a:avLst/>
              <a:gdLst>
                <a:gd name="T0" fmla="*/ 13 w 13"/>
                <a:gd name="T1" fmla="*/ 1 h 10"/>
                <a:gd name="T2" fmla="*/ 9 w 13"/>
                <a:gd name="T3" fmla="*/ 6 h 10"/>
                <a:gd name="T4" fmla="*/ 2 w 13"/>
                <a:gd name="T5" fmla="*/ 8 h 10"/>
                <a:gd name="T6" fmla="*/ 3 w 13"/>
                <a:gd name="T7" fmla="*/ 4 h 10"/>
                <a:gd name="T8" fmla="*/ 11 w 13"/>
                <a:gd name="T9" fmla="*/ 0 h 10"/>
                <a:gd name="T10" fmla="*/ 13 w 13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13" y="1"/>
                  </a:moveTo>
                  <a:cubicBezTo>
                    <a:pt x="11" y="3"/>
                    <a:pt x="9" y="3"/>
                    <a:pt x="9" y="6"/>
                  </a:cubicBezTo>
                  <a:cubicBezTo>
                    <a:pt x="7" y="9"/>
                    <a:pt x="5" y="10"/>
                    <a:pt x="2" y="8"/>
                  </a:cubicBezTo>
                  <a:cubicBezTo>
                    <a:pt x="0" y="6"/>
                    <a:pt x="2" y="5"/>
                    <a:pt x="3" y="4"/>
                  </a:cubicBezTo>
                  <a:cubicBezTo>
                    <a:pt x="5" y="2"/>
                    <a:pt x="8" y="1"/>
                    <a:pt x="11" y="0"/>
                  </a:cubicBezTo>
                  <a:cubicBezTo>
                    <a:pt x="12" y="1"/>
                    <a:pt x="12" y="1"/>
                    <a:pt x="13" y="1"/>
                  </a:cubicBezTo>
                  <a:close/>
                </a:path>
              </a:pathLst>
            </a:custGeom>
            <a:solidFill>
              <a:srgbClr val="756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6" name="Freeform 403"/>
            <p:cNvSpPr>
              <a:spLocks/>
            </p:cNvSpPr>
            <p:nvPr userDrawn="1"/>
          </p:nvSpPr>
          <p:spPr bwMode="auto">
            <a:xfrm>
              <a:off x="8097838" y="1324883"/>
              <a:ext cx="20638" cy="14288"/>
            </a:xfrm>
            <a:custGeom>
              <a:avLst/>
              <a:gdLst>
                <a:gd name="T0" fmla="*/ 11 w 11"/>
                <a:gd name="T1" fmla="*/ 0 h 8"/>
                <a:gd name="T2" fmla="*/ 10 w 11"/>
                <a:gd name="T3" fmla="*/ 3 h 8"/>
                <a:gd name="T4" fmla="*/ 1 w 11"/>
                <a:gd name="T5" fmla="*/ 6 h 8"/>
                <a:gd name="T6" fmla="*/ 0 w 11"/>
                <a:gd name="T7" fmla="*/ 4 h 8"/>
                <a:gd name="T8" fmla="*/ 11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cubicBezTo>
                    <a:pt x="11" y="1"/>
                    <a:pt x="10" y="2"/>
                    <a:pt x="10" y="3"/>
                  </a:cubicBezTo>
                  <a:cubicBezTo>
                    <a:pt x="8" y="6"/>
                    <a:pt x="5" y="8"/>
                    <a:pt x="1" y="6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4" y="2"/>
                    <a:pt x="7" y="1"/>
                    <a:pt x="11" y="0"/>
                  </a:cubicBezTo>
                  <a:close/>
                </a:path>
              </a:pathLst>
            </a:custGeom>
            <a:solidFill>
              <a:srgbClr val="605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7" name="Freeform 404"/>
            <p:cNvSpPr>
              <a:spLocks/>
            </p:cNvSpPr>
            <p:nvPr userDrawn="1"/>
          </p:nvSpPr>
          <p:spPr bwMode="auto">
            <a:xfrm>
              <a:off x="8208963" y="1286783"/>
              <a:ext cx="20638" cy="14288"/>
            </a:xfrm>
            <a:custGeom>
              <a:avLst/>
              <a:gdLst>
                <a:gd name="T0" fmla="*/ 0 w 11"/>
                <a:gd name="T1" fmla="*/ 4 h 7"/>
                <a:gd name="T2" fmla="*/ 11 w 11"/>
                <a:gd name="T3" fmla="*/ 1 h 7"/>
                <a:gd name="T4" fmla="*/ 11 w 11"/>
                <a:gd name="T5" fmla="*/ 2 h 7"/>
                <a:gd name="T6" fmla="*/ 2 w 11"/>
                <a:gd name="T7" fmla="*/ 7 h 7"/>
                <a:gd name="T8" fmla="*/ 0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0" y="4"/>
                  </a:moveTo>
                  <a:cubicBezTo>
                    <a:pt x="3" y="2"/>
                    <a:pt x="7" y="0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6"/>
                    <a:pt x="6" y="7"/>
                    <a:pt x="2" y="7"/>
                  </a:cubicBezTo>
                  <a:cubicBezTo>
                    <a:pt x="0" y="7"/>
                    <a:pt x="0" y="6"/>
                    <a:pt x="0" y="4"/>
                  </a:cubicBezTo>
                  <a:close/>
                </a:path>
              </a:pathLst>
            </a:custGeom>
            <a:solidFill>
              <a:srgbClr val="838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8" name="Freeform 405"/>
            <p:cNvSpPr>
              <a:spLocks/>
            </p:cNvSpPr>
            <p:nvPr userDrawn="1"/>
          </p:nvSpPr>
          <p:spPr bwMode="auto">
            <a:xfrm>
              <a:off x="8310563" y="1172483"/>
              <a:ext cx="11113" cy="14288"/>
            </a:xfrm>
            <a:custGeom>
              <a:avLst/>
              <a:gdLst>
                <a:gd name="T0" fmla="*/ 0 w 6"/>
                <a:gd name="T1" fmla="*/ 3 h 8"/>
                <a:gd name="T2" fmla="*/ 6 w 6"/>
                <a:gd name="T3" fmla="*/ 0 h 8"/>
                <a:gd name="T4" fmla="*/ 1 w 6"/>
                <a:gd name="T5" fmla="*/ 8 h 8"/>
                <a:gd name="T6" fmla="*/ 0 w 6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6" y="4"/>
                    <a:pt x="5" y="6"/>
                    <a:pt x="1" y="8"/>
                  </a:cubicBezTo>
                  <a:cubicBezTo>
                    <a:pt x="1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EB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9" name="Freeform 406"/>
            <p:cNvSpPr>
              <a:spLocks/>
            </p:cNvSpPr>
            <p:nvPr userDrawn="1"/>
          </p:nvSpPr>
          <p:spPr bwMode="auto">
            <a:xfrm>
              <a:off x="8193088" y="1294720"/>
              <a:ext cx="15875" cy="11113"/>
            </a:xfrm>
            <a:custGeom>
              <a:avLst/>
              <a:gdLst>
                <a:gd name="T0" fmla="*/ 9 w 9"/>
                <a:gd name="T1" fmla="*/ 0 h 6"/>
                <a:gd name="T2" fmla="*/ 9 w 9"/>
                <a:gd name="T3" fmla="*/ 2 h 6"/>
                <a:gd name="T4" fmla="*/ 2 w 9"/>
                <a:gd name="T5" fmla="*/ 6 h 6"/>
                <a:gd name="T6" fmla="*/ 1 w 9"/>
                <a:gd name="T7" fmla="*/ 6 h 6"/>
                <a:gd name="T8" fmla="*/ 0 w 9"/>
                <a:gd name="T9" fmla="*/ 4 h 6"/>
                <a:gd name="T10" fmla="*/ 9 w 9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9" y="0"/>
                  </a:moveTo>
                  <a:cubicBezTo>
                    <a:pt x="9" y="1"/>
                    <a:pt x="9" y="2"/>
                    <a:pt x="9" y="2"/>
                  </a:cubicBezTo>
                  <a:cubicBezTo>
                    <a:pt x="8" y="5"/>
                    <a:pt x="6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3" y="2"/>
                    <a:pt x="6" y="1"/>
                    <a:pt x="9" y="0"/>
                  </a:cubicBezTo>
                  <a:close/>
                </a:path>
              </a:pathLst>
            </a:custGeom>
            <a:solidFill>
              <a:srgbClr val="876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0" name="Freeform 407"/>
            <p:cNvSpPr>
              <a:spLocks/>
            </p:cNvSpPr>
            <p:nvPr userDrawn="1"/>
          </p:nvSpPr>
          <p:spPr bwMode="auto">
            <a:xfrm>
              <a:off x="8294688" y="1243920"/>
              <a:ext cx="9525" cy="11113"/>
            </a:xfrm>
            <a:custGeom>
              <a:avLst/>
              <a:gdLst>
                <a:gd name="T0" fmla="*/ 0 w 5"/>
                <a:gd name="T1" fmla="*/ 0 h 6"/>
                <a:gd name="T2" fmla="*/ 5 w 5"/>
                <a:gd name="T3" fmla="*/ 6 h 6"/>
                <a:gd name="T4" fmla="*/ 0 w 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3" y="1"/>
                    <a:pt x="4" y="3"/>
                    <a:pt x="5" y="6"/>
                  </a:cubicBezTo>
                  <a:cubicBezTo>
                    <a:pt x="2" y="5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838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1" name="Freeform 408"/>
            <p:cNvSpPr>
              <a:spLocks/>
            </p:cNvSpPr>
            <p:nvPr userDrawn="1"/>
          </p:nvSpPr>
          <p:spPr bwMode="auto">
            <a:xfrm>
              <a:off x="8324850" y="1178833"/>
              <a:ext cx="6350" cy="7938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4 h 4"/>
                <a:gd name="T4" fmla="*/ 2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3" y="1"/>
                    <a:pt x="3" y="3"/>
                    <a:pt x="4" y="4"/>
                  </a:cubicBezTo>
                  <a:cubicBezTo>
                    <a:pt x="1" y="4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EB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2" name="Freeform 409"/>
            <p:cNvSpPr>
              <a:spLocks/>
            </p:cNvSpPr>
            <p:nvPr userDrawn="1"/>
          </p:nvSpPr>
          <p:spPr bwMode="auto">
            <a:xfrm>
              <a:off x="8324850" y="1170895"/>
              <a:ext cx="4763" cy="7938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5 h 5"/>
                <a:gd name="T4" fmla="*/ 0 w 3"/>
                <a:gd name="T5" fmla="*/ 1 h 5"/>
                <a:gd name="T6" fmla="*/ 2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3" y="1"/>
                    <a:pt x="3" y="3"/>
                    <a:pt x="2" y="5"/>
                  </a:cubicBezTo>
                  <a:cubicBezTo>
                    <a:pt x="2" y="3"/>
                    <a:pt x="1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B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3" name="Freeform 410"/>
            <p:cNvSpPr>
              <a:spLocks/>
            </p:cNvSpPr>
            <p:nvPr userDrawn="1"/>
          </p:nvSpPr>
          <p:spPr bwMode="auto">
            <a:xfrm>
              <a:off x="8688388" y="1377270"/>
              <a:ext cx="9525" cy="11113"/>
            </a:xfrm>
            <a:custGeom>
              <a:avLst/>
              <a:gdLst>
                <a:gd name="T0" fmla="*/ 0 w 5"/>
                <a:gd name="T1" fmla="*/ 4 h 6"/>
                <a:gd name="T2" fmla="*/ 5 w 5"/>
                <a:gd name="T3" fmla="*/ 2 h 6"/>
                <a:gd name="T4" fmla="*/ 5 w 5"/>
                <a:gd name="T5" fmla="*/ 4 h 6"/>
                <a:gd name="T6" fmla="*/ 1 w 5"/>
                <a:gd name="T7" fmla="*/ 6 h 6"/>
                <a:gd name="T8" fmla="*/ 0 w 5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4"/>
                  </a:moveTo>
                  <a:cubicBezTo>
                    <a:pt x="1" y="3"/>
                    <a:pt x="2" y="0"/>
                    <a:pt x="5" y="2"/>
                  </a:cubicBezTo>
                  <a:cubicBezTo>
                    <a:pt x="5" y="2"/>
                    <a:pt x="5" y="3"/>
                    <a:pt x="5" y="4"/>
                  </a:cubicBezTo>
                  <a:cubicBezTo>
                    <a:pt x="4" y="6"/>
                    <a:pt x="3" y="6"/>
                    <a:pt x="1" y="6"/>
                  </a:cubicBezTo>
                  <a:cubicBezTo>
                    <a:pt x="1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1B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4" name="Freeform 411"/>
            <p:cNvSpPr>
              <a:spLocks/>
            </p:cNvSpPr>
            <p:nvPr userDrawn="1"/>
          </p:nvSpPr>
          <p:spPr bwMode="auto">
            <a:xfrm>
              <a:off x="7740650" y="1396320"/>
              <a:ext cx="160338" cy="69850"/>
            </a:xfrm>
            <a:custGeom>
              <a:avLst/>
              <a:gdLst>
                <a:gd name="T0" fmla="*/ 88 w 88"/>
                <a:gd name="T1" fmla="*/ 0 h 39"/>
                <a:gd name="T2" fmla="*/ 86 w 88"/>
                <a:gd name="T3" fmla="*/ 3 h 39"/>
                <a:gd name="T4" fmla="*/ 78 w 88"/>
                <a:gd name="T5" fmla="*/ 10 h 39"/>
                <a:gd name="T6" fmla="*/ 10 w 88"/>
                <a:gd name="T7" fmla="*/ 38 h 39"/>
                <a:gd name="T8" fmla="*/ 3 w 88"/>
                <a:gd name="T9" fmla="*/ 39 h 39"/>
                <a:gd name="T10" fmla="*/ 0 w 88"/>
                <a:gd name="T11" fmla="*/ 36 h 39"/>
                <a:gd name="T12" fmla="*/ 88 w 88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39">
                  <a:moveTo>
                    <a:pt x="88" y="0"/>
                  </a:moveTo>
                  <a:cubicBezTo>
                    <a:pt x="87" y="1"/>
                    <a:pt x="86" y="2"/>
                    <a:pt x="86" y="3"/>
                  </a:cubicBezTo>
                  <a:cubicBezTo>
                    <a:pt x="84" y="7"/>
                    <a:pt x="81" y="8"/>
                    <a:pt x="78" y="10"/>
                  </a:cubicBezTo>
                  <a:cubicBezTo>
                    <a:pt x="55" y="19"/>
                    <a:pt x="33" y="29"/>
                    <a:pt x="10" y="38"/>
                  </a:cubicBezTo>
                  <a:cubicBezTo>
                    <a:pt x="8" y="39"/>
                    <a:pt x="6" y="39"/>
                    <a:pt x="3" y="39"/>
                  </a:cubicBezTo>
                  <a:cubicBezTo>
                    <a:pt x="2" y="39"/>
                    <a:pt x="1" y="38"/>
                    <a:pt x="0" y="36"/>
                  </a:cubicBezTo>
                  <a:cubicBezTo>
                    <a:pt x="29" y="24"/>
                    <a:pt x="58" y="11"/>
                    <a:pt x="88" y="0"/>
                  </a:cubicBezTo>
                  <a:close/>
                </a:path>
              </a:pathLst>
            </a:custGeom>
            <a:solidFill>
              <a:srgbClr val="593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5" name="Freeform 412"/>
            <p:cNvSpPr>
              <a:spLocks/>
            </p:cNvSpPr>
            <p:nvPr userDrawn="1"/>
          </p:nvSpPr>
          <p:spPr bwMode="auto">
            <a:xfrm>
              <a:off x="7693025" y="1461408"/>
              <a:ext cx="49213" cy="25400"/>
            </a:xfrm>
            <a:custGeom>
              <a:avLst/>
              <a:gdLst>
                <a:gd name="T0" fmla="*/ 26 w 27"/>
                <a:gd name="T1" fmla="*/ 0 h 14"/>
                <a:gd name="T2" fmla="*/ 27 w 27"/>
                <a:gd name="T3" fmla="*/ 2 h 14"/>
                <a:gd name="T4" fmla="*/ 3 w 27"/>
                <a:gd name="T5" fmla="*/ 14 h 14"/>
                <a:gd name="T6" fmla="*/ 0 w 27"/>
                <a:gd name="T7" fmla="*/ 11 h 14"/>
                <a:gd name="T8" fmla="*/ 26 w 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4">
                  <a:moveTo>
                    <a:pt x="26" y="0"/>
                  </a:moveTo>
                  <a:cubicBezTo>
                    <a:pt x="27" y="1"/>
                    <a:pt x="27" y="2"/>
                    <a:pt x="27" y="2"/>
                  </a:cubicBezTo>
                  <a:cubicBezTo>
                    <a:pt x="21" y="11"/>
                    <a:pt x="12" y="12"/>
                    <a:pt x="3" y="14"/>
                  </a:cubicBezTo>
                  <a:cubicBezTo>
                    <a:pt x="1" y="14"/>
                    <a:pt x="0" y="13"/>
                    <a:pt x="0" y="11"/>
                  </a:cubicBezTo>
                  <a:cubicBezTo>
                    <a:pt x="9" y="6"/>
                    <a:pt x="17" y="3"/>
                    <a:pt x="26" y="0"/>
                  </a:cubicBezTo>
                  <a:close/>
                </a:path>
              </a:pathLst>
            </a:custGeom>
            <a:solidFill>
              <a:srgbClr val="4430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6" name="Freeform 413"/>
            <p:cNvSpPr>
              <a:spLocks/>
            </p:cNvSpPr>
            <p:nvPr userDrawn="1"/>
          </p:nvSpPr>
          <p:spPr bwMode="auto">
            <a:xfrm>
              <a:off x="7681913" y="1482045"/>
              <a:ext cx="12700" cy="14288"/>
            </a:xfrm>
            <a:custGeom>
              <a:avLst/>
              <a:gdLst>
                <a:gd name="T0" fmla="*/ 6 w 7"/>
                <a:gd name="T1" fmla="*/ 0 h 8"/>
                <a:gd name="T2" fmla="*/ 7 w 7"/>
                <a:gd name="T3" fmla="*/ 2 h 8"/>
                <a:gd name="T4" fmla="*/ 6 w 7"/>
                <a:gd name="T5" fmla="*/ 7 h 8"/>
                <a:gd name="T6" fmla="*/ 1 w 7"/>
                <a:gd name="T7" fmla="*/ 7 h 8"/>
                <a:gd name="T8" fmla="*/ 0 w 7"/>
                <a:gd name="T9" fmla="*/ 4 h 8"/>
                <a:gd name="T10" fmla="*/ 0 w 7"/>
                <a:gd name="T11" fmla="*/ 3 h 8"/>
                <a:gd name="T12" fmla="*/ 6 w 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7" y="1"/>
                    <a:pt x="7" y="2"/>
                    <a:pt x="7" y="2"/>
                  </a:cubicBezTo>
                  <a:cubicBezTo>
                    <a:pt x="7" y="4"/>
                    <a:pt x="7" y="5"/>
                    <a:pt x="6" y="7"/>
                  </a:cubicBezTo>
                  <a:cubicBezTo>
                    <a:pt x="4" y="8"/>
                    <a:pt x="3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694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7" name="Freeform 414"/>
            <p:cNvSpPr>
              <a:spLocks/>
            </p:cNvSpPr>
            <p:nvPr userDrawn="1"/>
          </p:nvSpPr>
          <p:spPr bwMode="auto">
            <a:xfrm>
              <a:off x="8659813" y="669245"/>
              <a:ext cx="115888" cy="123825"/>
            </a:xfrm>
            <a:custGeom>
              <a:avLst/>
              <a:gdLst>
                <a:gd name="T0" fmla="*/ 57 w 63"/>
                <a:gd name="T1" fmla="*/ 1 h 68"/>
                <a:gd name="T2" fmla="*/ 63 w 63"/>
                <a:gd name="T3" fmla="*/ 1 h 68"/>
                <a:gd name="T4" fmla="*/ 37 w 63"/>
                <a:gd name="T5" fmla="*/ 31 h 68"/>
                <a:gd name="T6" fmla="*/ 35 w 63"/>
                <a:gd name="T7" fmla="*/ 33 h 68"/>
                <a:gd name="T8" fmla="*/ 32 w 63"/>
                <a:gd name="T9" fmla="*/ 36 h 68"/>
                <a:gd name="T10" fmla="*/ 27 w 63"/>
                <a:gd name="T11" fmla="*/ 44 h 68"/>
                <a:gd name="T12" fmla="*/ 14 w 63"/>
                <a:gd name="T13" fmla="*/ 59 h 68"/>
                <a:gd name="T14" fmla="*/ 3 w 63"/>
                <a:gd name="T15" fmla="*/ 68 h 68"/>
                <a:gd name="T16" fmla="*/ 0 w 63"/>
                <a:gd name="T17" fmla="*/ 67 h 68"/>
                <a:gd name="T18" fmla="*/ 2 w 63"/>
                <a:gd name="T19" fmla="*/ 63 h 68"/>
                <a:gd name="T20" fmla="*/ 2 w 63"/>
                <a:gd name="T21" fmla="*/ 63 h 68"/>
                <a:gd name="T22" fmla="*/ 5 w 63"/>
                <a:gd name="T23" fmla="*/ 59 h 68"/>
                <a:gd name="T24" fmla="*/ 5 w 63"/>
                <a:gd name="T25" fmla="*/ 58 h 68"/>
                <a:gd name="T26" fmla="*/ 7 w 63"/>
                <a:gd name="T27" fmla="*/ 55 h 68"/>
                <a:gd name="T28" fmla="*/ 9 w 63"/>
                <a:gd name="T29" fmla="*/ 54 h 68"/>
                <a:gd name="T30" fmla="*/ 12 w 63"/>
                <a:gd name="T31" fmla="*/ 51 h 68"/>
                <a:gd name="T32" fmla="*/ 12 w 63"/>
                <a:gd name="T33" fmla="*/ 50 h 68"/>
                <a:gd name="T34" fmla="*/ 15 w 63"/>
                <a:gd name="T35" fmla="*/ 47 h 68"/>
                <a:gd name="T36" fmla="*/ 15 w 63"/>
                <a:gd name="T37" fmla="*/ 47 h 68"/>
                <a:gd name="T38" fmla="*/ 19 w 63"/>
                <a:gd name="T39" fmla="*/ 43 h 68"/>
                <a:gd name="T40" fmla="*/ 19 w 63"/>
                <a:gd name="T41" fmla="*/ 43 h 68"/>
                <a:gd name="T42" fmla="*/ 21 w 63"/>
                <a:gd name="T43" fmla="*/ 39 h 68"/>
                <a:gd name="T44" fmla="*/ 22 w 63"/>
                <a:gd name="T45" fmla="*/ 38 h 68"/>
                <a:gd name="T46" fmla="*/ 24 w 63"/>
                <a:gd name="T47" fmla="*/ 36 h 68"/>
                <a:gd name="T48" fmla="*/ 24 w 63"/>
                <a:gd name="T49" fmla="*/ 36 h 68"/>
                <a:gd name="T50" fmla="*/ 29 w 63"/>
                <a:gd name="T51" fmla="*/ 29 h 68"/>
                <a:gd name="T52" fmla="*/ 29 w 63"/>
                <a:gd name="T53" fmla="*/ 29 h 68"/>
                <a:gd name="T54" fmla="*/ 41 w 63"/>
                <a:gd name="T55" fmla="*/ 16 h 68"/>
                <a:gd name="T56" fmla="*/ 44 w 63"/>
                <a:gd name="T57" fmla="*/ 12 h 68"/>
                <a:gd name="T58" fmla="*/ 46 w 63"/>
                <a:gd name="T59" fmla="*/ 10 h 68"/>
                <a:gd name="T60" fmla="*/ 48 w 63"/>
                <a:gd name="T61" fmla="*/ 9 h 68"/>
                <a:gd name="T62" fmla="*/ 50 w 63"/>
                <a:gd name="T63" fmla="*/ 7 h 68"/>
                <a:gd name="T64" fmla="*/ 51 w 63"/>
                <a:gd name="T65" fmla="*/ 6 h 68"/>
                <a:gd name="T66" fmla="*/ 55 w 63"/>
                <a:gd name="T67" fmla="*/ 2 h 68"/>
                <a:gd name="T68" fmla="*/ 57 w 63"/>
                <a:gd name="T6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68">
                  <a:moveTo>
                    <a:pt x="57" y="1"/>
                  </a:moveTo>
                  <a:cubicBezTo>
                    <a:pt x="59" y="0"/>
                    <a:pt x="61" y="0"/>
                    <a:pt x="63" y="1"/>
                  </a:cubicBezTo>
                  <a:cubicBezTo>
                    <a:pt x="57" y="13"/>
                    <a:pt x="44" y="20"/>
                    <a:pt x="37" y="31"/>
                  </a:cubicBezTo>
                  <a:cubicBezTo>
                    <a:pt x="36" y="32"/>
                    <a:pt x="36" y="32"/>
                    <a:pt x="35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30" y="39"/>
                    <a:pt x="28" y="41"/>
                    <a:pt x="27" y="44"/>
                  </a:cubicBezTo>
                  <a:cubicBezTo>
                    <a:pt x="22" y="49"/>
                    <a:pt x="18" y="54"/>
                    <a:pt x="14" y="59"/>
                  </a:cubicBezTo>
                  <a:cubicBezTo>
                    <a:pt x="10" y="63"/>
                    <a:pt x="8" y="67"/>
                    <a:pt x="3" y="68"/>
                  </a:cubicBezTo>
                  <a:cubicBezTo>
                    <a:pt x="2" y="68"/>
                    <a:pt x="1" y="68"/>
                    <a:pt x="0" y="67"/>
                  </a:cubicBezTo>
                  <a:cubicBezTo>
                    <a:pt x="0" y="65"/>
                    <a:pt x="1" y="64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1"/>
                    <a:pt x="5" y="61"/>
                    <a:pt x="5" y="59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6" y="57"/>
                    <a:pt x="6" y="56"/>
                    <a:pt x="7" y="55"/>
                  </a:cubicBezTo>
                  <a:cubicBezTo>
                    <a:pt x="8" y="55"/>
                    <a:pt x="9" y="55"/>
                    <a:pt x="9" y="54"/>
                  </a:cubicBezTo>
                  <a:cubicBezTo>
                    <a:pt x="9" y="53"/>
                    <a:pt x="11" y="53"/>
                    <a:pt x="12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9"/>
                    <a:pt x="15" y="49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5"/>
                    <a:pt x="18" y="45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1"/>
                    <a:pt x="20" y="40"/>
                    <a:pt x="21" y="39"/>
                  </a:cubicBezTo>
                  <a:cubicBezTo>
                    <a:pt x="22" y="39"/>
                    <a:pt x="22" y="39"/>
                    <a:pt x="22" y="38"/>
                  </a:cubicBezTo>
                  <a:cubicBezTo>
                    <a:pt x="23" y="37"/>
                    <a:pt x="23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3"/>
                    <a:pt x="27" y="31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4" y="25"/>
                    <a:pt x="36" y="19"/>
                    <a:pt x="41" y="16"/>
                  </a:cubicBezTo>
                  <a:cubicBezTo>
                    <a:pt x="41" y="14"/>
                    <a:pt x="44" y="14"/>
                    <a:pt x="44" y="12"/>
                  </a:cubicBezTo>
                  <a:cubicBezTo>
                    <a:pt x="45" y="11"/>
                    <a:pt x="45" y="11"/>
                    <a:pt x="46" y="10"/>
                  </a:cubicBezTo>
                  <a:cubicBezTo>
                    <a:pt x="46" y="10"/>
                    <a:pt x="47" y="10"/>
                    <a:pt x="48" y="9"/>
                  </a:cubicBezTo>
                  <a:cubicBezTo>
                    <a:pt x="49" y="9"/>
                    <a:pt x="49" y="8"/>
                    <a:pt x="50" y="7"/>
                  </a:cubicBezTo>
                  <a:cubicBezTo>
                    <a:pt x="50" y="6"/>
                    <a:pt x="50" y="6"/>
                    <a:pt x="51" y="6"/>
                  </a:cubicBezTo>
                  <a:cubicBezTo>
                    <a:pt x="53" y="4"/>
                    <a:pt x="55" y="4"/>
                    <a:pt x="55" y="2"/>
                  </a:cubicBezTo>
                  <a:cubicBezTo>
                    <a:pt x="56" y="1"/>
                    <a:pt x="56" y="1"/>
                    <a:pt x="57" y="1"/>
                  </a:cubicBezTo>
                  <a:close/>
                </a:path>
              </a:pathLst>
            </a:custGeom>
            <a:solidFill>
              <a:srgbClr val="4C4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8" name="Freeform 415"/>
            <p:cNvSpPr>
              <a:spLocks/>
            </p:cNvSpPr>
            <p:nvPr userDrawn="1"/>
          </p:nvSpPr>
          <p:spPr bwMode="auto">
            <a:xfrm>
              <a:off x="8520113" y="991508"/>
              <a:ext cx="19050" cy="26988"/>
            </a:xfrm>
            <a:custGeom>
              <a:avLst/>
              <a:gdLst>
                <a:gd name="T0" fmla="*/ 0 w 10"/>
                <a:gd name="T1" fmla="*/ 13 h 15"/>
                <a:gd name="T2" fmla="*/ 8 w 10"/>
                <a:gd name="T3" fmla="*/ 0 h 15"/>
                <a:gd name="T4" fmla="*/ 9 w 10"/>
                <a:gd name="T5" fmla="*/ 1 h 15"/>
                <a:gd name="T6" fmla="*/ 10 w 10"/>
                <a:gd name="T7" fmla="*/ 3 h 15"/>
                <a:gd name="T8" fmla="*/ 5 w 10"/>
                <a:gd name="T9" fmla="*/ 14 h 15"/>
                <a:gd name="T10" fmla="*/ 2 w 10"/>
                <a:gd name="T11" fmla="*/ 14 h 15"/>
                <a:gd name="T12" fmla="*/ 0 w 10"/>
                <a:gd name="T13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5">
                  <a:moveTo>
                    <a:pt x="0" y="13"/>
                  </a:moveTo>
                  <a:cubicBezTo>
                    <a:pt x="3" y="9"/>
                    <a:pt x="4" y="4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10" y="8"/>
                    <a:pt x="9" y="12"/>
                    <a:pt x="5" y="14"/>
                  </a:cubicBezTo>
                  <a:cubicBezTo>
                    <a:pt x="4" y="15"/>
                    <a:pt x="3" y="15"/>
                    <a:pt x="2" y="14"/>
                  </a:cubicBezTo>
                  <a:cubicBezTo>
                    <a:pt x="1" y="14"/>
                    <a:pt x="1" y="13"/>
                    <a:pt x="0" y="13"/>
                  </a:cubicBezTo>
                  <a:close/>
                </a:path>
              </a:pathLst>
            </a:custGeom>
            <a:solidFill>
              <a:srgbClr val="6562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9" name="Freeform 416"/>
            <p:cNvSpPr>
              <a:spLocks/>
            </p:cNvSpPr>
            <p:nvPr userDrawn="1"/>
          </p:nvSpPr>
          <p:spPr bwMode="auto">
            <a:xfrm>
              <a:off x="8534400" y="967695"/>
              <a:ext cx="19050" cy="23813"/>
            </a:xfrm>
            <a:custGeom>
              <a:avLst/>
              <a:gdLst>
                <a:gd name="T0" fmla="*/ 0 w 10"/>
                <a:gd name="T1" fmla="*/ 13 h 13"/>
                <a:gd name="T2" fmla="*/ 7 w 10"/>
                <a:gd name="T3" fmla="*/ 0 h 13"/>
                <a:gd name="T4" fmla="*/ 9 w 10"/>
                <a:gd name="T5" fmla="*/ 2 h 13"/>
                <a:gd name="T6" fmla="*/ 6 w 10"/>
                <a:gd name="T7" fmla="*/ 11 h 13"/>
                <a:gd name="T8" fmla="*/ 4 w 10"/>
                <a:gd name="T9" fmla="*/ 13 h 13"/>
                <a:gd name="T10" fmla="*/ 1 w 10"/>
                <a:gd name="T11" fmla="*/ 13 h 13"/>
                <a:gd name="T12" fmla="*/ 0 w 1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3">
                  <a:moveTo>
                    <a:pt x="0" y="13"/>
                  </a:moveTo>
                  <a:cubicBezTo>
                    <a:pt x="2" y="8"/>
                    <a:pt x="4" y="4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10" y="6"/>
                    <a:pt x="9" y="9"/>
                    <a:pt x="6" y="11"/>
                  </a:cubicBezTo>
                  <a:cubicBezTo>
                    <a:pt x="5" y="12"/>
                    <a:pt x="5" y="13"/>
                    <a:pt x="4" y="13"/>
                  </a:cubicBezTo>
                  <a:cubicBezTo>
                    <a:pt x="3" y="13"/>
                    <a:pt x="2" y="13"/>
                    <a:pt x="1" y="13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655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0" name="Freeform 417"/>
            <p:cNvSpPr>
              <a:spLocks/>
            </p:cNvSpPr>
            <p:nvPr userDrawn="1"/>
          </p:nvSpPr>
          <p:spPr bwMode="auto">
            <a:xfrm>
              <a:off x="8550275" y="943883"/>
              <a:ext cx="17463" cy="19050"/>
            </a:xfrm>
            <a:custGeom>
              <a:avLst/>
              <a:gdLst>
                <a:gd name="T0" fmla="*/ 0 w 10"/>
                <a:gd name="T1" fmla="*/ 10 h 11"/>
                <a:gd name="T2" fmla="*/ 6 w 10"/>
                <a:gd name="T3" fmla="*/ 0 h 11"/>
                <a:gd name="T4" fmla="*/ 10 w 10"/>
                <a:gd name="T5" fmla="*/ 2 h 11"/>
                <a:gd name="T6" fmla="*/ 5 w 10"/>
                <a:gd name="T7" fmla="*/ 11 h 11"/>
                <a:gd name="T8" fmla="*/ 1 w 10"/>
                <a:gd name="T9" fmla="*/ 11 h 11"/>
                <a:gd name="T10" fmla="*/ 0 w 10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0" y="10"/>
                  </a:moveTo>
                  <a:cubicBezTo>
                    <a:pt x="1" y="6"/>
                    <a:pt x="4" y="3"/>
                    <a:pt x="6" y="0"/>
                  </a:cubicBezTo>
                  <a:cubicBezTo>
                    <a:pt x="8" y="0"/>
                    <a:pt x="10" y="0"/>
                    <a:pt x="10" y="2"/>
                  </a:cubicBezTo>
                  <a:cubicBezTo>
                    <a:pt x="10" y="6"/>
                    <a:pt x="8" y="9"/>
                    <a:pt x="5" y="11"/>
                  </a:cubicBezTo>
                  <a:cubicBezTo>
                    <a:pt x="4" y="11"/>
                    <a:pt x="3" y="11"/>
                    <a:pt x="1" y="11"/>
                  </a:cubicBezTo>
                  <a:cubicBezTo>
                    <a:pt x="1" y="11"/>
                    <a:pt x="1" y="10"/>
                    <a:pt x="0" y="10"/>
                  </a:cubicBezTo>
                  <a:close/>
                </a:path>
              </a:pathLst>
            </a:custGeom>
            <a:solidFill>
              <a:srgbClr val="6D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1" name="Freeform 418"/>
            <p:cNvSpPr>
              <a:spLocks/>
            </p:cNvSpPr>
            <p:nvPr userDrawn="1"/>
          </p:nvSpPr>
          <p:spPr bwMode="auto">
            <a:xfrm>
              <a:off x="8502650" y="1028020"/>
              <a:ext cx="17463" cy="20638"/>
            </a:xfrm>
            <a:custGeom>
              <a:avLst/>
              <a:gdLst>
                <a:gd name="T0" fmla="*/ 0 w 10"/>
                <a:gd name="T1" fmla="*/ 10 h 12"/>
                <a:gd name="T2" fmla="*/ 0 w 10"/>
                <a:gd name="T3" fmla="*/ 8 h 12"/>
                <a:gd name="T4" fmla="*/ 4 w 10"/>
                <a:gd name="T5" fmla="*/ 1 h 12"/>
                <a:gd name="T6" fmla="*/ 6 w 10"/>
                <a:gd name="T7" fmla="*/ 0 h 12"/>
                <a:gd name="T8" fmla="*/ 10 w 10"/>
                <a:gd name="T9" fmla="*/ 2 h 12"/>
                <a:gd name="T10" fmla="*/ 4 w 10"/>
                <a:gd name="T11" fmla="*/ 12 h 12"/>
                <a:gd name="T12" fmla="*/ 1 w 10"/>
                <a:gd name="T13" fmla="*/ 12 h 12"/>
                <a:gd name="T14" fmla="*/ 0 w 10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0" y="10"/>
                  </a:moveTo>
                  <a:cubicBezTo>
                    <a:pt x="0" y="10"/>
                    <a:pt x="0" y="9"/>
                    <a:pt x="0" y="8"/>
                  </a:cubicBezTo>
                  <a:cubicBezTo>
                    <a:pt x="2" y="6"/>
                    <a:pt x="3" y="4"/>
                    <a:pt x="4" y="1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0" y="7"/>
                    <a:pt x="8" y="10"/>
                    <a:pt x="4" y="12"/>
                  </a:cubicBezTo>
                  <a:cubicBezTo>
                    <a:pt x="3" y="12"/>
                    <a:pt x="2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7871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2" name="Freeform 419"/>
            <p:cNvSpPr>
              <a:spLocks/>
            </p:cNvSpPr>
            <p:nvPr userDrawn="1"/>
          </p:nvSpPr>
          <p:spPr bwMode="auto">
            <a:xfrm>
              <a:off x="8567738" y="910545"/>
              <a:ext cx="19050" cy="22225"/>
            </a:xfrm>
            <a:custGeom>
              <a:avLst/>
              <a:gdLst>
                <a:gd name="T0" fmla="*/ 0 w 10"/>
                <a:gd name="T1" fmla="*/ 8 h 12"/>
                <a:gd name="T2" fmla="*/ 7 w 10"/>
                <a:gd name="T3" fmla="*/ 0 h 12"/>
                <a:gd name="T4" fmla="*/ 8 w 10"/>
                <a:gd name="T5" fmla="*/ 1 h 12"/>
                <a:gd name="T6" fmla="*/ 9 w 10"/>
                <a:gd name="T7" fmla="*/ 3 h 12"/>
                <a:gd name="T8" fmla="*/ 9 w 10"/>
                <a:gd name="T9" fmla="*/ 6 h 12"/>
                <a:gd name="T10" fmla="*/ 7 w 10"/>
                <a:gd name="T11" fmla="*/ 10 h 12"/>
                <a:gd name="T12" fmla="*/ 7 w 10"/>
                <a:gd name="T13" fmla="*/ 11 h 12"/>
                <a:gd name="T14" fmla="*/ 5 w 10"/>
                <a:gd name="T15" fmla="*/ 12 h 12"/>
                <a:gd name="T16" fmla="*/ 4 w 10"/>
                <a:gd name="T17" fmla="*/ 12 h 12"/>
                <a:gd name="T18" fmla="*/ 2 w 10"/>
                <a:gd name="T19" fmla="*/ 11 h 12"/>
                <a:gd name="T20" fmla="*/ 1 w 10"/>
                <a:gd name="T21" fmla="*/ 10 h 12"/>
                <a:gd name="T22" fmla="*/ 0 w 10"/>
                <a:gd name="T2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2">
                  <a:moveTo>
                    <a:pt x="0" y="8"/>
                  </a:moveTo>
                  <a:cubicBezTo>
                    <a:pt x="3" y="6"/>
                    <a:pt x="5" y="3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10" y="4"/>
                    <a:pt x="10" y="5"/>
                    <a:pt x="9" y="6"/>
                  </a:cubicBezTo>
                  <a:cubicBezTo>
                    <a:pt x="9" y="7"/>
                    <a:pt x="8" y="9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2" y="12"/>
                    <a:pt x="2" y="11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1" y="10"/>
                    <a:pt x="1" y="9"/>
                    <a:pt x="0" y="8"/>
                  </a:cubicBezTo>
                  <a:close/>
                </a:path>
              </a:pathLst>
            </a:custGeom>
            <a:solidFill>
              <a:srgbClr val="646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3" name="Freeform 420"/>
            <p:cNvSpPr>
              <a:spLocks/>
            </p:cNvSpPr>
            <p:nvPr userDrawn="1"/>
          </p:nvSpPr>
          <p:spPr bwMode="auto">
            <a:xfrm>
              <a:off x="8561388" y="928008"/>
              <a:ext cx="12700" cy="17463"/>
            </a:xfrm>
            <a:custGeom>
              <a:avLst/>
              <a:gdLst>
                <a:gd name="T0" fmla="*/ 3 w 7"/>
                <a:gd name="T1" fmla="*/ 9 h 9"/>
                <a:gd name="T2" fmla="*/ 0 w 7"/>
                <a:gd name="T3" fmla="*/ 8 h 9"/>
                <a:gd name="T4" fmla="*/ 5 w 7"/>
                <a:gd name="T5" fmla="*/ 0 h 9"/>
                <a:gd name="T6" fmla="*/ 6 w 7"/>
                <a:gd name="T7" fmla="*/ 1 h 9"/>
                <a:gd name="T8" fmla="*/ 7 w 7"/>
                <a:gd name="T9" fmla="*/ 3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2" y="8"/>
                    <a:pt x="1" y="8"/>
                    <a:pt x="0" y="8"/>
                  </a:cubicBezTo>
                  <a:cubicBezTo>
                    <a:pt x="2" y="5"/>
                    <a:pt x="3" y="3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7" y="6"/>
                    <a:pt x="7" y="9"/>
                    <a:pt x="3" y="9"/>
                  </a:cubicBezTo>
                  <a:close/>
                </a:path>
              </a:pathLst>
            </a:custGeom>
            <a:solidFill>
              <a:srgbClr val="575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4" name="Freeform 421"/>
            <p:cNvSpPr>
              <a:spLocks/>
            </p:cNvSpPr>
            <p:nvPr userDrawn="1"/>
          </p:nvSpPr>
          <p:spPr bwMode="auto">
            <a:xfrm>
              <a:off x="8513763" y="1015320"/>
              <a:ext cx="12700" cy="15875"/>
            </a:xfrm>
            <a:custGeom>
              <a:avLst/>
              <a:gdLst>
                <a:gd name="T0" fmla="*/ 3 w 7"/>
                <a:gd name="T1" fmla="*/ 8 h 9"/>
                <a:gd name="T2" fmla="*/ 0 w 7"/>
                <a:gd name="T3" fmla="*/ 7 h 9"/>
                <a:gd name="T4" fmla="*/ 4 w 7"/>
                <a:gd name="T5" fmla="*/ 0 h 9"/>
                <a:gd name="T6" fmla="*/ 5 w 7"/>
                <a:gd name="T7" fmla="*/ 1 h 9"/>
                <a:gd name="T8" fmla="*/ 7 w 7"/>
                <a:gd name="T9" fmla="*/ 3 h 9"/>
                <a:gd name="T10" fmla="*/ 7 w 7"/>
                <a:gd name="T11" fmla="*/ 6 h 9"/>
                <a:gd name="T12" fmla="*/ 3 w 7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2" y="8"/>
                    <a:pt x="1" y="8"/>
                    <a:pt x="0" y="7"/>
                  </a:cubicBezTo>
                  <a:cubicBezTo>
                    <a:pt x="1" y="5"/>
                    <a:pt x="3" y="3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5"/>
                    <a:pt x="7" y="6"/>
                  </a:cubicBezTo>
                  <a:cubicBezTo>
                    <a:pt x="6" y="7"/>
                    <a:pt x="5" y="9"/>
                    <a:pt x="3" y="8"/>
                  </a:cubicBezTo>
                  <a:close/>
                </a:path>
              </a:pathLst>
            </a:custGeom>
            <a:solidFill>
              <a:srgbClr val="605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5" name="Freeform 422"/>
            <p:cNvSpPr>
              <a:spLocks/>
            </p:cNvSpPr>
            <p:nvPr userDrawn="1"/>
          </p:nvSpPr>
          <p:spPr bwMode="auto">
            <a:xfrm>
              <a:off x="8548688" y="961345"/>
              <a:ext cx="4763" cy="11113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3 h 6"/>
                <a:gd name="T4" fmla="*/ 1 w 3"/>
                <a:gd name="T5" fmla="*/ 0 h 6"/>
                <a:gd name="T6" fmla="*/ 2 w 3"/>
                <a:gd name="T7" fmla="*/ 1 h 6"/>
                <a:gd name="T8" fmla="*/ 3 w 3"/>
                <a:gd name="T9" fmla="*/ 2 h 6"/>
                <a:gd name="T10" fmla="*/ 1 w 3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4"/>
                    <a:pt x="3" y="5"/>
                    <a:pt x="1" y="6"/>
                  </a:cubicBezTo>
                  <a:close/>
                </a:path>
              </a:pathLst>
            </a:custGeom>
            <a:solidFill>
              <a:srgbClr val="393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6" name="Freeform 423"/>
            <p:cNvSpPr>
              <a:spLocks/>
            </p:cNvSpPr>
            <p:nvPr userDrawn="1"/>
          </p:nvSpPr>
          <p:spPr bwMode="auto">
            <a:xfrm>
              <a:off x="8734425" y="689883"/>
              <a:ext cx="6350" cy="7938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3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3" y="2"/>
                    <a:pt x="2" y="3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838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7" name="Freeform 424"/>
            <p:cNvSpPr>
              <a:spLocks/>
            </p:cNvSpPr>
            <p:nvPr userDrawn="1"/>
          </p:nvSpPr>
          <p:spPr bwMode="auto">
            <a:xfrm>
              <a:off x="8753475" y="672420"/>
              <a:ext cx="6350" cy="6350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4 h 4"/>
                <a:gd name="T4" fmla="*/ 4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1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56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8" name="Freeform 425"/>
            <p:cNvSpPr>
              <a:spLocks/>
            </p:cNvSpPr>
            <p:nvPr userDrawn="1"/>
          </p:nvSpPr>
          <p:spPr bwMode="auto">
            <a:xfrm>
              <a:off x="8745538" y="681945"/>
              <a:ext cx="6350" cy="4763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3 h 3"/>
                <a:gd name="T4" fmla="*/ 1 w 3"/>
                <a:gd name="T5" fmla="*/ 1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56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539" name="组合 10538"/>
            <p:cNvGrpSpPr/>
            <p:nvPr userDrawn="1"/>
          </p:nvGrpSpPr>
          <p:grpSpPr>
            <a:xfrm>
              <a:off x="7661275" y="651783"/>
              <a:ext cx="1309688" cy="1177925"/>
              <a:chOff x="7661275" y="187326"/>
              <a:chExt cx="1309688" cy="1177925"/>
            </a:xfrm>
          </p:grpSpPr>
          <p:grpSp>
            <p:nvGrpSpPr>
              <p:cNvPr id="1122" name="Group 627"/>
              <p:cNvGrpSpPr>
                <a:grpSpLocks/>
              </p:cNvGrpSpPr>
              <p:nvPr userDrawn="1"/>
            </p:nvGrpSpPr>
            <p:grpSpPr bwMode="auto">
              <a:xfrm>
                <a:off x="7661275" y="187326"/>
                <a:ext cx="1309688" cy="1177925"/>
                <a:chOff x="4826" y="118"/>
                <a:chExt cx="825" cy="742"/>
              </a:xfrm>
            </p:grpSpPr>
            <p:sp>
              <p:nvSpPr>
                <p:cNvPr id="9939" name="Freeform 427"/>
                <p:cNvSpPr>
                  <a:spLocks/>
                </p:cNvSpPr>
                <p:nvPr userDrawn="1"/>
              </p:nvSpPr>
              <p:spPr bwMode="auto">
                <a:xfrm>
                  <a:off x="5508" y="138"/>
                  <a:ext cx="2" cy="2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2 h 2"/>
                    <a:gd name="T4" fmla="*/ 0 w 2"/>
                    <a:gd name="T5" fmla="*/ 2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2"/>
                      </a:cubicBezTo>
                      <a:cubicBezTo>
                        <a:pt x="2" y="2"/>
                        <a:pt x="1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8387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40" name="Freeform 428"/>
                <p:cNvSpPr>
                  <a:spLocks/>
                </p:cNvSpPr>
                <p:nvPr userDrawn="1"/>
              </p:nvSpPr>
              <p:spPr bwMode="auto">
                <a:xfrm>
                  <a:off x="4875" y="660"/>
                  <a:ext cx="104" cy="49"/>
                </a:xfrm>
                <a:custGeom>
                  <a:avLst/>
                  <a:gdLst>
                    <a:gd name="T0" fmla="*/ 83 w 90"/>
                    <a:gd name="T1" fmla="*/ 40 h 42"/>
                    <a:gd name="T2" fmla="*/ 77 w 90"/>
                    <a:gd name="T3" fmla="*/ 42 h 42"/>
                    <a:gd name="T4" fmla="*/ 54 w 90"/>
                    <a:gd name="T5" fmla="*/ 42 h 42"/>
                    <a:gd name="T6" fmla="*/ 51 w 90"/>
                    <a:gd name="T7" fmla="*/ 40 h 42"/>
                    <a:gd name="T8" fmla="*/ 4 w 90"/>
                    <a:gd name="T9" fmla="*/ 34 h 42"/>
                    <a:gd name="T10" fmla="*/ 1 w 90"/>
                    <a:gd name="T11" fmla="*/ 33 h 42"/>
                    <a:gd name="T12" fmla="*/ 0 w 90"/>
                    <a:gd name="T13" fmla="*/ 30 h 42"/>
                    <a:gd name="T14" fmla="*/ 0 w 90"/>
                    <a:gd name="T15" fmla="*/ 28 h 42"/>
                    <a:gd name="T16" fmla="*/ 2 w 90"/>
                    <a:gd name="T17" fmla="*/ 27 h 42"/>
                    <a:gd name="T18" fmla="*/ 8 w 90"/>
                    <a:gd name="T19" fmla="*/ 27 h 42"/>
                    <a:gd name="T20" fmla="*/ 21 w 90"/>
                    <a:gd name="T21" fmla="*/ 29 h 42"/>
                    <a:gd name="T22" fmla="*/ 34 w 90"/>
                    <a:gd name="T23" fmla="*/ 32 h 42"/>
                    <a:gd name="T24" fmla="*/ 35 w 90"/>
                    <a:gd name="T25" fmla="*/ 32 h 42"/>
                    <a:gd name="T26" fmla="*/ 35 w 90"/>
                    <a:gd name="T27" fmla="*/ 31 h 42"/>
                    <a:gd name="T28" fmla="*/ 32 w 90"/>
                    <a:gd name="T29" fmla="*/ 32 h 42"/>
                    <a:gd name="T30" fmla="*/ 21 w 90"/>
                    <a:gd name="T31" fmla="*/ 29 h 42"/>
                    <a:gd name="T32" fmla="*/ 13 w 90"/>
                    <a:gd name="T33" fmla="*/ 26 h 42"/>
                    <a:gd name="T34" fmla="*/ 12 w 90"/>
                    <a:gd name="T35" fmla="*/ 18 h 42"/>
                    <a:gd name="T36" fmla="*/ 12 w 90"/>
                    <a:gd name="T37" fmla="*/ 15 h 42"/>
                    <a:gd name="T38" fmla="*/ 16 w 90"/>
                    <a:gd name="T39" fmla="*/ 10 h 42"/>
                    <a:gd name="T40" fmla="*/ 30 w 90"/>
                    <a:gd name="T41" fmla="*/ 3 h 42"/>
                    <a:gd name="T42" fmla="*/ 41 w 90"/>
                    <a:gd name="T43" fmla="*/ 4 h 42"/>
                    <a:gd name="T44" fmla="*/ 51 w 90"/>
                    <a:gd name="T45" fmla="*/ 11 h 42"/>
                    <a:gd name="T46" fmla="*/ 42 w 90"/>
                    <a:gd name="T47" fmla="*/ 14 h 42"/>
                    <a:gd name="T48" fmla="*/ 39 w 90"/>
                    <a:gd name="T49" fmla="*/ 14 h 42"/>
                    <a:gd name="T50" fmla="*/ 42 w 90"/>
                    <a:gd name="T51" fmla="*/ 22 h 42"/>
                    <a:gd name="T52" fmla="*/ 48 w 90"/>
                    <a:gd name="T53" fmla="*/ 30 h 42"/>
                    <a:gd name="T54" fmla="*/ 83 w 90"/>
                    <a:gd name="T55" fmla="*/ 30 h 42"/>
                    <a:gd name="T56" fmla="*/ 86 w 90"/>
                    <a:gd name="T57" fmla="*/ 30 h 42"/>
                    <a:gd name="T58" fmla="*/ 90 w 90"/>
                    <a:gd name="T59" fmla="*/ 32 h 42"/>
                    <a:gd name="T60" fmla="*/ 83 w 90"/>
                    <a:gd name="T61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0" h="42">
                      <a:moveTo>
                        <a:pt x="83" y="40"/>
                      </a:moveTo>
                      <a:cubicBezTo>
                        <a:pt x="81" y="41"/>
                        <a:pt x="79" y="42"/>
                        <a:pt x="77" y="42"/>
                      </a:cubicBezTo>
                      <a:cubicBezTo>
                        <a:pt x="69" y="41"/>
                        <a:pt x="61" y="36"/>
                        <a:pt x="54" y="42"/>
                      </a:cubicBezTo>
                      <a:cubicBezTo>
                        <a:pt x="53" y="41"/>
                        <a:pt x="52" y="40"/>
                        <a:pt x="51" y="40"/>
                      </a:cubicBezTo>
                      <a:cubicBezTo>
                        <a:pt x="35" y="38"/>
                        <a:pt x="20" y="36"/>
                        <a:pt x="4" y="34"/>
                      </a:cubicBezTo>
                      <a:cubicBezTo>
                        <a:pt x="3" y="34"/>
                        <a:pt x="2" y="33"/>
                        <a:pt x="1" y="33"/>
                      </a:cubicBezTo>
                      <a:cubicBezTo>
                        <a:pt x="1" y="32"/>
                        <a:pt x="0" y="31"/>
                        <a:pt x="0" y="30"/>
                      </a:cubicBezTo>
                      <a:cubicBezTo>
                        <a:pt x="0" y="29"/>
                        <a:pt x="0" y="29"/>
                        <a:pt x="0" y="28"/>
                      </a:cubicBezTo>
                      <a:cubicBezTo>
                        <a:pt x="1" y="28"/>
                        <a:pt x="1" y="27"/>
                        <a:pt x="2" y="27"/>
                      </a:cubicBezTo>
                      <a:cubicBezTo>
                        <a:pt x="4" y="27"/>
                        <a:pt x="6" y="27"/>
                        <a:pt x="8" y="27"/>
                      </a:cubicBezTo>
                      <a:cubicBezTo>
                        <a:pt x="12" y="28"/>
                        <a:pt x="17" y="29"/>
                        <a:pt x="21" y="29"/>
                      </a:cubicBezTo>
                      <a:cubicBezTo>
                        <a:pt x="26" y="29"/>
                        <a:pt x="30" y="32"/>
                        <a:pt x="34" y="32"/>
                      </a:cubicBezTo>
                      <a:cubicBezTo>
                        <a:pt x="34" y="32"/>
                        <a:pt x="35" y="32"/>
                        <a:pt x="35" y="32"/>
                      </a:cubicBezTo>
                      <a:cubicBezTo>
                        <a:pt x="35" y="32"/>
                        <a:pt x="35" y="31"/>
                        <a:pt x="35" y="31"/>
                      </a:cubicBezTo>
                      <a:cubicBezTo>
                        <a:pt x="34" y="31"/>
                        <a:pt x="33" y="32"/>
                        <a:pt x="32" y="32"/>
                      </a:cubicBezTo>
                      <a:cubicBezTo>
                        <a:pt x="28" y="31"/>
                        <a:pt x="25" y="29"/>
                        <a:pt x="21" y="29"/>
                      </a:cubicBezTo>
                      <a:cubicBezTo>
                        <a:pt x="18" y="28"/>
                        <a:pt x="15" y="30"/>
                        <a:pt x="13" y="26"/>
                      </a:cubicBezTo>
                      <a:cubicBezTo>
                        <a:pt x="20" y="22"/>
                        <a:pt x="12" y="21"/>
                        <a:pt x="12" y="18"/>
                      </a:cubicBezTo>
                      <a:cubicBezTo>
                        <a:pt x="11" y="17"/>
                        <a:pt x="12" y="16"/>
                        <a:pt x="12" y="15"/>
                      </a:cubicBezTo>
                      <a:cubicBezTo>
                        <a:pt x="14" y="13"/>
                        <a:pt x="16" y="12"/>
                        <a:pt x="16" y="10"/>
                      </a:cubicBezTo>
                      <a:cubicBezTo>
                        <a:pt x="18" y="1"/>
                        <a:pt x="23" y="0"/>
                        <a:pt x="30" y="3"/>
                      </a:cubicBezTo>
                      <a:cubicBezTo>
                        <a:pt x="34" y="4"/>
                        <a:pt x="37" y="4"/>
                        <a:pt x="41" y="4"/>
                      </a:cubicBezTo>
                      <a:cubicBezTo>
                        <a:pt x="47" y="3"/>
                        <a:pt x="51" y="5"/>
                        <a:pt x="51" y="11"/>
                      </a:cubicBezTo>
                      <a:cubicBezTo>
                        <a:pt x="50" y="17"/>
                        <a:pt x="45" y="14"/>
                        <a:pt x="42" y="14"/>
                      </a:cubicBezTo>
                      <a:cubicBezTo>
                        <a:pt x="41" y="14"/>
                        <a:pt x="39" y="14"/>
                        <a:pt x="39" y="14"/>
                      </a:cubicBezTo>
                      <a:cubicBezTo>
                        <a:pt x="44" y="15"/>
                        <a:pt x="49" y="15"/>
                        <a:pt x="42" y="22"/>
                      </a:cubicBezTo>
                      <a:cubicBezTo>
                        <a:pt x="38" y="28"/>
                        <a:pt x="48" y="26"/>
                        <a:pt x="48" y="30"/>
                      </a:cubicBezTo>
                      <a:cubicBezTo>
                        <a:pt x="59" y="33"/>
                        <a:pt x="71" y="32"/>
                        <a:pt x="83" y="30"/>
                      </a:cubicBezTo>
                      <a:cubicBezTo>
                        <a:pt x="84" y="30"/>
                        <a:pt x="85" y="30"/>
                        <a:pt x="86" y="30"/>
                      </a:cubicBezTo>
                      <a:cubicBezTo>
                        <a:pt x="88" y="30"/>
                        <a:pt x="89" y="30"/>
                        <a:pt x="90" y="32"/>
                      </a:cubicBezTo>
                      <a:cubicBezTo>
                        <a:pt x="89" y="36"/>
                        <a:pt x="86" y="38"/>
                        <a:pt x="83" y="40"/>
                      </a:cubicBezTo>
                      <a:close/>
                    </a:path>
                  </a:pathLst>
                </a:custGeom>
                <a:solidFill>
                  <a:srgbClr val="C2BF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41" name="Freeform 429"/>
                <p:cNvSpPr>
                  <a:spLocks/>
                </p:cNvSpPr>
                <p:nvPr userDrawn="1"/>
              </p:nvSpPr>
              <p:spPr bwMode="auto">
                <a:xfrm>
                  <a:off x="4994" y="574"/>
                  <a:ext cx="23" cy="11"/>
                </a:xfrm>
                <a:custGeom>
                  <a:avLst/>
                  <a:gdLst>
                    <a:gd name="T0" fmla="*/ 0 w 20"/>
                    <a:gd name="T1" fmla="*/ 9 h 10"/>
                    <a:gd name="T2" fmla="*/ 1 w 20"/>
                    <a:gd name="T3" fmla="*/ 6 h 10"/>
                    <a:gd name="T4" fmla="*/ 19 w 20"/>
                    <a:gd name="T5" fmla="*/ 0 h 10"/>
                    <a:gd name="T6" fmla="*/ 20 w 20"/>
                    <a:gd name="T7" fmla="*/ 1 h 10"/>
                    <a:gd name="T8" fmla="*/ 18 w 20"/>
                    <a:gd name="T9" fmla="*/ 4 h 10"/>
                    <a:gd name="T10" fmla="*/ 4 w 20"/>
                    <a:gd name="T11" fmla="*/ 10 h 10"/>
                    <a:gd name="T12" fmla="*/ 0 w 20"/>
                    <a:gd name="T13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10">
                      <a:moveTo>
                        <a:pt x="0" y="9"/>
                      </a:moveTo>
                      <a:cubicBezTo>
                        <a:pt x="1" y="8"/>
                        <a:pt x="1" y="7"/>
                        <a:pt x="1" y="6"/>
                      </a:cubicBezTo>
                      <a:cubicBezTo>
                        <a:pt x="7" y="4"/>
                        <a:pt x="13" y="2"/>
                        <a:pt x="19" y="0"/>
                      </a:cubicBezTo>
                      <a:cubicBezTo>
                        <a:pt x="19" y="0"/>
                        <a:pt x="20" y="1"/>
                        <a:pt x="20" y="1"/>
                      </a:cubicBezTo>
                      <a:cubicBezTo>
                        <a:pt x="20" y="2"/>
                        <a:pt x="19" y="3"/>
                        <a:pt x="18" y="4"/>
                      </a:cubicBezTo>
                      <a:cubicBezTo>
                        <a:pt x="14" y="7"/>
                        <a:pt x="9" y="10"/>
                        <a:pt x="4" y="10"/>
                      </a:cubicBezTo>
                      <a:cubicBezTo>
                        <a:pt x="2" y="10"/>
                        <a:pt x="1" y="10"/>
                        <a:pt x="0" y="9"/>
                      </a:cubicBezTo>
                      <a:close/>
                    </a:path>
                  </a:pathLst>
                </a:custGeom>
                <a:solidFill>
                  <a:srgbClr val="4D3C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42" name="Freeform 430"/>
                <p:cNvSpPr>
                  <a:spLocks/>
                </p:cNvSpPr>
                <p:nvPr userDrawn="1"/>
              </p:nvSpPr>
              <p:spPr bwMode="auto">
                <a:xfrm>
                  <a:off x="5016" y="569"/>
                  <a:ext cx="10" cy="8"/>
                </a:xfrm>
                <a:custGeom>
                  <a:avLst/>
                  <a:gdLst>
                    <a:gd name="T0" fmla="*/ 0 w 9"/>
                    <a:gd name="T1" fmla="*/ 5 h 7"/>
                    <a:gd name="T2" fmla="*/ 0 w 9"/>
                    <a:gd name="T3" fmla="*/ 4 h 7"/>
                    <a:gd name="T4" fmla="*/ 8 w 9"/>
                    <a:gd name="T5" fmla="*/ 0 h 7"/>
                    <a:gd name="T6" fmla="*/ 9 w 9"/>
                    <a:gd name="T7" fmla="*/ 2 h 7"/>
                    <a:gd name="T8" fmla="*/ 0 w 9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0" y="5"/>
                      </a:moveTo>
                      <a:cubicBezTo>
                        <a:pt x="0" y="5"/>
                        <a:pt x="0" y="4"/>
                        <a:pt x="0" y="4"/>
                      </a:cubicBezTo>
                      <a:cubicBezTo>
                        <a:pt x="3" y="3"/>
                        <a:pt x="6" y="1"/>
                        <a:pt x="8" y="0"/>
                      </a:cubicBezTo>
                      <a:cubicBezTo>
                        <a:pt x="9" y="1"/>
                        <a:pt x="9" y="1"/>
                        <a:pt x="9" y="2"/>
                      </a:cubicBezTo>
                      <a:cubicBezTo>
                        <a:pt x="7" y="6"/>
                        <a:pt x="4" y="7"/>
                        <a:pt x="0" y="5"/>
                      </a:cubicBezTo>
                      <a:close/>
                    </a:path>
                  </a:pathLst>
                </a:custGeom>
                <a:solidFill>
                  <a:srgbClr val="6F49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43" name="Freeform 431"/>
                <p:cNvSpPr>
                  <a:spLocks/>
                </p:cNvSpPr>
                <p:nvPr userDrawn="1"/>
              </p:nvSpPr>
              <p:spPr bwMode="auto">
                <a:xfrm>
                  <a:off x="5046" y="558"/>
                  <a:ext cx="16" cy="9"/>
                </a:xfrm>
                <a:custGeom>
                  <a:avLst/>
                  <a:gdLst>
                    <a:gd name="T0" fmla="*/ 14 w 14"/>
                    <a:gd name="T1" fmla="*/ 0 h 8"/>
                    <a:gd name="T2" fmla="*/ 12 w 14"/>
                    <a:gd name="T3" fmla="*/ 3 h 8"/>
                    <a:gd name="T4" fmla="*/ 8 w 14"/>
                    <a:gd name="T5" fmla="*/ 7 h 8"/>
                    <a:gd name="T6" fmla="*/ 4 w 14"/>
                    <a:gd name="T7" fmla="*/ 8 h 8"/>
                    <a:gd name="T8" fmla="*/ 1 w 14"/>
                    <a:gd name="T9" fmla="*/ 7 h 8"/>
                    <a:gd name="T10" fmla="*/ 1 w 14"/>
                    <a:gd name="T11" fmla="*/ 5 h 8"/>
                    <a:gd name="T12" fmla="*/ 7 w 14"/>
                    <a:gd name="T13" fmla="*/ 2 h 8"/>
                    <a:gd name="T14" fmla="*/ 14 w 14"/>
                    <a:gd name="T1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8">
                      <a:moveTo>
                        <a:pt x="14" y="0"/>
                      </a:moveTo>
                      <a:cubicBezTo>
                        <a:pt x="13" y="1"/>
                        <a:pt x="13" y="2"/>
                        <a:pt x="12" y="3"/>
                      </a:cubicBezTo>
                      <a:cubicBezTo>
                        <a:pt x="12" y="5"/>
                        <a:pt x="10" y="6"/>
                        <a:pt x="8" y="7"/>
                      </a:cubicBezTo>
                      <a:cubicBezTo>
                        <a:pt x="7" y="7"/>
                        <a:pt x="6" y="8"/>
                        <a:pt x="4" y="8"/>
                      </a:cubicBezTo>
                      <a:cubicBezTo>
                        <a:pt x="3" y="8"/>
                        <a:pt x="2" y="8"/>
                        <a:pt x="1" y="7"/>
                      </a:cubicBezTo>
                      <a:cubicBezTo>
                        <a:pt x="0" y="6"/>
                        <a:pt x="0" y="6"/>
                        <a:pt x="1" y="5"/>
                      </a:cubicBezTo>
                      <a:cubicBezTo>
                        <a:pt x="3" y="4"/>
                        <a:pt x="5" y="3"/>
                        <a:pt x="7" y="2"/>
                      </a:cubicBezTo>
                      <a:cubicBezTo>
                        <a:pt x="10" y="1"/>
                        <a:pt x="12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4C48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44" name="Freeform 432"/>
                <p:cNvSpPr>
                  <a:spLocks/>
                </p:cNvSpPr>
                <p:nvPr userDrawn="1"/>
              </p:nvSpPr>
              <p:spPr bwMode="auto">
                <a:xfrm>
                  <a:off x="5335" y="389"/>
                  <a:ext cx="13" cy="22"/>
                </a:xfrm>
                <a:custGeom>
                  <a:avLst/>
                  <a:gdLst>
                    <a:gd name="T0" fmla="*/ 6 w 11"/>
                    <a:gd name="T1" fmla="*/ 1 h 19"/>
                    <a:gd name="T2" fmla="*/ 8 w 11"/>
                    <a:gd name="T3" fmla="*/ 0 h 19"/>
                    <a:gd name="T4" fmla="*/ 9 w 11"/>
                    <a:gd name="T5" fmla="*/ 0 h 19"/>
                    <a:gd name="T6" fmla="*/ 11 w 11"/>
                    <a:gd name="T7" fmla="*/ 3 h 19"/>
                    <a:gd name="T8" fmla="*/ 7 w 11"/>
                    <a:gd name="T9" fmla="*/ 16 h 19"/>
                    <a:gd name="T10" fmla="*/ 6 w 11"/>
                    <a:gd name="T11" fmla="*/ 17 h 19"/>
                    <a:gd name="T12" fmla="*/ 3 w 11"/>
                    <a:gd name="T13" fmla="*/ 19 h 19"/>
                    <a:gd name="T14" fmla="*/ 1 w 11"/>
                    <a:gd name="T15" fmla="*/ 19 h 19"/>
                    <a:gd name="T16" fmla="*/ 0 w 11"/>
                    <a:gd name="T17" fmla="*/ 18 h 19"/>
                    <a:gd name="T18" fmla="*/ 5 w 11"/>
                    <a:gd name="T19" fmla="*/ 4 h 19"/>
                    <a:gd name="T20" fmla="*/ 6 w 11"/>
                    <a:gd name="T21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19">
                      <a:moveTo>
                        <a:pt x="6" y="1"/>
                      </a:moveTo>
                      <a:cubicBezTo>
                        <a:pt x="7" y="0"/>
                        <a:pt x="7" y="0"/>
                        <a:pt x="8" y="0"/>
                      </a:cubicBezTo>
                      <a:cubicBezTo>
                        <a:pt x="8" y="0"/>
                        <a:pt x="9" y="0"/>
                        <a:pt x="9" y="0"/>
                      </a:cubicBezTo>
                      <a:cubicBezTo>
                        <a:pt x="10" y="1"/>
                        <a:pt x="10" y="2"/>
                        <a:pt x="11" y="3"/>
                      </a:cubicBezTo>
                      <a:cubicBezTo>
                        <a:pt x="11" y="8"/>
                        <a:pt x="9" y="12"/>
                        <a:pt x="7" y="16"/>
                      </a:cubicBezTo>
                      <a:cubicBezTo>
                        <a:pt x="6" y="16"/>
                        <a:pt x="6" y="17"/>
                        <a:pt x="6" y="17"/>
                      </a:cubicBezTo>
                      <a:cubicBezTo>
                        <a:pt x="5" y="18"/>
                        <a:pt x="4" y="18"/>
                        <a:pt x="3" y="19"/>
                      </a:cubicBezTo>
                      <a:cubicBezTo>
                        <a:pt x="2" y="19"/>
                        <a:pt x="2" y="19"/>
                        <a:pt x="1" y="19"/>
                      </a:cubicBezTo>
                      <a:cubicBezTo>
                        <a:pt x="1" y="18"/>
                        <a:pt x="0" y="18"/>
                        <a:pt x="0" y="18"/>
                      </a:cubicBezTo>
                      <a:cubicBezTo>
                        <a:pt x="0" y="13"/>
                        <a:pt x="4" y="9"/>
                        <a:pt x="5" y="4"/>
                      </a:cubicBezTo>
                      <a:cubicBezTo>
                        <a:pt x="6" y="3"/>
                        <a:pt x="6" y="2"/>
                        <a:pt x="6" y="1"/>
                      </a:cubicBezTo>
                      <a:close/>
                    </a:path>
                  </a:pathLst>
                </a:custGeom>
                <a:solidFill>
                  <a:srgbClr val="6767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45" name="Freeform 433"/>
                <p:cNvSpPr>
                  <a:spLocks/>
                </p:cNvSpPr>
                <p:nvPr userDrawn="1"/>
              </p:nvSpPr>
              <p:spPr bwMode="auto">
                <a:xfrm>
                  <a:off x="5323" y="418"/>
                  <a:ext cx="10" cy="16"/>
                </a:xfrm>
                <a:custGeom>
                  <a:avLst/>
                  <a:gdLst>
                    <a:gd name="T0" fmla="*/ 0 w 8"/>
                    <a:gd name="T1" fmla="*/ 11 h 14"/>
                    <a:gd name="T2" fmla="*/ 2 w 8"/>
                    <a:gd name="T3" fmla="*/ 4 h 14"/>
                    <a:gd name="T4" fmla="*/ 4 w 8"/>
                    <a:gd name="T5" fmla="*/ 1 h 14"/>
                    <a:gd name="T6" fmla="*/ 6 w 8"/>
                    <a:gd name="T7" fmla="*/ 0 h 14"/>
                    <a:gd name="T8" fmla="*/ 8 w 8"/>
                    <a:gd name="T9" fmla="*/ 3 h 14"/>
                    <a:gd name="T10" fmla="*/ 0 w 8"/>
                    <a:gd name="T11" fmla="*/ 1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4">
                      <a:moveTo>
                        <a:pt x="0" y="11"/>
                      </a:moveTo>
                      <a:cubicBezTo>
                        <a:pt x="1" y="8"/>
                        <a:pt x="2" y="6"/>
                        <a:pt x="2" y="4"/>
                      </a:cubicBezTo>
                      <a:cubicBezTo>
                        <a:pt x="3" y="4"/>
                        <a:pt x="4" y="3"/>
                        <a:pt x="4" y="1"/>
                      </a:cubicBezTo>
                      <a:cubicBezTo>
                        <a:pt x="5" y="1"/>
                        <a:pt x="5" y="1"/>
                        <a:pt x="6" y="0"/>
                      </a:cubicBezTo>
                      <a:cubicBezTo>
                        <a:pt x="7" y="1"/>
                        <a:pt x="8" y="2"/>
                        <a:pt x="8" y="3"/>
                      </a:cubicBezTo>
                      <a:cubicBezTo>
                        <a:pt x="8" y="8"/>
                        <a:pt x="8" y="14"/>
                        <a:pt x="0" y="11"/>
                      </a:cubicBezTo>
                      <a:close/>
                    </a:path>
                  </a:pathLst>
                </a:custGeom>
                <a:solidFill>
                  <a:srgbClr val="6660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46" name="Freeform 434"/>
                <p:cNvSpPr>
                  <a:spLocks/>
                </p:cNvSpPr>
                <p:nvPr userDrawn="1"/>
              </p:nvSpPr>
              <p:spPr bwMode="auto">
                <a:xfrm>
                  <a:off x="5330" y="417"/>
                  <a:ext cx="4" cy="3"/>
                </a:xfrm>
                <a:custGeom>
                  <a:avLst/>
                  <a:gdLst>
                    <a:gd name="T0" fmla="*/ 1 w 3"/>
                    <a:gd name="T1" fmla="*/ 3 h 3"/>
                    <a:gd name="T2" fmla="*/ 0 w 3"/>
                    <a:gd name="T3" fmla="*/ 1 h 3"/>
                    <a:gd name="T4" fmla="*/ 1 w 3"/>
                    <a:gd name="T5" fmla="*/ 0 h 3"/>
                    <a:gd name="T6" fmla="*/ 2 w 3"/>
                    <a:gd name="T7" fmla="*/ 0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2"/>
                        <a:pt x="3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514B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47" name="Freeform 435"/>
                <p:cNvSpPr>
                  <a:spLocks/>
                </p:cNvSpPr>
                <p:nvPr userDrawn="1"/>
              </p:nvSpPr>
              <p:spPr bwMode="auto">
                <a:xfrm>
                  <a:off x="5331" y="413"/>
                  <a:ext cx="4" cy="4"/>
                </a:xfrm>
                <a:custGeom>
                  <a:avLst/>
                  <a:gdLst>
                    <a:gd name="T0" fmla="*/ 0 w 3"/>
                    <a:gd name="T1" fmla="*/ 3 h 3"/>
                    <a:gd name="T2" fmla="*/ 1 w 3"/>
                    <a:gd name="T3" fmla="*/ 0 h 3"/>
                    <a:gd name="T4" fmla="*/ 3 w 3"/>
                    <a:gd name="T5" fmla="*/ 0 h 3"/>
                    <a:gd name="T6" fmla="*/ 1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2"/>
                        <a:pt x="3" y="3"/>
                        <a:pt x="1" y="3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564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48" name="Freeform 436"/>
                <p:cNvSpPr>
                  <a:spLocks/>
                </p:cNvSpPr>
                <p:nvPr userDrawn="1"/>
              </p:nvSpPr>
              <p:spPr bwMode="auto">
                <a:xfrm>
                  <a:off x="5333" y="410"/>
                  <a:ext cx="4" cy="3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0 h 3"/>
                    <a:gd name="T4" fmla="*/ 2 w 4"/>
                    <a:gd name="T5" fmla="*/ 0 h 3"/>
                    <a:gd name="T6" fmla="*/ 1 w 4"/>
                    <a:gd name="T7" fmla="*/ 3 h 3"/>
                    <a:gd name="T8" fmla="*/ 0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0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5A4C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49" name="Freeform 437"/>
                <p:cNvSpPr>
                  <a:spLocks/>
                </p:cNvSpPr>
                <p:nvPr userDrawn="1"/>
              </p:nvSpPr>
              <p:spPr bwMode="auto">
                <a:xfrm>
                  <a:off x="4845" y="584"/>
                  <a:ext cx="153" cy="66"/>
                </a:xfrm>
                <a:custGeom>
                  <a:avLst/>
                  <a:gdLst>
                    <a:gd name="T0" fmla="*/ 129 w 133"/>
                    <a:gd name="T1" fmla="*/ 0 h 57"/>
                    <a:gd name="T2" fmla="*/ 131 w 133"/>
                    <a:gd name="T3" fmla="*/ 0 h 57"/>
                    <a:gd name="T4" fmla="*/ 131 w 133"/>
                    <a:gd name="T5" fmla="*/ 4 h 57"/>
                    <a:gd name="T6" fmla="*/ 76 w 133"/>
                    <a:gd name="T7" fmla="*/ 32 h 57"/>
                    <a:gd name="T8" fmla="*/ 55 w 133"/>
                    <a:gd name="T9" fmla="*/ 40 h 57"/>
                    <a:gd name="T10" fmla="*/ 44 w 133"/>
                    <a:gd name="T11" fmla="*/ 45 h 57"/>
                    <a:gd name="T12" fmla="*/ 39 w 133"/>
                    <a:gd name="T13" fmla="*/ 47 h 57"/>
                    <a:gd name="T14" fmla="*/ 25 w 133"/>
                    <a:gd name="T15" fmla="*/ 53 h 57"/>
                    <a:gd name="T16" fmla="*/ 22 w 133"/>
                    <a:gd name="T17" fmla="*/ 55 h 57"/>
                    <a:gd name="T18" fmla="*/ 20 w 133"/>
                    <a:gd name="T19" fmla="*/ 56 h 57"/>
                    <a:gd name="T20" fmla="*/ 19 w 133"/>
                    <a:gd name="T21" fmla="*/ 56 h 57"/>
                    <a:gd name="T22" fmla="*/ 11 w 133"/>
                    <a:gd name="T23" fmla="*/ 54 h 57"/>
                    <a:gd name="T24" fmla="*/ 11 w 133"/>
                    <a:gd name="T25" fmla="*/ 52 h 57"/>
                    <a:gd name="T26" fmla="*/ 10 w 133"/>
                    <a:gd name="T27" fmla="*/ 52 h 57"/>
                    <a:gd name="T28" fmla="*/ 0 w 133"/>
                    <a:gd name="T29" fmla="*/ 54 h 57"/>
                    <a:gd name="T30" fmla="*/ 2 w 133"/>
                    <a:gd name="T31" fmla="*/ 51 h 57"/>
                    <a:gd name="T32" fmla="*/ 28 w 133"/>
                    <a:gd name="T33" fmla="*/ 40 h 57"/>
                    <a:gd name="T34" fmla="*/ 83 w 133"/>
                    <a:gd name="T35" fmla="*/ 17 h 57"/>
                    <a:gd name="T36" fmla="*/ 113 w 133"/>
                    <a:gd name="T37" fmla="*/ 5 h 57"/>
                    <a:gd name="T38" fmla="*/ 129 w 133"/>
                    <a:gd name="T39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33" h="57">
                      <a:moveTo>
                        <a:pt x="129" y="0"/>
                      </a:moveTo>
                      <a:cubicBezTo>
                        <a:pt x="130" y="0"/>
                        <a:pt x="131" y="0"/>
                        <a:pt x="131" y="0"/>
                      </a:cubicBezTo>
                      <a:cubicBezTo>
                        <a:pt x="132" y="1"/>
                        <a:pt x="133" y="3"/>
                        <a:pt x="131" y="4"/>
                      </a:cubicBezTo>
                      <a:cubicBezTo>
                        <a:pt x="115" y="18"/>
                        <a:pt x="95" y="23"/>
                        <a:pt x="76" y="32"/>
                      </a:cubicBezTo>
                      <a:cubicBezTo>
                        <a:pt x="69" y="35"/>
                        <a:pt x="62" y="37"/>
                        <a:pt x="55" y="40"/>
                      </a:cubicBezTo>
                      <a:cubicBezTo>
                        <a:pt x="51" y="42"/>
                        <a:pt x="48" y="43"/>
                        <a:pt x="44" y="45"/>
                      </a:cubicBezTo>
                      <a:cubicBezTo>
                        <a:pt x="43" y="45"/>
                        <a:pt x="41" y="46"/>
                        <a:pt x="39" y="47"/>
                      </a:cubicBezTo>
                      <a:cubicBezTo>
                        <a:pt x="34" y="49"/>
                        <a:pt x="29" y="50"/>
                        <a:pt x="25" y="53"/>
                      </a:cubicBezTo>
                      <a:cubicBezTo>
                        <a:pt x="24" y="54"/>
                        <a:pt x="23" y="55"/>
                        <a:pt x="22" y="55"/>
                      </a:cubicBezTo>
                      <a:cubicBezTo>
                        <a:pt x="22" y="55"/>
                        <a:pt x="21" y="55"/>
                        <a:pt x="20" y="56"/>
                      </a:cubicBezTo>
                      <a:cubicBezTo>
                        <a:pt x="20" y="56"/>
                        <a:pt x="19" y="56"/>
                        <a:pt x="19" y="56"/>
                      </a:cubicBezTo>
                      <a:cubicBezTo>
                        <a:pt x="16" y="56"/>
                        <a:pt x="13" y="57"/>
                        <a:pt x="11" y="54"/>
                      </a:cubicBezTo>
                      <a:cubicBezTo>
                        <a:pt x="10" y="53"/>
                        <a:pt x="11" y="53"/>
                        <a:pt x="11" y="52"/>
                      </a:cubicBezTo>
                      <a:cubicBezTo>
                        <a:pt x="11" y="50"/>
                        <a:pt x="11" y="52"/>
                        <a:pt x="10" y="52"/>
                      </a:cubicBezTo>
                      <a:cubicBezTo>
                        <a:pt x="7" y="54"/>
                        <a:pt x="4" y="56"/>
                        <a:pt x="0" y="54"/>
                      </a:cubicBezTo>
                      <a:cubicBezTo>
                        <a:pt x="1" y="53"/>
                        <a:pt x="1" y="52"/>
                        <a:pt x="2" y="51"/>
                      </a:cubicBezTo>
                      <a:cubicBezTo>
                        <a:pt x="11" y="48"/>
                        <a:pt x="20" y="44"/>
                        <a:pt x="28" y="40"/>
                      </a:cubicBezTo>
                      <a:cubicBezTo>
                        <a:pt x="47" y="33"/>
                        <a:pt x="65" y="25"/>
                        <a:pt x="83" y="17"/>
                      </a:cubicBezTo>
                      <a:cubicBezTo>
                        <a:pt x="93" y="13"/>
                        <a:pt x="103" y="9"/>
                        <a:pt x="113" y="5"/>
                      </a:cubicBezTo>
                      <a:cubicBezTo>
                        <a:pt x="119" y="6"/>
                        <a:pt x="124" y="3"/>
                        <a:pt x="129" y="0"/>
                      </a:cubicBezTo>
                      <a:close/>
                    </a:path>
                  </a:pathLst>
                </a:custGeom>
                <a:solidFill>
                  <a:srgbClr val="C0CC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50" name="Freeform 438"/>
                <p:cNvSpPr>
                  <a:spLocks/>
                </p:cNvSpPr>
                <p:nvPr userDrawn="1"/>
              </p:nvSpPr>
              <p:spPr bwMode="auto">
                <a:xfrm>
                  <a:off x="5016" y="563"/>
                  <a:ext cx="32" cy="17"/>
                </a:xfrm>
                <a:custGeom>
                  <a:avLst/>
                  <a:gdLst>
                    <a:gd name="T0" fmla="*/ 27 w 28"/>
                    <a:gd name="T1" fmla="*/ 0 h 14"/>
                    <a:gd name="T2" fmla="*/ 28 w 28"/>
                    <a:gd name="T3" fmla="*/ 1 h 14"/>
                    <a:gd name="T4" fmla="*/ 3 w 28"/>
                    <a:gd name="T5" fmla="*/ 14 h 14"/>
                    <a:gd name="T6" fmla="*/ 1 w 28"/>
                    <a:gd name="T7" fmla="*/ 11 h 14"/>
                    <a:gd name="T8" fmla="*/ 0 w 28"/>
                    <a:gd name="T9" fmla="*/ 10 h 14"/>
                    <a:gd name="T10" fmla="*/ 9 w 28"/>
                    <a:gd name="T11" fmla="*/ 7 h 14"/>
                    <a:gd name="T12" fmla="*/ 27 w 28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14">
                      <a:moveTo>
                        <a:pt x="27" y="0"/>
                      </a:moveTo>
                      <a:cubicBezTo>
                        <a:pt x="27" y="0"/>
                        <a:pt x="27" y="1"/>
                        <a:pt x="28" y="1"/>
                      </a:cubicBezTo>
                      <a:cubicBezTo>
                        <a:pt x="22" y="10"/>
                        <a:pt x="13" y="12"/>
                        <a:pt x="3" y="14"/>
                      </a:cubicBezTo>
                      <a:cubicBezTo>
                        <a:pt x="2" y="14"/>
                        <a:pt x="1" y="13"/>
                        <a:pt x="1" y="11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3" y="9"/>
                        <a:pt x="6" y="8"/>
                        <a:pt x="9" y="7"/>
                      </a:cubicBezTo>
                      <a:cubicBezTo>
                        <a:pt x="15" y="4"/>
                        <a:pt x="21" y="2"/>
                        <a:pt x="27" y="0"/>
                      </a:cubicBezTo>
                      <a:close/>
                    </a:path>
                  </a:pathLst>
                </a:custGeom>
                <a:solidFill>
                  <a:srgbClr val="587F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51" name="Freeform 439"/>
                <p:cNvSpPr>
                  <a:spLocks/>
                </p:cNvSpPr>
                <p:nvPr userDrawn="1"/>
              </p:nvSpPr>
              <p:spPr bwMode="auto">
                <a:xfrm>
                  <a:off x="5344" y="366"/>
                  <a:ext cx="14" cy="23"/>
                </a:xfrm>
                <a:custGeom>
                  <a:avLst/>
                  <a:gdLst>
                    <a:gd name="T0" fmla="*/ 6 w 12"/>
                    <a:gd name="T1" fmla="*/ 4 h 20"/>
                    <a:gd name="T2" fmla="*/ 8 w 12"/>
                    <a:gd name="T3" fmla="*/ 1 h 20"/>
                    <a:gd name="T4" fmla="*/ 10 w 12"/>
                    <a:gd name="T5" fmla="*/ 0 h 20"/>
                    <a:gd name="T6" fmla="*/ 11 w 12"/>
                    <a:gd name="T7" fmla="*/ 1 h 20"/>
                    <a:gd name="T8" fmla="*/ 12 w 12"/>
                    <a:gd name="T9" fmla="*/ 4 h 20"/>
                    <a:gd name="T10" fmla="*/ 4 w 12"/>
                    <a:gd name="T11" fmla="*/ 20 h 20"/>
                    <a:gd name="T12" fmla="*/ 1 w 12"/>
                    <a:gd name="T13" fmla="*/ 20 h 20"/>
                    <a:gd name="T14" fmla="*/ 0 w 12"/>
                    <a:gd name="T15" fmla="*/ 20 h 20"/>
                    <a:gd name="T16" fmla="*/ 0 w 12"/>
                    <a:gd name="T17" fmla="*/ 18 h 20"/>
                    <a:gd name="T18" fmla="*/ 1 w 12"/>
                    <a:gd name="T19" fmla="*/ 15 h 20"/>
                    <a:gd name="T20" fmla="*/ 6 w 12"/>
                    <a:gd name="T21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" h="20">
                      <a:moveTo>
                        <a:pt x="6" y="4"/>
                      </a:moveTo>
                      <a:cubicBezTo>
                        <a:pt x="7" y="4"/>
                        <a:pt x="8" y="3"/>
                        <a:pt x="8" y="1"/>
                      </a:cubicBezTo>
                      <a:cubicBezTo>
                        <a:pt x="9" y="1"/>
                        <a:pt x="9" y="1"/>
                        <a:pt x="10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2"/>
                        <a:pt x="12" y="3"/>
                        <a:pt x="12" y="4"/>
                      </a:cubicBezTo>
                      <a:cubicBezTo>
                        <a:pt x="12" y="10"/>
                        <a:pt x="10" y="16"/>
                        <a:pt x="4" y="20"/>
                      </a:cubicBezTo>
                      <a:cubicBezTo>
                        <a:pt x="3" y="20"/>
                        <a:pt x="2" y="20"/>
                        <a:pt x="1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19"/>
                        <a:pt x="0" y="18"/>
                        <a:pt x="0" y="18"/>
                      </a:cubicBezTo>
                      <a:cubicBezTo>
                        <a:pt x="0" y="17"/>
                        <a:pt x="1" y="16"/>
                        <a:pt x="1" y="15"/>
                      </a:cubicBezTo>
                      <a:cubicBezTo>
                        <a:pt x="4" y="12"/>
                        <a:pt x="5" y="8"/>
                        <a:pt x="6" y="4"/>
                      </a:cubicBezTo>
                      <a:close/>
                    </a:path>
                  </a:pathLst>
                </a:custGeom>
                <a:solidFill>
                  <a:srgbClr val="6963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52" name="Freeform 440"/>
                <p:cNvSpPr>
                  <a:spLocks/>
                </p:cNvSpPr>
                <p:nvPr userDrawn="1"/>
              </p:nvSpPr>
              <p:spPr bwMode="auto">
                <a:xfrm>
                  <a:off x="4862" y="686"/>
                  <a:ext cx="15" cy="9"/>
                </a:xfrm>
                <a:custGeom>
                  <a:avLst/>
                  <a:gdLst>
                    <a:gd name="T0" fmla="*/ 11 w 13"/>
                    <a:gd name="T1" fmla="*/ 8 h 8"/>
                    <a:gd name="T2" fmla="*/ 5 w 13"/>
                    <a:gd name="T3" fmla="*/ 6 h 8"/>
                    <a:gd name="T4" fmla="*/ 2 w 13"/>
                    <a:gd name="T5" fmla="*/ 5 h 8"/>
                    <a:gd name="T6" fmla="*/ 2 w 13"/>
                    <a:gd name="T7" fmla="*/ 5 h 8"/>
                    <a:gd name="T8" fmla="*/ 1 w 13"/>
                    <a:gd name="T9" fmla="*/ 4 h 8"/>
                    <a:gd name="T10" fmla="*/ 1 w 13"/>
                    <a:gd name="T11" fmla="*/ 3 h 8"/>
                    <a:gd name="T12" fmla="*/ 3 w 13"/>
                    <a:gd name="T13" fmla="*/ 1 h 8"/>
                    <a:gd name="T14" fmla="*/ 5 w 13"/>
                    <a:gd name="T15" fmla="*/ 0 h 8"/>
                    <a:gd name="T16" fmla="*/ 12 w 13"/>
                    <a:gd name="T17" fmla="*/ 3 h 8"/>
                    <a:gd name="T18" fmla="*/ 10 w 13"/>
                    <a:gd name="T19" fmla="*/ 6 h 8"/>
                    <a:gd name="T20" fmla="*/ 11 w 13"/>
                    <a:gd name="T2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" h="8">
                      <a:moveTo>
                        <a:pt x="11" y="8"/>
                      </a:moveTo>
                      <a:cubicBezTo>
                        <a:pt x="9" y="7"/>
                        <a:pt x="7" y="7"/>
                        <a:pt x="5" y="6"/>
                      </a:cubicBezTo>
                      <a:cubicBezTo>
                        <a:pt x="4" y="6"/>
                        <a:pt x="3" y="6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1" y="5"/>
                        <a:pt x="1" y="4"/>
                      </a:cubicBezTo>
                      <a:cubicBezTo>
                        <a:pt x="1" y="4"/>
                        <a:pt x="0" y="3"/>
                        <a:pt x="1" y="3"/>
                      </a:cubicBezTo>
                      <a:cubicBezTo>
                        <a:pt x="1" y="2"/>
                        <a:pt x="2" y="2"/>
                        <a:pt x="3" y="1"/>
                      </a:cubicBezTo>
                      <a:cubicBezTo>
                        <a:pt x="3" y="0"/>
                        <a:pt x="4" y="0"/>
                        <a:pt x="5" y="0"/>
                      </a:cubicBezTo>
                      <a:cubicBezTo>
                        <a:pt x="8" y="0"/>
                        <a:pt x="10" y="0"/>
                        <a:pt x="12" y="3"/>
                      </a:cubicBezTo>
                      <a:cubicBezTo>
                        <a:pt x="13" y="4"/>
                        <a:pt x="12" y="5"/>
                        <a:pt x="10" y="6"/>
                      </a:cubicBezTo>
                      <a:cubicBezTo>
                        <a:pt x="10" y="7"/>
                        <a:pt x="11" y="7"/>
                        <a:pt x="11" y="8"/>
                      </a:cubicBezTo>
                      <a:close/>
                    </a:path>
                  </a:pathLst>
                </a:custGeom>
                <a:solidFill>
                  <a:srgbClr val="6866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53" name="Freeform 441"/>
                <p:cNvSpPr>
                  <a:spLocks/>
                </p:cNvSpPr>
                <p:nvPr userDrawn="1"/>
              </p:nvSpPr>
              <p:spPr bwMode="auto">
                <a:xfrm>
                  <a:off x="4864" y="691"/>
                  <a:ext cx="4" cy="3"/>
                </a:xfrm>
                <a:custGeom>
                  <a:avLst/>
                  <a:gdLst>
                    <a:gd name="T0" fmla="*/ 0 w 3"/>
                    <a:gd name="T1" fmla="*/ 0 h 2"/>
                    <a:gd name="T2" fmla="*/ 3 w 3"/>
                    <a:gd name="T3" fmla="*/ 1 h 2"/>
                    <a:gd name="T4" fmla="*/ 1 w 3"/>
                    <a:gd name="T5" fmla="*/ 2 h 2"/>
                    <a:gd name="T6" fmla="*/ 0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1" y="1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1" y="2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6568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54" name="Freeform 442"/>
                <p:cNvSpPr>
                  <a:spLocks/>
                </p:cNvSpPr>
                <p:nvPr userDrawn="1"/>
              </p:nvSpPr>
              <p:spPr bwMode="auto">
                <a:xfrm>
                  <a:off x="4826" y="653"/>
                  <a:ext cx="27" cy="34"/>
                </a:xfrm>
                <a:custGeom>
                  <a:avLst/>
                  <a:gdLst>
                    <a:gd name="T0" fmla="*/ 0 w 23"/>
                    <a:gd name="T1" fmla="*/ 4 h 29"/>
                    <a:gd name="T2" fmla="*/ 2 w 23"/>
                    <a:gd name="T3" fmla="*/ 1 h 29"/>
                    <a:gd name="T4" fmla="*/ 4 w 23"/>
                    <a:gd name="T5" fmla="*/ 0 h 29"/>
                    <a:gd name="T6" fmla="*/ 6 w 23"/>
                    <a:gd name="T7" fmla="*/ 2 h 29"/>
                    <a:gd name="T8" fmla="*/ 23 w 23"/>
                    <a:gd name="T9" fmla="*/ 24 h 29"/>
                    <a:gd name="T10" fmla="*/ 22 w 23"/>
                    <a:gd name="T11" fmla="*/ 27 h 29"/>
                    <a:gd name="T12" fmla="*/ 21 w 23"/>
                    <a:gd name="T13" fmla="*/ 28 h 29"/>
                    <a:gd name="T14" fmla="*/ 19 w 23"/>
                    <a:gd name="T15" fmla="*/ 29 h 29"/>
                    <a:gd name="T16" fmla="*/ 15 w 23"/>
                    <a:gd name="T17" fmla="*/ 26 h 29"/>
                    <a:gd name="T18" fmla="*/ 7 w 23"/>
                    <a:gd name="T19" fmla="*/ 18 h 29"/>
                    <a:gd name="T20" fmla="*/ 2 w 23"/>
                    <a:gd name="T21" fmla="*/ 13 h 29"/>
                    <a:gd name="T22" fmla="*/ 0 w 23"/>
                    <a:gd name="T23" fmla="*/ 7 h 29"/>
                    <a:gd name="T24" fmla="*/ 0 w 23"/>
                    <a:gd name="T25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3" h="29">
                      <a:moveTo>
                        <a:pt x="0" y="4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5" y="0"/>
                        <a:pt x="6" y="1"/>
                        <a:pt x="6" y="2"/>
                      </a:cubicBezTo>
                      <a:cubicBezTo>
                        <a:pt x="8" y="12"/>
                        <a:pt x="17" y="17"/>
                        <a:pt x="23" y="24"/>
                      </a:cubicBezTo>
                      <a:cubicBezTo>
                        <a:pt x="23" y="25"/>
                        <a:pt x="23" y="26"/>
                        <a:pt x="22" y="27"/>
                      </a:cubicBezTo>
                      <a:cubicBezTo>
                        <a:pt x="22" y="28"/>
                        <a:pt x="21" y="28"/>
                        <a:pt x="21" y="28"/>
                      </a:cubicBezTo>
                      <a:cubicBezTo>
                        <a:pt x="20" y="28"/>
                        <a:pt x="20" y="28"/>
                        <a:pt x="19" y="29"/>
                      </a:cubicBezTo>
                      <a:cubicBezTo>
                        <a:pt x="18" y="27"/>
                        <a:pt x="17" y="26"/>
                        <a:pt x="15" y="26"/>
                      </a:cubicBezTo>
                      <a:cubicBezTo>
                        <a:pt x="12" y="23"/>
                        <a:pt x="10" y="21"/>
                        <a:pt x="7" y="18"/>
                      </a:cubicBezTo>
                      <a:cubicBezTo>
                        <a:pt x="6" y="16"/>
                        <a:pt x="5" y="14"/>
                        <a:pt x="2" y="13"/>
                      </a:cubicBezTo>
                      <a:cubicBezTo>
                        <a:pt x="1" y="11"/>
                        <a:pt x="0" y="9"/>
                        <a:pt x="0" y="7"/>
                      </a:cubicBezTo>
                      <a:cubicBezTo>
                        <a:pt x="0" y="6"/>
                        <a:pt x="0" y="5"/>
                        <a:pt x="0" y="4"/>
                      </a:cubicBezTo>
                      <a:close/>
                    </a:path>
                  </a:pathLst>
                </a:custGeom>
                <a:solidFill>
                  <a:srgbClr val="696C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55" name="Freeform 443"/>
                <p:cNvSpPr>
                  <a:spLocks/>
                </p:cNvSpPr>
                <p:nvPr userDrawn="1"/>
              </p:nvSpPr>
              <p:spPr bwMode="auto">
                <a:xfrm>
                  <a:off x="4851" y="682"/>
                  <a:ext cx="13" cy="11"/>
                </a:xfrm>
                <a:custGeom>
                  <a:avLst/>
                  <a:gdLst>
                    <a:gd name="T0" fmla="*/ 11 w 12"/>
                    <a:gd name="T1" fmla="*/ 5 h 9"/>
                    <a:gd name="T2" fmla="*/ 12 w 12"/>
                    <a:gd name="T3" fmla="*/ 8 h 9"/>
                    <a:gd name="T4" fmla="*/ 10 w 12"/>
                    <a:gd name="T5" fmla="*/ 9 h 9"/>
                    <a:gd name="T6" fmla="*/ 1 w 12"/>
                    <a:gd name="T7" fmla="*/ 5 h 9"/>
                    <a:gd name="T8" fmla="*/ 0 w 12"/>
                    <a:gd name="T9" fmla="*/ 3 h 9"/>
                    <a:gd name="T10" fmla="*/ 0 w 12"/>
                    <a:gd name="T11" fmla="*/ 2 h 9"/>
                    <a:gd name="T12" fmla="*/ 3 w 12"/>
                    <a:gd name="T13" fmla="*/ 1 h 9"/>
                    <a:gd name="T14" fmla="*/ 10 w 12"/>
                    <a:gd name="T15" fmla="*/ 3 h 9"/>
                    <a:gd name="T16" fmla="*/ 11 w 12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9">
                      <a:moveTo>
                        <a:pt x="11" y="5"/>
                      </a:moveTo>
                      <a:cubicBezTo>
                        <a:pt x="12" y="6"/>
                        <a:pt x="12" y="7"/>
                        <a:pt x="12" y="8"/>
                      </a:cubicBezTo>
                      <a:cubicBezTo>
                        <a:pt x="11" y="9"/>
                        <a:pt x="11" y="9"/>
                        <a:pt x="10" y="9"/>
                      </a:cubicBezTo>
                      <a:cubicBezTo>
                        <a:pt x="7" y="8"/>
                        <a:pt x="4" y="7"/>
                        <a:pt x="1" y="5"/>
                      </a:cubicBezTo>
                      <a:cubicBezTo>
                        <a:pt x="1" y="5"/>
                        <a:pt x="0" y="4"/>
                        <a:pt x="0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1"/>
                        <a:pt x="3" y="1"/>
                      </a:cubicBezTo>
                      <a:cubicBezTo>
                        <a:pt x="6" y="0"/>
                        <a:pt x="8" y="1"/>
                        <a:pt x="10" y="3"/>
                      </a:cubicBezTo>
                      <a:cubicBezTo>
                        <a:pt x="11" y="3"/>
                        <a:pt x="11" y="4"/>
                        <a:pt x="11" y="5"/>
                      </a:cubicBezTo>
                      <a:close/>
                    </a:path>
                  </a:pathLst>
                </a:custGeom>
                <a:solidFill>
                  <a:srgbClr val="6568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56" name="Freeform 444"/>
                <p:cNvSpPr>
                  <a:spLocks/>
                </p:cNvSpPr>
                <p:nvPr userDrawn="1"/>
              </p:nvSpPr>
              <p:spPr bwMode="auto">
                <a:xfrm>
                  <a:off x="4831" y="648"/>
                  <a:ext cx="8" cy="9"/>
                </a:xfrm>
                <a:custGeom>
                  <a:avLst/>
                  <a:gdLst>
                    <a:gd name="T0" fmla="*/ 1 w 7"/>
                    <a:gd name="T1" fmla="*/ 8 h 8"/>
                    <a:gd name="T2" fmla="*/ 0 w 7"/>
                    <a:gd name="T3" fmla="*/ 5 h 8"/>
                    <a:gd name="T4" fmla="*/ 1 w 7"/>
                    <a:gd name="T5" fmla="*/ 2 h 8"/>
                    <a:gd name="T6" fmla="*/ 5 w 7"/>
                    <a:gd name="T7" fmla="*/ 0 h 8"/>
                    <a:gd name="T8" fmla="*/ 7 w 7"/>
                    <a:gd name="T9" fmla="*/ 1 h 8"/>
                    <a:gd name="T10" fmla="*/ 7 w 7"/>
                    <a:gd name="T11" fmla="*/ 2 h 8"/>
                    <a:gd name="T12" fmla="*/ 1 w 7"/>
                    <a:gd name="T1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8">
                      <a:moveTo>
                        <a:pt x="1" y="8"/>
                      </a:moveTo>
                      <a:cubicBezTo>
                        <a:pt x="1" y="7"/>
                        <a:pt x="0" y="6"/>
                        <a:pt x="0" y="5"/>
                      </a:cubicBezTo>
                      <a:cubicBezTo>
                        <a:pt x="0" y="4"/>
                        <a:pt x="1" y="3"/>
                        <a:pt x="1" y="2"/>
                      </a:cubicBezTo>
                      <a:cubicBezTo>
                        <a:pt x="3" y="1"/>
                        <a:pt x="4" y="0"/>
                        <a:pt x="5" y="0"/>
                      </a:cubicBezTo>
                      <a:cubicBezTo>
                        <a:pt x="6" y="0"/>
                        <a:pt x="7" y="1"/>
                        <a:pt x="7" y="1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5"/>
                        <a:pt x="5" y="7"/>
                        <a:pt x="1" y="8"/>
                      </a:cubicBezTo>
                      <a:close/>
                    </a:path>
                  </a:pathLst>
                </a:custGeom>
                <a:solidFill>
                  <a:srgbClr val="423A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57" name="Freeform 445"/>
                <p:cNvSpPr>
                  <a:spLocks/>
                </p:cNvSpPr>
                <p:nvPr userDrawn="1"/>
              </p:nvSpPr>
              <p:spPr bwMode="auto">
                <a:xfrm>
                  <a:off x="4837" y="645"/>
                  <a:ext cx="4" cy="5"/>
                </a:xfrm>
                <a:custGeom>
                  <a:avLst/>
                  <a:gdLst>
                    <a:gd name="T0" fmla="*/ 1 w 4"/>
                    <a:gd name="T1" fmla="*/ 4 h 4"/>
                    <a:gd name="T2" fmla="*/ 0 w 4"/>
                    <a:gd name="T3" fmla="*/ 2 h 4"/>
                    <a:gd name="T4" fmla="*/ 2 w 4"/>
                    <a:gd name="T5" fmla="*/ 0 h 4"/>
                    <a:gd name="T6" fmla="*/ 4 w 4"/>
                    <a:gd name="T7" fmla="*/ 2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1" y="3"/>
                        <a:pt x="1" y="2"/>
                        <a:pt x="0" y="2"/>
                      </a:cubicBezTo>
                      <a:cubicBezTo>
                        <a:pt x="1" y="1"/>
                        <a:pt x="1" y="0"/>
                        <a:pt x="2" y="0"/>
                      </a:cubicBezTo>
                      <a:cubicBezTo>
                        <a:pt x="3" y="1"/>
                        <a:pt x="3" y="2"/>
                        <a:pt x="4" y="2"/>
                      </a:cubicBezTo>
                      <a:cubicBezTo>
                        <a:pt x="3" y="4"/>
                        <a:pt x="2" y="4"/>
                        <a:pt x="1" y="4"/>
                      </a:cubicBezTo>
                      <a:close/>
                    </a:path>
                  </a:pathLst>
                </a:custGeom>
                <a:solidFill>
                  <a:srgbClr val="3F3B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58" name="Freeform 446"/>
                <p:cNvSpPr>
                  <a:spLocks/>
                </p:cNvSpPr>
                <p:nvPr userDrawn="1"/>
              </p:nvSpPr>
              <p:spPr bwMode="auto">
                <a:xfrm>
                  <a:off x="5429" y="217"/>
                  <a:ext cx="22" cy="27"/>
                </a:xfrm>
                <a:custGeom>
                  <a:avLst/>
                  <a:gdLst>
                    <a:gd name="T0" fmla="*/ 13 w 19"/>
                    <a:gd name="T1" fmla="*/ 3 h 23"/>
                    <a:gd name="T2" fmla="*/ 15 w 19"/>
                    <a:gd name="T3" fmla="*/ 2 h 23"/>
                    <a:gd name="T4" fmla="*/ 19 w 19"/>
                    <a:gd name="T5" fmla="*/ 2 h 23"/>
                    <a:gd name="T6" fmla="*/ 15 w 19"/>
                    <a:gd name="T7" fmla="*/ 11 h 23"/>
                    <a:gd name="T8" fmla="*/ 13 w 19"/>
                    <a:gd name="T9" fmla="*/ 13 h 23"/>
                    <a:gd name="T10" fmla="*/ 8 w 19"/>
                    <a:gd name="T11" fmla="*/ 19 h 23"/>
                    <a:gd name="T12" fmla="*/ 4 w 19"/>
                    <a:gd name="T13" fmla="*/ 23 h 23"/>
                    <a:gd name="T14" fmla="*/ 1 w 19"/>
                    <a:gd name="T15" fmla="*/ 22 h 23"/>
                    <a:gd name="T16" fmla="*/ 0 w 19"/>
                    <a:gd name="T17" fmla="*/ 21 h 23"/>
                    <a:gd name="T18" fmla="*/ 0 w 19"/>
                    <a:gd name="T19" fmla="*/ 19 h 23"/>
                    <a:gd name="T20" fmla="*/ 3 w 19"/>
                    <a:gd name="T21" fmla="*/ 15 h 23"/>
                    <a:gd name="T22" fmla="*/ 6 w 19"/>
                    <a:gd name="T23" fmla="*/ 11 h 23"/>
                    <a:gd name="T24" fmla="*/ 10 w 19"/>
                    <a:gd name="T25" fmla="*/ 7 h 23"/>
                    <a:gd name="T26" fmla="*/ 13 w 19"/>
                    <a:gd name="T27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" h="23">
                      <a:moveTo>
                        <a:pt x="13" y="3"/>
                      </a:move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7" y="0"/>
                        <a:pt x="18" y="1"/>
                        <a:pt x="19" y="2"/>
                      </a:cubicBezTo>
                      <a:cubicBezTo>
                        <a:pt x="19" y="6"/>
                        <a:pt x="17" y="8"/>
                        <a:pt x="15" y="11"/>
                      </a:cubicBezTo>
                      <a:cubicBezTo>
                        <a:pt x="14" y="12"/>
                        <a:pt x="14" y="12"/>
                        <a:pt x="13" y="13"/>
                      </a:cubicBezTo>
                      <a:cubicBezTo>
                        <a:pt x="11" y="15"/>
                        <a:pt x="10" y="17"/>
                        <a:pt x="8" y="19"/>
                      </a:cubicBezTo>
                      <a:cubicBezTo>
                        <a:pt x="7" y="20"/>
                        <a:pt x="6" y="22"/>
                        <a:pt x="4" y="23"/>
                      </a:cubicBezTo>
                      <a:cubicBezTo>
                        <a:pt x="3" y="23"/>
                        <a:pt x="2" y="22"/>
                        <a:pt x="1" y="22"/>
                      </a:cubicBezTo>
                      <a:cubicBezTo>
                        <a:pt x="1" y="22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0" y="19"/>
                      </a:cubicBezTo>
                      <a:cubicBezTo>
                        <a:pt x="2" y="18"/>
                        <a:pt x="3" y="17"/>
                        <a:pt x="3" y="15"/>
                      </a:cubicBezTo>
                      <a:cubicBezTo>
                        <a:pt x="5" y="14"/>
                        <a:pt x="6" y="13"/>
                        <a:pt x="6" y="11"/>
                      </a:cubicBezTo>
                      <a:cubicBezTo>
                        <a:pt x="8" y="10"/>
                        <a:pt x="9" y="9"/>
                        <a:pt x="10" y="7"/>
                      </a:cubicBezTo>
                      <a:cubicBezTo>
                        <a:pt x="11" y="6"/>
                        <a:pt x="13" y="5"/>
                        <a:pt x="13" y="3"/>
                      </a:cubicBezTo>
                      <a:close/>
                    </a:path>
                  </a:pathLst>
                </a:custGeom>
                <a:solidFill>
                  <a:srgbClr val="4F47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59" name="Freeform 447"/>
                <p:cNvSpPr>
                  <a:spLocks/>
                </p:cNvSpPr>
                <p:nvPr userDrawn="1"/>
              </p:nvSpPr>
              <p:spPr bwMode="auto">
                <a:xfrm>
                  <a:off x="5351" y="394"/>
                  <a:ext cx="114" cy="108"/>
                </a:xfrm>
                <a:custGeom>
                  <a:avLst/>
                  <a:gdLst>
                    <a:gd name="T0" fmla="*/ 22 w 99"/>
                    <a:gd name="T1" fmla="*/ 89 h 94"/>
                    <a:gd name="T2" fmla="*/ 7 w 99"/>
                    <a:gd name="T3" fmla="*/ 94 h 94"/>
                    <a:gd name="T4" fmla="*/ 5 w 99"/>
                    <a:gd name="T5" fmla="*/ 93 h 94"/>
                    <a:gd name="T6" fmla="*/ 1 w 99"/>
                    <a:gd name="T7" fmla="*/ 88 h 94"/>
                    <a:gd name="T8" fmla="*/ 0 w 99"/>
                    <a:gd name="T9" fmla="*/ 84 h 94"/>
                    <a:gd name="T10" fmla="*/ 11 w 99"/>
                    <a:gd name="T11" fmla="*/ 66 h 94"/>
                    <a:gd name="T12" fmla="*/ 48 w 99"/>
                    <a:gd name="T13" fmla="*/ 34 h 94"/>
                    <a:gd name="T14" fmla="*/ 91 w 99"/>
                    <a:gd name="T15" fmla="*/ 3 h 94"/>
                    <a:gd name="T16" fmla="*/ 98 w 99"/>
                    <a:gd name="T17" fmla="*/ 4 h 94"/>
                    <a:gd name="T18" fmla="*/ 98 w 99"/>
                    <a:gd name="T19" fmla="*/ 9 h 94"/>
                    <a:gd name="T20" fmla="*/ 96 w 99"/>
                    <a:gd name="T21" fmla="*/ 12 h 94"/>
                    <a:gd name="T22" fmla="*/ 91 w 99"/>
                    <a:gd name="T23" fmla="*/ 16 h 94"/>
                    <a:gd name="T24" fmla="*/ 58 w 99"/>
                    <a:gd name="T25" fmla="*/ 47 h 94"/>
                    <a:gd name="T26" fmla="*/ 54 w 99"/>
                    <a:gd name="T27" fmla="*/ 55 h 94"/>
                    <a:gd name="T28" fmla="*/ 62 w 99"/>
                    <a:gd name="T29" fmla="*/ 57 h 94"/>
                    <a:gd name="T30" fmla="*/ 65 w 99"/>
                    <a:gd name="T31" fmla="*/ 58 h 94"/>
                    <a:gd name="T32" fmla="*/ 78 w 99"/>
                    <a:gd name="T33" fmla="*/ 63 h 94"/>
                    <a:gd name="T34" fmla="*/ 22 w 99"/>
                    <a:gd name="T35" fmla="*/ 89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9" h="94">
                      <a:moveTo>
                        <a:pt x="22" y="89"/>
                      </a:moveTo>
                      <a:cubicBezTo>
                        <a:pt x="17" y="91"/>
                        <a:pt x="12" y="93"/>
                        <a:pt x="7" y="94"/>
                      </a:cubicBezTo>
                      <a:cubicBezTo>
                        <a:pt x="6" y="94"/>
                        <a:pt x="5" y="94"/>
                        <a:pt x="5" y="93"/>
                      </a:cubicBezTo>
                      <a:cubicBezTo>
                        <a:pt x="3" y="91"/>
                        <a:pt x="2" y="90"/>
                        <a:pt x="1" y="88"/>
                      </a:cubicBezTo>
                      <a:cubicBezTo>
                        <a:pt x="0" y="87"/>
                        <a:pt x="0" y="86"/>
                        <a:pt x="0" y="84"/>
                      </a:cubicBezTo>
                      <a:cubicBezTo>
                        <a:pt x="0" y="76"/>
                        <a:pt x="4" y="70"/>
                        <a:pt x="11" y="66"/>
                      </a:cubicBezTo>
                      <a:cubicBezTo>
                        <a:pt x="25" y="57"/>
                        <a:pt x="38" y="47"/>
                        <a:pt x="48" y="34"/>
                      </a:cubicBezTo>
                      <a:cubicBezTo>
                        <a:pt x="63" y="24"/>
                        <a:pt x="75" y="12"/>
                        <a:pt x="91" y="3"/>
                      </a:cubicBezTo>
                      <a:cubicBezTo>
                        <a:pt x="94" y="1"/>
                        <a:pt x="96" y="0"/>
                        <a:pt x="98" y="4"/>
                      </a:cubicBezTo>
                      <a:cubicBezTo>
                        <a:pt x="99" y="6"/>
                        <a:pt x="98" y="7"/>
                        <a:pt x="98" y="9"/>
                      </a:cubicBezTo>
                      <a:cubicBezTo>
                        <a:pt x="97" y="10"/>
                        <a:pt x="96" y="11"/>
                        <a:pt x="96" y="12"/>
                      </a:cubicBezTo>
                      <a:cubicBezTo>
                        <a:pt x="94" y="13"/>
                        <a:pt x="92" y="15"/>
                        <a:pt x="91" y="16"/>
                      </a:cubicBezTo>
                      <a:cubicBezTo>
                        <a:pt x="79" y="26"/>
                        <a:pt x="66" y="34"/>
                        <a:pt x="58" y="47"/>
                      </a:cubicBezTo>
                      <a:cubicBezTo>
                        <a:pt x="56" y="50"/>
                        <a:pt x="52" y="51"/>
                        <a:pt x="54" y="55"/>
                      </a:cubicBezTo>
                      <a:cubicBezTo>
                        <a:pt x="55" y="58"/>
                        <a:pt x="59" y="57"/>
                        <a:pt x="62" y="57"/>
                      </a:cubicBezTo>
                      <a:cubicBezTo>
                        <a:pt x="63" y="58"/>
                        <a:pt x="64" y="58"/>
                        <a:pt x="65" y="58"/>
                      </a:cubicBezTo>
                      <a:cubicBezTo>
                        <a:pt x="69" y="62"/>
                        <a:pt x="76" y="56"/>
                        <a:pt x="78" y="63"/>
                      </a:cubicBezTo>
                      <a:cubicBezTo>
                        <a:pt x="61" y="75"/>
                        <a:pt x="42" y="82"/>
                        <a:pt x="22" y="89"/>
                      </a:cubicBezTo>
                      <a:close/>
                    </a:path>
                  </a:pathLst>
                </a:custGeom>
                <a:solidFill>
                  <a:srgbClr val="A5A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60" name="Freeform 448"/>
                <p:cNvSpPr>
                  <a:spLocks/>
                </p:cNvSpPr>
                <p:nvPr userDrawn="1"/>
              </p:nvSpPr>
              <p:spPr bwMode="auto">
                <a:xfrm>
                  <a:off x="5356" y="330"/>
                  <a:ext cx="68" cy="124"/>
                </a:xfrm>
                <a:custGeom>
                  <a:avLst/>
                  <a:gdLst>
                    <a:gd name="T0" fmla="*/ 11 w 59"/>
                    <a:gd name="T1" fmla="*/ 101 h 107"/>
                    <a:gd name="T2" fmla="*/ 1 w 59"/>
                    <a:gd name="T3" fmla="*/ 107 h 107"/>
                    <a:gd name="T4" fmla="*/ 0 w 59"/>
                    <a:gd name="T5" fmla="*/ 106 h 107"/>
                    <a:gd name="T6" fmla="*/ 0 w 59"/>
                    <a:gd name="T7" fmla="*/ 105 h 107"/>
                    <a:gd name="T8" fmla="*/ 1 w 59"/>
                    <a:gd name="T9" fmla="*/ 102 h 107"/>
                    <a:gd name="T10" fmla="*/ 6 w 59"/>
                    <a:gd name="T11" fmla="*/ 93 h 107"/>
                    <a:gd name="T12" fmla="*/ 10 w 59"/>
                    <a:gd name="T13" fmla="*/ 78 h 107"/>
                    <a:gd name="T14" fmla="*/ 11 w 59"/>
                    <a:gd name="T15" fmla="*/ 76 h 107"/>
                    <a:gd name="T16" fmla="*/ 21 w 59"/>
                    <a:gd name="T17" fmla="*/ 69 h 107"/>
                    <a:gd name="T18" fmla="*/ 22 w 59"/>
                    <a:gd name="T19" fmla="*/ 67 h 107"/>
                    <a:gd name="T20" fmla="*/ 14 w 59"/>
                    <a:gd name="T21" fmla="*/ 63 h 107"/>
                    <a:gd name="T22" fmla="*/ 14 w 59"/>
                    <a:gd name="T23" fmla="*/ 56 h 107"/>
                    <a:gd name="T24" fmla="*/ 34 w 59"/>
                    <a:gd name="T25" fmla="*/ 40 h 107"/>
                    <a:gd name="T26" fmla="*/ 34 w 59"/>
                    <a:gd name="T27" fmla="*/ 30 h 107"/>
                    <a:gd name="T28" fmla="*/ 25 w 59"/>
                    <a:gd name="T29" fmla="*/ 19 h 107"/>
                    <a:gd name="T30" fmla="*/ 37 w 59"/>
                    <a:gd name="T31" fmla="*/ 6 h 107"/>
                    <a:gd name="T32" fmla="*/ 49 w 59"/>
                    <a:gd name="T33" fmla="*/ 5 h 107"/>
                    <a:gd name="T34" fmla="*/ 59 w 59"/>
                    <a:gd name="T35" fmla="*/ 12 h 107"/>
                    <a:gd name="T36" fmla="*/ 45 w 59"/>
                    <a:gd name="T37" fmla="*/ 47 h 107"/>
                    <a:gd name="T38" fmla="*/ 42 w 59"/>
                    <a:gd name="T39" fmla="*/ 56 h 107"/>
                    <a:gd name="T40" fmla="*/ 40 w 59"/>
                    <a:gd name="T41" fmla="*/ 58 h 107"/>
                    <a:gd name="T42" fmla="*/ 26 w 59"/>
                    <a:gd name="T43" fmla="*/ 79 h 107"/>
                    <a:gd name="T44" fmla="*/ 11 w 59"/>
                    <a:gd name="T45" fmla="*/ 10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9" h="107">
                      <a:moveTo>
                        <a:pt x="11" y="101"/>
                      </a:moveTo>
                      <a:cubicBezTo>
                        <a:pt x="9" y="104"/>
                        <a:pt x="5" y="106"/>
                        <a:pt x="1" y="107"/>
                      </a:cubicBezTo>
                      <a:cubicBezTo>
                        <a:pt x="0" y="107"/>
                        <a:pt x="0" y="107"/>
                        <a:pt x="0" y="106"/>
                      </a:cubicBezTo>
                      <a:cubicBezTo>
                        <a:pt x="0" y="106"/>
                        <a:pt x="0" y="105"/>
                        <a:pt x="0" y="105"/>
                      </a:cubicBezTo>
                      <a:cubicBezTo>
                        <a:pt x="0" y="104"/>
                        <a:pt x="0" y="103"/>
                        <a:pt x="1" y="102"/>
                      </a:cubicBezTo>
                      <a:cubicBezTo>
                        <a:pt x="4" y="100"/>
                        <a:pt x="5" y="97"/>
                        <a:pt x="6" y="93"/>
                      </a:cubicBezTo>
                      <a:cubicBezTo>
                        <a:pt x="8" y="88"/>
                        <a:pt x="8" y="83"/>
                        <a:pt x="10" y="78"/>
                      </a:cubicBezTo>
                      <a:cubicBezTo>
                        <a:pt x="10" y="77"/>
                        <a:pt x="11" y="77"/>
                        <a:pt x="11" y="76"/>
                      </a:cubicBezTo>
                      <a:cubicBezTo>
                        <a:pt x="14" y="73"/>
                        <a:pt x="18" y="72"/>
                        <a:pt x="21" y="69"/>
                      </a:cubicBezTo>
                      <a:cubicBezTo>
                        <a:pt x="21" y="69"/>
                        <a:pt x="22" y="68"/>
                        <a:pt x="22" y="67"/>
                      </a:cubicBezTo>
                      <a:cubicBezTo>
                        <a:pt x="21" y="63"/>
                        <a:pt x="17" y="65"/>
                        <a:pt x="14" y="63"/>
                      </a:cubicBezTo>
                      <a:cubicBezTo>
                        <a:pt x="12" y="60"/>
                        <a:pt x="11" y="56"/>
                        <a:pt x="14" y="56"/>
                      </a:cubicBezTo>
                      <a:cubicBezTo>
                        <a:pt x="23" y="54"/>
                        <a:pt x="20" y="36"/>
                        <a:pt x="34" y="40"/>
                      </a:cubicBezTo>
                      <a:cubicBezTo>
                        <a:pt x="35" y="40"/>
                        <a:pt x="35" y="34"/>
                        <a:pt x="34" y="30"/>
                      </a:cubicBezTo>
                      <a:cubicBezTo>
                        <a:pt x="32" y="26"/>
                        <a:pt x="28" y="23"/>
                        <a:pt x="25" y="19"/>
                      </a:cubicBezTo>
                      <a:cubicBezTo>
                        <a:pt x="26" y="12"/>
                        <a:pt x="30" y="8"/>
                        <a:pt x="37" y="6"/>
                      </a:cubicBezTo>
                      <a:cubicBezTo>
                        <a:pt x="41" y="6"/>
                        <a:pt x="44" y="12"/>
                        <a:pt x="49" y="5"/>
                      </a:cubicBezTo>
                      <a:cubicBezTo>
                        <a:pt x="52" y="0"/>
                        <a:pt x="58" y="4"/>
                        <a:pt x="59" y="12"/>
                      </a:cubicBezTo>
                      <a:cubicBezTo>
                        <a:pt x="51" y="22"/>
                        <a:pt x="48" y="35"/>
                        <a:pt x="45" y="47"/>
                      </a:cubicBezTo>
                      <a:cubicBezTo>
                        <a:pt x="45" y="50"/>
                        <a:pt x="44" y="53"/>
                        <a:pt x="42" y="56"/>
                      </a:cubicBezTo>
                      <a:cubicBezTo>
                        <a:pt x="41" y="57"/>
                        <a:pt x="41" y="58"/>
                        <a:pt x="40" y="58"/>
                      </a:cubicBezTo>
                      <a:cubicBezTo>
                        <a:pt x="34" y="64"/>
                        <a:pt x="32" y="73"/>
                        <a:pt x="26" y="79"/>
                      </a:cubicBezTo>
                      <a:cubicBezTo>
                        <a:pt x="19" y="85"/>
                        <a:pt x="16" y="94"/>
                        <a:pt x="11" y="101"/>
                      </a:cubicBezTo>
                      <a:close/>
                    </a:path>
                  </a:pathLst>
                </a:custGeom>
                <a:solidFill>
                  <a:srgbClr val="8385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61" name="Freeform 449"/>
                <p:cNvSpPr>
                  <a:spLocks/>
                </p:cNvSpPr>
                <p:nvPr userDrawn="1"/>
              </p:nvSpPr>
              <p:spPr bwMode="auto">
                <a:xfrm>
                  <a:off x="5420" y="347"/>
                  <a:ext cx="49" cy="55"/>
                </a:xfrm>
                <a:custGeom>
                  <a:avLst/>
                  <a:gdLst>
                    <a:gd name="T0" fmla="*/ 39 w 42"/>
                    <a:gd name="T1" fmla="*/ 8 h 48"/>
                    <a:gd name="T2" fmla="*/ 42 w 42"/>
                    <a:gd name="T3" fmla="*/ 15 h 48"/>
                    <a:gd name="T4" fmla="*/ 40 w 42"/>
                    <a:gd name="T5" fmla="*/ 17 h 48"/>
                    <a:gd name="T6" fmla="*/ 22 w 42"/>
                    <a:gd name="T7" fmla="*/ 39 h 48"/>
                    <a:gd name="T8" fmla="*/ 16 w 42"/>
                    <a:gd name="T9" fmla="*/ 43 h 48"/>
                    <a:gd name="T10" fmla="*/ 14 w 42"/>
                    <a:gd name="T11" fmla="*/ 44 h 48"/>
                    <a:gd name="T12" fmla="*/ 8 w 42"/>
                    <a:gd name="T13" fmla="*/ 47 h 48"/>
                    <a:gd name="T14" fmla="*/ 8 w 42"/>
                    <a:gd name="T15" fmla="*/ 41 h 48"/>
                    <a:gd name="T16" fmla="*/ 4 w 42"/>
                    <a:gd name="T17" fmla="*/ 34 h 48"/>
                    <a:gd name="T18" fmla="*/ 12 w 42"/>
                    <a:gd name="T19" fmla="*/ 18 h 48"/>
                    <a:gd name="T20" fmla="*/ 14 w 42"/>
                    <a:gd name="T21" fmla="*/ 15 h 48"/>
                    <a:gd name="T22" fmla="*/ 16 w 42"/>
                    <a:gd name="T23" fmla="*/ 13 h 48"/>
                    <a:gd name="T24" fmla="*/ 22 w 42"/>
                    <a:gd name="T25" fmla="*/ 8 h 48"/>
                    <a:gd name="T26" fmla="*/ 34 w 42"/>
                    <a:gd name="T27" fmla="*/ 7 h 48"/>
                    <a:gd name="T28" fmla="*/ 31 w 42"/>
                    <a:gd name="T29" fmla="*/ 14 h 48"/>
                    <a:gd name="T30" fmla="*/ 34 w 42"/>
                    <a:gd name="T31" fmla="*/ 7 h 48"/>
                    <a:gd name="T32" fmla="*/ 39 w 42"/>
                    <a:gd name="T33" fmla="*/ 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2" h="48">
                      <a:moveTo>
                        <a:pt x="39" y="8"/>
                      </a:moveTo>
                      <a:cubicBezTo>
                        <a:pt x="37" y="12"/>
                        <a:pt x="41" y="13"/>
                        <a:pt x="42" y="15"/>
                      </a:cubicBezTo>
                      <a:cubicBezTo>
                        <a:pt x="42" y="16"/>
                        <a:pt x="41" y="17"/>
                        <a:pt x="40" y="17"/>
                      </a:cubicBezTo>
                      <a:cubicBezTo>
                        <a:pt x="33" y="23"/>
                        <a:pt x="26" y="30"/>
                        <a:pt x="22" y="39"/>
                      </a:cubicBezTo>
                      <a:cubicBezTo>
                        <a:pt x="20" y="41"/>
                        <a:pt x="17" y="41"/>
                        <a:pt x="16" y="43"/>
                      </a:cubicBezTo>
                      <a:cubicBezTo>
                        <a:pt x="15" y="44"/>
                        <a:pt x="14" y="44"/>
                        <a:pt x="14" y="44"/>
                      </a:cubicBezTo>
                      <a:cubicBezTo>
                        <a:pt x="12" y="46"/>
                        <a:pt x="10" y="48"/>
                        <a:pt x="8" y="47"/>
                      </a:cubicBezTo>
                      <a:cubicBezTo>
                        <a:pt x="5" y="46"/>
                        <a:pt x="7" y="43"/>
                        <a:pt x="8" y="41"/>
                      </a:cubicBezTo>
                      <a:cubicBezTo>
                        <a:pt x="11" y="36"/>
                        <a:pt x="8" y="35"/>
                        <a:pt x="4" y="34"/>
                      </a:cubicBezTo>
                      <a:cubicBezTo>
                        <a:pt x="0" y="25"/>
                        <a:pt x="10" y="23"/>
                        <a:pt x="12" y="18"/>
                      </a:cubicBezTo>
                      <a:cubicBezTo>
                        <a:pt x="13" y="17"/>
                        <a:pt x="14" y="16"/>
                        <a:pt x="14" y="15"/>
                      </a:cubicBezTo>
                      <a:cubicBezTo>
                        <a:pt x="15" y="15"/>
                        <a:pt x="16" y="14"/>
                        <a:pt x="16" y="13"/>
                      </a:cubicBezTo>
                      <a:cubicBezTo>
                        <a:pt x="18" y="11"/>
                        <a:pt x="20" y="9"/>
                        <a:pt x="22" y="8"/>
                      </a:cubicBezTo>
                      <a:cubicBezTo>
                        <a:pt x="26" y="6"/>
                        <a:pt x="30" y="0"/>
                        <a:pt x="34" y="7"/>
                      </a:cubicBezTo>
                      <a:cubicBezTo>
                        <a:pt x="33" y="10"/>
                        <a:pt x="31" y="12"/>
                        <a:pt x="31" y="14"/>
                      </a:cubicBezTo>
                      <a:cubicBezTo>
                        <a:pt x="31" y="12"/>
                        <a:pt x="33" y="9"/>
                        <a:pt x="34" y="7"/>
                      </a:cubicBezTo>
                      <a:cubicBezTo>
                        <a:pt x="37" y="5"/>
                        <a:pt x="39" y="5"/>
                        <a:pt x="39" y="8"/>
                      </a:cubicBezTo>
                      <a:close/>
                    </a:path>
                  </a:pathLst>
                </a:custGeom>
                <a:solidFill>
                  <a:srgbClr val="D8D6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62" name="Freeform 450"/>
                <p:cNvSpPr>
                  <a:spLocks/>
                </p:cNvSpPr>
                <p:nvPr userDrawn="1"/>
              </p:nvSpPr>
              <p:spPr bwMode="auto">
                <a:xfrm>
                  <a:off x="5299" y="446"/>
                  <a:ext cx="58" cy="40"/>
                </a:xfrm>
                <a:custGeom>
                  <a:avLst/>
                  <a:gdLst>
                    <a:gd name="T0" fmla="*/ 49 w 50"/>
                    <a:gd name="T1" fmla="*/ 5 h 35"/>
                    <a:gd name="T2" fmla="*/ 50 w 50"/>
                    <a:gd name="T3" fmla="*/ 7 h 35"/>
                    <a:gd name="T4" fmla="*/ 18 w 50"/>
                    <a:gd name="T5" fmla="*/ 28 h 35"/>
                    <a:gd name="T6" fmla="*/ 16 w 50"/>
                    <a:gd name="T7" fmla="*/ 35 h 35"/>
                    <a:gd name="T8" fmla="*/ 0 w 50"/>
                    <a:gd name="T9" fmla="*/ 15 h 35"/>
                    <a:gd name="T10" fmla="*/ 2 w 50"/>
                    <a:gd name="T11" fmla="*/ 14 h 35"/>
                    <a:gd name="T12" fmla="*/ 2 w 50"/>
                    <a:gd name="T13" fmla="*/ 14 h 35"/>
                    <a:gd name="T14" fmla="*/ 5 w 50"/>
                    <a:gd name="T15" fmla="*/ 9 h 35"/>
                    <a:gd name="T16" fmla="*/ 8 w 50"/>
                    <a:gd name="T17" fmla="*/ 5 h 35"/>
                    <a:gd name="T18" fmla="*/ 10 w 50"/>
                    <a:gd name="T19" fmla="*/ 4 h 35"/>
                    <a:gd name="T20" fmla="*/ 12 w 50"/>
                    <a:gd name="T21" fmla="*/ 2 h 35"/>
                    <a:gd name="T22" fmla="*/ 11 w 50"/>
                    <a:gd name="T23" fmla="*/ 0 h 35"/>
                    <a:gd name="T24" fmla="*/ 13 w 50"/>
                    <a:gd name="T25" fmla="*/ 0 h 35"/>
                    <a:gd name="T26" fmla="*/ 16 w 50"/>
                    <a:gd name="T27" fmla="*/ 1 h 35"/>
                    <a:gd name="T28" fmla="*/ 24 w 50"/>
                    <a:gd name="T29" fmla="*/ 7 h 35"/>
                    <a:gd name="T30" fmla="*/ 27 w 50"/>
                    <a:gd name="T31" fmla="*/ 7 h 35"/>
                    <a:gd name="T32" fmla="*/ 30 w 50"/>
                    <a:gd name="T33" fmla="*/ 6 h 35"/>
                    <a:gd name="T34" fmla="*/ 49 w 50"/>
                    <a:gd name="T3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35">
                      <a:moveTo>
                        <a:pt x="49" y="5"/>
                      </a:moveTo>
                      <a:cubicBezTo>
                        <a:pt x="49" y="6"/>
                        <a:pt x="50" y="7"/>
                        <a:pt x="50" y="7"/>
                      </a:cubicBezTo>
                      <a:cubicBezTo>
                        <a:pt x="40" y="16"/>
                        <a:pt x="28" y="21"/>
                        <a:pt x="18" y="28"/>
                      </a:cubicBezTo>
                      <a:cubicBezTo>
                        <a:pt x="17" y="30"/>
                        <a:pt x="20" y="33"/>
                        <a:pt x="16" y="35"/>
                      </a:cubicBezTo>
                      <a:cubicBezTo>
                        <a:pt x="9" y="29"/>
                        <a:pt x="2" y="25"/>
                        <a:pt x="0" y="15"/>
                      </a:cubicBezTo>
                      <a:cubicBezTo>
                        <a:pt x="0" y="15"/>
                        <a:pt x="1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2"/>
                        <a:pt x="5" y="11"/>
                        <a:pt x="5" y="9"/>
                      </a:cubicBezTo>
                      <a:cubicBezTo>
                        <a:pt x="6" y="8"/>
                        <a:pt x="8" y="7"/>
                        <a:pt x="8" y="5"/>
                      </a:cubicBezTo>
                      <a:cubicBezTo>
                        <a:pt x="9" y="4"/>
                        <a:pt x="10" y="4"/>
                        <a:pt x="10" y="4"/>
                      </a:cubicBezTo>
                      <a:cubicBezTo>
                        <a:pt x="11" y="4"/>
                        <a:pt x="12" y="3"/>
                        <a:pt x="12" y="2"/>
                      </a:cubicBezTo>
                      <a:cubicBezTo>
                        <a:pt x="12" y="2"/>
                        <a:pt x="11" y="1"/>
                        <a:pt x="11" y="0"/>
                      </a:cubicBezTo>
                      <a:cubicBezTo>
                        <a:pt x="12" y="0"/>
                        <a:pt x="13" y="0"/>
                        <a:pt x="13" y="0"/>
                      </a:cubicBezTo>
                      <a:cubicBezTo>
                        <a:pt x="14" y="0"/>
                        <a:pt x="15" y="0"/>
                        <a:pt x="16" y="1"/>
                      </a:cubicBezTo>
                      <a:cubicBezTo>
                        <a:pt x="15" y="8"/>
                        <a:pt x="19" y="9"/>
                        <a:pt x="24" y="7"/>
                      </a:cubicBezTo>
                      <a:cubicBezTo>
                        <a:pt x="25" y="7"/>
                        <a:pt x="26" y="7"/>
                        <a:pt x="27" y="7"/>
                      </a:cubicBezTo>
                      <a:cubicBezTo>
                        <a:pt x="28" y="6"/>
                        <a:pt x="29" y="6"/>
                        <a:pt x="30" y="6"/>
                      </a:cubicBezTo>
                      <a:cubicBezTo>
                        <a:pt x="37" y="8"/>
                        <a:pt x="43" y="4"/>
                        <a:pt x="49" y="5"/>
                      </a:cubicBezTo>
                      <a:close/>
                    </a:path>
                  </a:pathLst>
                </a:custGeom>
                <a:solidFill>
                  <a:srgbClr val="818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63" name="Freeform 451"/>
                <p:cNvSpPr>
                  <a:spLocks/>
                </p:cNvSpPr>
                <p:nvPr userDrawn="1"/>
              </p:nvSpPr>
              <p:spPr bwMode="auto">
                <a:xfrm>
                  <a:off x="5333" y="433"/>
                  <a:ext cx="73" cy="67"/>
                </a:xfrm>
                <a:custGeom>
                  <a:avLst/>
                  <a:gdLst>
                    <a:gd name="T0" fmla="*/ 64 w 64"/>
                    <a:gd name="T1" fmla="*/ 0 h 58"/>
                    <a:gd name="T2" fmla="*/ 33 w 64"/>
                    <a:gd name="T3" fmla="*/ 32 h 58"/>
                    <a:gd name="T4" fmla="*/ 17 w 64"/>
                    <a:gd name="T5" fmla="*/ 53 h 58"/>
                    <a:gd name="T6" fmla="*/ 12 w 64"/>
                    <a:gd name="T7" fmla="*/ 58 h 58"/>
                    <a:gd name="T8" fmla="*/ 6 w 64"/>
                    <a:gd name="T9" fmla="*/ 43 h 58"/>
                    <a:gd name="T10" fmla="*/ 0 w 64"/>
                    <a:gd name="T11" fmla="*/ 42 h 58"/>
                    <a:gd name="T12" fmla="*/ 5 w 64"/>
                    <a:gd name="T13" fmla="*/ 38 h 58"/>
                    <a:gd name="T14" fmla="*/ 61 w 64"/>
                    <a:gd name="T15" fmla="*/ 2 h 58"/>
                    <a:gd name="T16" fmla="*/ 64 w 64"/>
                    <a:gd name="T17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58">
                      <a:moveTo>
                        <a:pt x="64" y="0"/>
                      </a:moveTo>
                      <a:cubicBezTo>
                        <a:pt x="58" y="15"/>
                        <a:pt x="45" y="24"/>
                        <a:pt x="33" y="32"/>
                      </a:cubicBezTo>
                      <a:cubicBezTo>
                        <a:pt x="24" y="37"/>
                        <a:pt x="18" y="43"/>
                        <a:pt x="17" y="53"/>
                      </a:cubicBezTo>
                      <a:cubicBezTo>
                        <a:pt x="18" y="56"/>
                        <a:pt x="16" y="58"/>
                        <a:pt x="12" y="58"/>
                      </a:cubicBezTo>
                      <a:cubicBezTo>
                        <a:pt x="5" y="55"/>
                        <a:pt x="7" y="49"/>
                        <a:pt x="6" y="43"/>
                      </a:cubicBezTo>
                      <a:cubicBezTo>
                        <a:pt x="4" y="43"/>
                        <a:pt x="2" y="44"/>
                        <a:pt x="0" y="42"/>
                      </a:cubicBezTo>
                      <a:cubicBezTo>
                        <a:pt x="1" y="40"/>
                        <a:pt x="3" y="39"/>
                        <a:pt x="5" y="38"/>
                      </a:cubicBezTo>
                      <a:cubicBezTo>
                        <a:pt x="25" y="28"/>
                        <a:pt x="45" y="17"/>
                        <a:pt x="61" y="2"/>
                      </a:cubicBezTo>
                      <a:cubicBezTo>
                        <a:pt x="62" y="1"/>
                        <a:pt x="63" y="1"/>
                        <a:pt x="64" y="0"/>
                      </a:cubicBezTo>
                      <a:close/>
                    </a:path>
                  </a:pathLst>
                </a:custGeom>
                <a:solidFill>
                  <a:srgbClr val="CDC9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64" name="Freeform 452"/>
                <p:cNvSpPr>
                  <a:spLocks/>
                </p:cNvSpPr>
                <p:nvPr userDrawn="1"/>
              </p:nvSpPr>
              <p:spPr bwMode="auto">
                <a:xfrm>
                  <a:off x="5397" y="382"/>
                  <a:ext cx="41" cy="41"/>
                </a:xfrm>
                <a:custGeom>
                  <a:avLst/>
                  <a:gdLst>
                    <a:gd name="T0" fmla="*/ 24 w 35"/>
                    <a:gd name="T1" fmla="*/ 2 h 35"/>
                    <a:gd name="T2" fmla="*/ 26 w 35"/>
                    <a:gd name="T3" fmla="*/ 1 h 35"/>
                    <a:gd name="T4" fmla="*/ 33 w 35"/>
                    <a:gd name="T5" fmla="*/ 2 h 35"/>
                    <a:gd name="T6" fmla="*/ 32 w 35"/>
                    <a:gd name="T7" fmla="*/ 10 h 35"/>
                    <a:gd name="T8" fmla="*/ 28 w 35"/>
                    <a:gd name="T9" fmla="*/ 14 h 35"/>
                    <a:gd name="T10" fmla="*/ 34 w 35"/>
                    <a:gd name="T11" fmla="*/ 13 h 35"/>
                    <a:gd name="T12" fmla="*/ 4 w 35"/>
                    <a:gd name="T13" fmla="*/ 35 h 35"/>
                    <a:gd name="T14" fmla="*/ 8 w 35"/>
                    <a:gd name="T15" fmla="*/ 19 h 35"/>
                    <a:gd name="T16" fmla="*/ 9 w 35"/>
                    <a:gd name="T17" fmla="*/ 16 h 35"/>
                    <a:gd name="T18" fmla="*/ 16 w 35"/>
                    <a:gd name="T19" fmla="*/ 6 h 35"/>
                    <a:gd name="T20" fmla="*/ 24 w 35"/>
                    <a:gd name="T21" fmla="*/ 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5" h="35">
                      <a:moveTo>
                        <a:pt x="24" y="2"/>
                      </a:moveTo>
                      <a:cubicBezTo>
                        <a:pt x="24" y="2"/>
                        <a:pt x="25" y="2"/>
                        <a:pt x="26" y="1"/>
                      </a:cubicBezTo>
                      <a:cubicBezTo>
                        <a:pt x="28" y="0"/>
                        <a:pt x="31" y="0"/>
                        <a:pt x="33" y="2"/>
                      </a:cubicBezTo>
                      <a:cubicBezTo>
                        <a:pt x="35" y="5"/>
                        <a:pt x="33" y="7"/>
                        <a:pt x="32" y="10"/>
                      </a:cubicBezTo>
                      <a:cubicBezTo>
                        <a:pt x="31" y="11"/>
                        <a:pt x="30" y="12"/>
                        <a:pt x="28" y="14"/>
                      </a:cubicBezTo>
                      <a:cubicBezTo>
                        <a:pt x="30" y="15"/>
                        <a:pt x="32" y="14"/>
                        <a:pt x="34" y="13"/>
                      </a:cubicBezTo>
                      <a:cubicBezTo>
                        <a:pt x="24" y="21"/>
                        <a:pt x="14" y="28"/>
                        <a:pt x="4" y="35"/>
                      </a:cubicBezTo>
                      <a:cubicBezTo>
                        <a:pt x="0" y="29"/>
                        <a:pt x="6" y="25"/>
                        <a:pt x="8" y="19"/>
                      </a:cubicBezTo>
                      <a:cubicBezTo>
                        <a:pt x="8" y="18"/>
                        <a:pt x="8" y="17"/>
                        <a:pt x="9" y="16"/>
                      </a:cubicBezTo>
                      <a:cubicBezTo>
                        <a:pt x="11" y="13"/>
                        <a:pt x="13" y="9"/>
                        <a:pt x="16" y="6"/>
                      </a:cubicBezTo>
                      <a:cubicBezTo>
                        <a:pt x="18" y="4"/>
                        <a:pt x="20" y="1"/>
                        <a:pt x="24" y="2"/>
                      </a:cubicBezTo>
                      <a:close/>
                    </a:path>
                  </a:pathLst>
                </a:custGeom>
                <a:solidFill>
                  <a:srgbClr val="DEDD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65" name="Freeform 453"/>
                <p:cNvSpPr>
                  <a:spLocks/>
                </p:cNvSpPr>
                <p:nvPr userDrawn="1"/>
              </p:nvSpPr>
              <p:spPr bwMode="auto">
                <a:xfrm>
                  <a:off x="5456" y="370"/>
                  <a:ext cx="45" cy="32"/>
                </a:xfrm>
                <a:custGeom>
                  <a:avLst/>
                  <a:gdLst>
                    <a:gd name="T0" fmla="*/ 7 w 39"/>
                    <a:gd name="T1" fmla="*/ 27 h 28"/>
                    <a:gd name="T2" fmla="*/ 0 w 39"/>
                    <a:gd name="T3" fmla="*/ 24 h 28"/>
                    <a:gd name="T4" fmla="*/ 21 w 39"/>
                    <a:gd name="T5" fmla="*/ 8 h 28"/>
                    <a:gd name="T6" fmla="*/ 39 w 39"/>
                    <a:gd name="T7" fmla="*/ 4 h 28"/>
                    <a:gd name="T8" fmla="*/ 13 w 39"/>
                    <a:gd name="T9" fmla="*/ 27 h 28"/>
                    <a:gd name="T10" fmla="*/ 8 w 39"/>
                    <a:gd name="T11" fmla="*/ 28 h 28"/>
                    <a:gd name="T12" fmla="*/ 7 w 39"/>
                    <a:gd name="T13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28">
                      <a:moveTo>
                        <a:pt x="7" y="27"/>
                      </a:moveTo>
                      <a:cubicBezTo>
                        <a:pt x="5" y="24"/>
                        <a:pt x="3" y="24"/>
                        <a:pt x="0" y="24"/>
                      </a:cubicBezTo>
                      <a:cubicBezTo>
                        <a:pt x="7" y="19"/>
                        <a:pt x="13" y="12"/>
                        <a:pt x="21" y="8"/>
                      </a:cubicBezTo>
                      <a:cubicBezTo>
                        <a:pt x="27" y="5"/>
                        <a:pt x="32" y="0"/>
                        <a:pt x="39" y="4"/>
                      </a:cubicBezTo>
                      <a:cubicBezTo>
                        <a:pt x="33" y="15"/>
                        <a:pt x="23" y="21"/>
                        <a:pt x="13" y="27"/>
                      </a:cubicBezTo>
                      <a:cubicBezTo>
                        <a:pt x="12" y="27"/>
                        <a:pt x="10" y="28"/>
                        <a:pt x="8" y="28"/>
                      </a:cubicBezTo>
                      <a:cubicBezTo>
                        <a:pt x="8" y="27"/>
                        <a:pt x="7" y="27"/>
                        <a:pt x="7" y="27"/>
                      </a:cubicBezTo>
                      <a:close/>
                    </a:path>
                  </a:pathLst>
                </a:custGeom>
                <a:solidFill>
                  <a:srgbClr val="B3AE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66" name="Freeform 454"/>
                <p:cNvSpPr>
                  <a:spLocks/>
                </p:cNvSpPr>
                <p:nvPr userDrawn="1"/>
              </p:nvSpPr>
              <p:spPr bwMode="auto">
                <a:xfrm>
                  <a:off x="5480" y="349"/>
                  <a:ext cx="56" cy="30"/>
                </a:xfrm>
                <a:custGeom>
                  <a:avLst/>
                  <a:gdLst>
                    <a:gd name="T0" fmla="*/ 18 w 48"/>
                    <a:gd name="T1" fmla="*/ 24 h 26"/>
                    <a:gd name="T2" fmla="*/ 0 w 48"/>
                    <a:gd name="T3" fmla="*/ 26 h 26"/>
                    <a:gd name="T4" fmla="*/ 23 w 48"/>
                    <a:gd name="T5" fmla="*/ 12 h 26"/>
                    <a:gd name="T6" fmla="*/ 29 w 48"/>
                    <a:gd name="T7" fmla="*/ 7 h 26"/>
                    <a:gd name="T8" fmla="*/ 46 w 48"/>
                    <a:gd name="T9" fmla="*/ 0 h 26"/>
                    <a:gd name="T10" fmla="*/ 40 w 48"/>
                    <a:gd name="T11" fmla="*/ 9 h 26"/>
                    <a:gd name="T12" fmla="*/ 18 w 48"/>
                    <a:gd name="T1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26">
                      <a:moveTo>
                        <a:pt x="18" y="24"/>
                      </a:moveTo>
                      <a:cubicBezTo>
                        <a:pt x="11" y="19"/>
                        <a:pt x="6" y="25"/>
                        <a:pt x="0" y="26"/>
                      </a:cubicBezTo>
                      <a:cubicBezTo>
                        <a:pt x="6" y="19"/>
                        <a:pt x="16" y="18"/>
                        <a:pt x="23" y="12"/>
                      </a:cubicBezTo>
                      <a:cubicBezTo>
                        <a:pt x="25" y="10"/>
                        <a:pt x="28" y="10"/>
                        <a:pt x="29" y="7"/>
                      </a:cubicBezTo>
                      <a:cubicBezTo>
                        <a:pt x="34" y="4"/>
                        <a:pt x="40" y="2"/>
                        <a:pt x="46" y="0"/>
                      </a:cubicBezTo>
                      <a:cubicBezTo>
                        <a:pt x="48" y="5"/>
                        <a:pt x="43" y="6"/>
                        <a:pt x="40" y="9"/>
                      </a:cubicBezTo>
                      <a:cubicBezTo>
                        <a:pt x="36" y="18"/>
                        <a:pt x="27" y="21"/>
                        <a:pt x="18" y="24"/>
                      </a:cubicBezTo>
                      <a:close/>
                    </a:path>
                  </a:pathLst>
                </a:custGeom>
                <a:solidFill>
                  <a:srgbClr val="C0B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67" name="Freeform 455"/>
                <p:cNvSpPr>
                  <a:spLocks/>
                </p:cNvSpPr>
                <p:nvPr userDrawn="1"/>
              </p:nvSpPr>
              <p:spPr bwMode="auto">
                <a:xfrm>
                  <a:off x="5368" y="419"/>
                  <a:ext cx="20" cy="28"/>
                </a:xfrm>
                <a:custGeom>
                  <a:avLst/>
                  <a:gdLst>
                    <a:gd name="T0" fmla="*/ 0 w 17"/>
                    <a:gd name="T1" fmla="*/ 24 h 24"/>
                    <a:gd name="T2" fmla="*/ 13 w 17"/>
                    <a:gd name="T3" fmla="*/ 0 h 24"/>
                    <a:gd name="T4" fmla="*/ 15 w 17"/>
                    <a:gd name="T5" fmla="*/ 2 h 24"/>
                    <a:gd name="T6" fmla="*/ 16 w 17"/>
                    <a:gd name="T7" fmla="*/ 6 h 24"/>
                    <a:gd name="T8" fmla="*/ 17 w 17"/>
                    <a:gd name="T9" fmla="*/ 8 h 24"/>
                    <a:gd name="T10" fmla="*/ 16 w 17"/>
                    <a:gd name="T11" fmla="*/ 11 h 24"/>
                    <a:gd name="T12" fmla="*/ 15 w 17"/>
                    <a:gd name="T13" fmla="*/ 12 h 24"/>
                    <a:gd name="T14" fmla="*/ 14 w 17"/>
                    <a:gd name="T15" fmla="*/ 13 h 24"/>
                    <a:gd name="T16" fmla="*/ 12 w 17"/>
                    <a:gd name="T17" fmla="*/ 16 h 24"/>
                    <a:gd name="T18" fmla="*/ 0 w 17"/>
                    <a:gd name="T1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24">
                      <a:moveTo>
                        <a:pt x="0" y="24"/>
                      </a:moveTo>
                      <a:cubicBezTo>
                        <a:pt x="1" y="14"/>
                        <a:pt x="6" y="7"/>
                        <a:pt x="13" y="0"/>
                      </a:cubicBezTo>
                      <a:cubicBezTo>
                        <a:pt x="14" y="1"/>
                        <a:pt x="15" y="1"/>
                        <a:pt x="15" y="2"/>
                      </a:cubicBezTo>
                      <a:cubicBezTo>
                        <a:pt x="15" y="3"/>
                        <a:pt x="15" y="5"/>
                        <a:pt x="16" y="6"/>
                      </a:cubicBezTo>
                      <a:cubicBezTo>
                        <a:pt x="17" y="7"/>
                        <a:pt x="17" y="7"/>
                        <a:pt x="17" y="8"/>
                      </a:cubicBezTo>
                      <a:cubicBezTo>
                        <a:pt x="17" y="9"/>
                        <a:pt x="17" y="10"/>
                        <a:pt x="16" y="11"/>
                      </a:cubicBezTo>
                      <a:cubicBezTo>
                        <a:pt x="16" y="11"/>
                        <a:pt x="15" y="12"/>
                        <a:pt x="15" y="12"/>
                      </a:cubicBezTo>
                      <a:cubicBezTo>
                        <a:pt x="15" y="13"/>
                        <a:pt x="14" y="13"/>
                        <a:pt x="14" y="13"/>
                      </a:cubicBezTo>
                      <a:cubicBezTo>
                        <a:pt x="13" y="14"/>
                        <a:pt x="12" y="15"/>
                        <a:pt x="12" y="16"/>
                      </a:cubicBezTo>
                      <a:cubicBezTo>
                        <a:pt x="9" y="21"/>
                        <a:pt x="4" y="21"/>
                        <a:pt x="0" y="24"/>
                      </a:cubicBezTo>
                      <a:close/>
                    </a:path>
                  </a:pathLst>
                </a:custGeom>
                <a:solidFill>
                  <a:srgbClr val="A09F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68" name="Freeform 456"/>
                <p:cNvSpPr>
                  <a:spLocks/>
                </p:cNvSpPr>
                <p:nvPr userDrawn="1"/>
              </p:nvSpPr>
              <p:spPr bwMode="auto">
                <a:xfrm>
                  <a:off x="5318" y="478"/>
                  <a:ext cx="27" cy="22"/>
                </a:xfrm>
                <a:custGeom>
                  <a:avLst/>
                  <a:gdLst>
                    <a:gd name="T0" fmla="*/ 13 w 24"/>
                    <a:gd name="T1" fmla="*/ 3 h 19"/>
                    <a:gd name="T2" fmla="*/ 22 w 24"/>
                    <a:gd name="T3" fmla="*/ 0 h 19"/>
                    <a:gd name="T4" fmla="*/ 14 w 24"/>
                    <a:gd name="T5" fmla="*/ 19 h 19"/>
                    <a:gd name="T6" fmla="*/ 1 w 24"/>
                    <a:gd name="T7" fmla="*/ 6 h 19"/>
                    <a:gd name="T8" fmla="*/ 2 w 24"/>
                    <a:gd name="T9" fmla="*/ 0 h 19"/>
                    <a:gd name="T10" fmla="*/ 13 w 24"/>
                    <a:gd name="T11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19">
                      <a:moveTo>
                        <a:pt x="13" y="3"/>
                      </a:moveTo>
                      <a:cubicBezTo>
                        <a:pt x="16" y="2"/>
                        <a:pt x="19" y="1"/>
                        <a:pt x="22" y="0"/>
                      </a:cubicBezTo>
                      <a:cubicBezTo>
                        <a:pt x="24" y="8"/>
                        <a:pt x="15" y="12"/>
                        <a:pt x="14" y="19"/>
                      </a:cubicBezTo>
                      <a:cubicBezTo>
                        <a:pt x="7" y="18"/>
                        <a:pt x="3" y="13"/>
                        <a:pt x="1" y="6"/>
                      </a:cubicBezTo>
                      <a:cubicBezTo>
                        <a:pt x="1" y="4"/>
                        <a:pt x="0" y="2"/>
                        <a:pt x="2" y="0"/>
                      </a:cubicBezTo>
                      <a:cubicBezTo>
                        <a:pt x="4" y="6"/>
                        <a:pt x="8" y="6"/>
                        <a:pt x="13" y="3"/>
                      </a:cubicBezTo>
                      <a:close/>
                    </a:path>
                  </a:pathLst>
                </a:custGeom>
                <a:solidFill>
                  <a:srgbClr val="8D8A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69" name="Freeform 457"/>
                <p:cNvSpPr>
                  <a:spLocks/>
                </p:cNvSpPr>
                <p:nvPr userDrawn="1"/>
              </p:nvSpPr>
              <p:spPr bwMode="auto">
                <a:xfrm>
                  <a:off x="5383" y="402"/>
                  <a:ext cx="26" cy="35"/>
                </a:xfrm>
                <a:custGeom>
                  <a:avLst/>
                  <a:gdLst>
                    <a:gd name="T0" fmla="*/ 2 w 22"/>
                    <a:gd name="T1" fmla="*/ 25 h 30"/>
                    <a:gd name="T2" fmla="*/ 4 w 22"/>
                    <a:gd name="T3" fmla="*/ 24 h 30"/>
                    <a:gd name="T4" fmla="*/ 6 w 22"/>
                    <a:gd name="T5" fmla="*/ 19 h 30"/>
                    <a:gd name="T6" fmla="*/ 8 w 22"/>
                    <a:gd name="T7" fmla="*/ 17 h 30"/>
                    <a:gd name="T8" fmla="*/ 10 w 22"/>
                    <a:gd name="T9" fmla="*/ 12 h 30"/>
                    <a:gd name="T10" fmla="*/ 10 w 22"/>
                    <a:gd name="T11" fmla="*/ 9 h 30"/>
                    <a:gd name="T12" fmla="*/ 10 w 22"/>
                    <a:gd name="T13" fmla="*/ 8 h 30"/>
                    <a:gd name="T14" fmla="*/ 22 w 22"/>
                    <a:gd name="T15" fmla="*/ 1 h 30"/>
                    <a:gd name="T16" fmla="*/ 16 w 22"/>
                    <a:gd name="T17" fmla="*/ 18 h 30"/>
                    <a:gd name="T18" fmla="*/ 1 w 22"/>
                    <a:gd name="T19" fmla="*/ 30 h 30"/>
                    <a:gd name="T20" fmla="*/ 0 w 22"/>
                    <a:gd name="T21" fmla="*/ 29 h 30"/>
                    <a:gd name="T22" fmla="*/ 0 w 22"/>
                    <a:gd name="T23" fmla="*/ 28 h 30"/>
                    <a:gd name="T24" fmla="*/ 0 w 22"/>
                    <a:gd name="T25" fmla="*/ 28 h 30"/>
                    <a:gd name="T26" fmla="*/ 2 w 22"/>
                    <a:gd name="T27" fmla="*/ 2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" h="30">
                      <a:moveTo>
                        <a:pt x="2" y="25"/>
                      </a:moveTo>
                      <a:cubicBezTo>
                        <a:pt x="2" y="25"/>
                        <a:pt x="3" y="24"/>
                        <a:pt x="4" y="24"/>
                      </a:cubicBezTo>
                      <a:cubicBezTo>
                        <a:pt x="4" y="22"/>
                        <a:pt x="5" y="20"/>
                        <a:pt x="6" y="19"/>
                      </a:cubicBezTo>
                      <a:cubicBezTo>
                        <a:pt x="7" y="18"/>
                        <a:pt x="8" y="18"/>
                        <a:pt x="8" y="17"/>
                      </a:cubicBezTo>
                      <a:cubicBezTo>
                        <a:pt x="10" y="16"/>
                        <a:pt x="11" y="14"/>
                        <a:pt x="10" y="12"/>
                      </a:cubicBezTo>
                      <a:cubicBezTo>
                        <a:pt x="10" y="11"/>
                        <a:pt x="10" y="10"/>
                        <a:pt x="10" y="9"/>
                      </a:cubicBezTo>
                      <a:cubicBezTo>
                        <a:pt x="10" y="9"/>
                        <a:pt x="10" y="8"/>
                        <a:pt x="10" y="8"/>
                      </a:cubicBezTo>
                      <a:cubicBezTo>
                        <a:pt x="13" y="4"/>
                        <a:pt x="16" y="0"/>
                        <a:pt x="22" y="1"/>
                      </a:cubicBezTo>
                      <a:cubicBezTo>
                        <a:pt x="22" y="7"/>
                        <a:pt x="16" y="12"/>
                        <a:pt x="16" y="18"/>
                      </a:cubicBezTo>
                      <a:cubicBezTo>
                        <a:pt x="10" y="21"/>
                        <a:pt x="8" y="28"/>
                        <a:pt x="1" y="30"/>
                      </a:cubicBezTo>
                      <a:cubicBezTo>
                        <a:pt x="0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1" y="27"/>
                        <a:pt x="1" y="26"/>
                        <a:pt x="2" y="25"/>
                      </a:cubicBezTo>
                      <a:close/>
                    </a:path>
                  </a:pathLst>
                </a:custGeom>
                <a:solidFill>
                  <a:srgbClr val="AEAC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70" name="Freeform 458"/>
                <p:cNvSpPr>
                  <a:spLocks/>
                </p:cNvSpPr>
                <p:nvPr userDrawn="1"/>
              </p:nvSpPr>
              <p:spPr bwMode="auto">
                <a:xfrm>
                  <a:off x="5439" y="392"/>
                  <a:ext cx="7" cy="4"/>
                </a:xfrm>
                <a:custGeom>
                  <a:avLst/>
                  <a:gdLst>
                    <a:gd name="T0" fmla="*/ 0 w 6"/>
                    <a:gd name="T1" fmla="*/ 4 h 4"/>
                    <a:gd name="T2" fmla="*/ 6 w 6"/>
                    <a:gd name="T3" fmla="*/ 0 h 4"/>
                    <a:gd name="T4" fmla="*/ 0 w 6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cubicBezTo>
                        <a:pt x="0" y="1"/>
                        <a:pt x="3" y="0"/>
                        <a:pt x="6" y="0"/>
                      </a:cubicBezTo>
                      <a:cubicBezTo>
                        <a:pt x="5" y="3"/>
                        <a:pt x="2" y="3"/>
                        <a:pt x="0" y="4"/>
                      </a:cubicBezTo>
                      <a:close/>
                    </a:path>
                  </a:pathLst>
                </a:custGeom>
                <a:solidFill>
                  <a:srgbClr val="DEDD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71" name="Freeform 459"/>
                <p:cNvSpPr>
                  <a:spLocks/>
                </p:cNvSpPr>
                <p:nvPr userDrawn="1"/>
              </p:nvSpPr>
              <p:spPr bwMode="auto">
                <a:xfrm>
                  <a:off x="5382" y="434"/>
                  <a:ext cx="3" cy="4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2 h 3"/>
                    <a:gd name="T4" fmla="*/ 0 w 2"/>
                    <a:gd name="T5" fmla="*/ 3 h 3"/>
                    <a:gd name="T6" fmla="*/ 1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cubicBezTo>
                        <a:pt x="1" y="1"/>
                        <a:pt x="2" y="1"/>
                        <a:pt x="2" y="2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0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AB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72" name="Freeform 460"/>
                <p:cNvSpPr>
                  <a:spLocks/>
                </p:cNvSpPr>
                <p:nvPr userDrawn="1"/>
              </p:nvSpPr>
              <p:spPr bwMode="auto">
                <a:xfrm>
                  <a:off x="5376" y="375"/>
                  <a:ext cx="224" cy="123"/>
                </a:xfrm>
                <a:custGeom>
                  <a:avLst/>
                  <a:gdLst>
                    <a:gd name="T0" fmla="*/ 0 w 194"/>
                    <a:gd name="T1" fmla="*/ 105 h 106"/>
                    <a:gd name="T2" fmla="*/ 19 w 194"/>
                    <a:gd name="T3" fmla="*/ 96 h 106"/>
                    <a:gd name="T4" fmla="*/ 32 w 194"/>
                    <a:gd name="T5" fmla="*/ 86 h 106"/>
                    <a:gd name="T6" fmla="*/ 34 w 194"/>
                    <a:gd name="T7" fmla="*/ 86 h 106"/>
                    <a:gd name="T8" fmla="*/ 45 w 194"/>
                    <a:gd name="T9" fmla="*/ 85 h 106"/>
                    <a:gd name="T10" fmla="*/ 56 w 194"/>
                    <a:gd name="T11" fmla="*/ 79 h 106"/>
                    <a:gd name="T12" fmla="*/ 57 w 194"/>
                    <a:gd name="T13" fmla="*/ 78 h 106"/>
                    <a:gd name="T14" fmla="*/ 61 w 194"/>
                    <a:gd name="T15" fmla="*/ 76 h 106"/>
                    <a:gd name="T16" fmla="*/ 80 w 194"/>
                    <a:gd name="T17" fmla="*/ 68 h 106"/>
                    <a:gd name="T18" fmla="*/ 100 w 194"/>
                    <a:gd name="T19" fmla="*/ 43 h 106"/>
                    <a:gd name="T20" fmla="*/ 107 w 194"/>
                    <a:gd name="T21" fmla="*/ 29 h 106"/>
                    <a:gd name="T22" fmla="*/ 116 w 194"/>
                    <a:gd name="T23" fmla="*/ 22 h 106"/>
                    <a:gd name="T24" fmla="*/ 130 w 194"/>
                    <a:gd name="T25" fmla="*/ 20 h 106"/>
                    <a:gd name="T26" fmla="*/ 161 w 194"/>
                    <a:gd name="T27" fmla="*/ 11 h 106"/>
                    <a:gd name="T28" fmla="*/ 164 w 194"/>
                    <a:gd name="T29" fmla="*/ 10 h 106"/>
                    <a:gd name="T30" fmla="*/ 181 w 194"/>
                    <a:gd name="T31" fmla="*/ 0 h 106"/>
                    <a:gd name="T32" fmla="*/ 193 w 194"/>
                    <a:gd name="T33" fmla="*/ 0 h 106"/>
                    <a:gd name="T34" fmla="*/ 194 w 194"/>
                    <a:gd name="T35" fmla="*/ 1 h 106"/>
                    <a:gd name="T36" fmla="*/ 140 w 194"/>
                    <a:gd name="T37" fmla="*/ 42 h 106"/>
                    <a:gd name="T38" fmla="*/ 139 w 194"/>
                    <a:gd name="T39" fmla="*/ 39 h 106"/>
                    <a:gd name="T40" fmla="*/ 138 w 194"/>
                    <a:gd name="T41" fmla="*/ 38 h 106"/>
                    <a:gd name="T42" fmla="*/ 137 w 194"/>
                    <a:gd name="T43" fmla="*/ 39 h 106"/>
                    <a:gd name="T44" fmla="*/ 130 w 194"/>
                    <a:gd name="T45" fmla="*/ 48 h 106"/>
                    <a:gd name="T46" fmla="*/ 131 w 194"/>
                    <a:gd name="T47" fmla="*/ 50 h 106"/>
                    <a:gd name="T48" fmla="*/ 13 w 194"/>
                    <a:gd name="T49" fmla="*/ 102 h 106"/>
                    <a:gd name="T50" fmla="*/ 0 w 194"/>
                    <a:gd name="T51" fmla="*/ 105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94" h="106">
                      <a:moveTo>
                        <a:pt x="0" y="105"/>
                      </a:moveTo>
                      <a:cubicBezTo>
                        <a:pt x="7" y="102"/>
                        <a:pt x="13" y="100"/>
                        <a:pt x="19" y="96"/>
                      </a:cubicBezTo>
                      <a:cubicBezTo>
                        <a:pt x="24" y="94"/>
                        <a:pt x="32" y="95"/>
                        <a:pt x="32" y="86"/>
                      </a:cubicBezTo>
                      <a:cubicBezTo>
                        <a:pt x="32" y="85"/>
                        <a:pt x="34" y="85"/>
                        <a:pt x="34" y="86"/>
                      </a:cubicBezTo>
                      <a:cubicBezTo>
                        <a:pt x="38" y="91"/>
                        <a:pt x="42" y="87"/>
                        <a:pt x="45" y="85"/>
                      </a:cubicBezTo>
                      <a:cubicBezTo>
                        <a:pt x="48" y="82"/>
                        <a:pt x="52" y="80"/>
                        <a:pt x="56" y="79"/>
                      </a:cubicBezTo>
                      <a:cubicBezTo>
                        <a:pt x="57" y="78"/>
                        <a:pt x="57" y="78"/>
                        <a:pt x="57" y="78"/>
                      </a:cubicBezTo>
                      <a:cubicBezTo>
                        <a:pt x="58" y="77"/>
                        <a:pt x="60" y="76"/>
                        <a:pt x="61" y="76"/>
                      </a:cubicBezTo>
                      <a:cubicBezTo>
                        <a:pt x="67" y="73"/>
                        <a:pt x="74" y="70"/>
                        <a:pt x="80" y="68"/>
                      </a:cubicBezTo>
                      <a:cubicBezTo>
                        <a:pt x="92" y="64"/>
                        <a:pt x="100" y="57"/>
                        <a:pt x="100" y="43"/>
                      </a:cubicBezTo>
                      <a:cubicBezTo>
                        <a:pt x="100" y="38"/>
                        <a:pt x="106" y="35"/>
                        <a:pt x="107" y="29"/>
                      </a:cubicBezTo>
                      <a:cubicBezTo>
                        <a:pt x="109" y="25"/>
                        <a:pt x="111" y="22"/>
                        <a:pt x="116" y="22"/>
                      </a:cubicBezTo>
                      <a:cubicBezTo>
                        <a:pt x="121" y="23"/>
                        <a:pt x="125" y="21"/>
                        <a:pt x="130" y="20"/>
                      </a:cubicBezTo>
                      <a:cubicBezTo>
                        <a:pt x="141" y="20"/>
                        <a:pt x="150" y="13"/>
                        <a:pt x="161" y="11"/>
                      </a:cubicBezTo>
                      <a:cubicBezTo>
                        <a:pt x="162" y="10"/>
                        <a:pt x="163" y="10"/>
                        <a:pt x="164" y="10"/>
                      </a:cubicBezTo>
                      <a:cubicBezTo>
                        <a:pt x="173" y="11"/>
                        <a:pt x="174" y="1"/>
                        <a:pt x="181" y="0"/>
                      </a:cubicBezTo>
                      <a:cubicBezTo>
                        <a:pt x="185" y="1"/>
                        <a:pt x="189" y="0"/>
                        <a:pt x="193" y="0"/>
                      </a:cubicBezTo>
                      <a:cubicBezTo>
                        <a:pt x="194" y="0"/>
                        <a:pt x="194" y="0"/>
                        <a:pt x="194" y="1"/>
                      </a:cubicBezTo>
                      <a:cubicBezTo>
                        <a:pt x="176" y="14"/>
                        <a:pt x="160" y="30"/>
                        <a:pt x="140" y="42"/>
                      </a:cubicBezTo>
                      <a:cubicBezTo>
                        <a:pt x="139" y="41"/>
                        <a:pt x="138" y="40"/>
                        <a:pt x="139" y="39"/>
                      </a:cubicBezTo>
                      <a:cubicBezTo>
                        <a:pt x="139" y="37"/>
                        <a:pt x="139" y="37"/>
                        <a:pt x="138" y="38"/>
                      </a:cubicBezTo>
                      <a:cubicBezTo>
                        <a:pt x="137" y="39"/>
                        <a:pt x="139" y="38"/>
                        <a:pt x="137" y="39"/>
                      </a:cubicBezTo>
                      <a:cubicBezTo>
                        <a:pt x="135" y="42"/>
                        <a:pt x="124" y="38"/>
                        <a:pt x="130" y="48"/>
                      </a:cubicBezTo>
                      <a:cubicBezTo>
                        <a:pt x="130" y="49"/>
                        <a:pt x="130" y="49"/>
                        <a:pt x="131" y="50"/>
                      </a:cubicBezTo>
                      <a:cubicBezTo>
                        <a:pt x="92" y="69"/>
                        <a:pt x="52" y="85"/>
                        <a:pt x="13" y="102"/>
                      </a:cubicBezTo>
                      <a:cubicBezTo>
                        <a:pt x="9" y="103"/>
                        <a:pt x="5" y="106"/>
                        <a:pt x="0" y="105"/>
                      </a:cubicBezTo>
                      <a:close/>
                    </a:path>
                  </a:pathLst>
                </a:custGeom>
                <a:solidFill>
                  <a:srgbClr val="B9B7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73" name="Freeform 461"/>
                <p:cNvSpPr>
                  <a:spLocks/>
                </p:cNvSpPr>
                <p:nvPr userDrawn="1"/>
              </p:nvSpPr>
              <p:spPr bwMode="auto">
                <a:xfrm>
                  <a:off x="5350" y="523"/>
                  <a:ext cx="50" cy="50"/>
                </a:xfrm>
                <a:custGeom>
                  <a:avLst/>
                  <a:gdLst>
                    <a:gd name="T0" fmla="*/ 21 w 43"/>
                    <a:gd name="T1" fmla="*/ 31 h 43"/>
                    <a:gd name="T2" fmla="*/ 24 w 43"/>
                    <a:gd name="T3" fmla="*/ 38 h 43"/>
                    <a:gd name="T4" fmla="*/ 22 w 43"/>
                    <a:gd name="T5" fmla="*/ 43 h 43"/>
                    <a:gd name="T6" fmla="*/ 0 w 43"/>
                    <a:gd name="T7" fmla="*/ 3 h 43"/>
                    <a:gd name="T8" fmla="*/ 4 w 43"/>
                    <a:gd name="T9" fmla="*/ 2 h 43"/>
                    <a:gd name="T10" fmla="*/ 17 w 43"/>
                    <a:gd name="T11" fmla="*/ 15 h 43"/>
                    <a:gd name="T12" fmla="*/ 17 w 43"/>
                    <a:gd name="T13" fmla="*/ 17 h 43"/>
                    <a:gd name="T14" fmla="*/ 20 w 43"/>
                    <a:gd name="T15" fmla="*/ 16 h 43"/>
                    <a:gd name="T16" fmla="*/ 25 w 43"/>
                    <a:gd name="T17" fmla="*/ 11 h 43"/>
                    <a:gd name="T18" fmla="*/ 29 w 43"/>
                    <a:gd name="T19" fmla="*/ 7 h 43"/>
                    <a:gd name="T20" fmla="*/ 29 w 43"/>
                    <a:gd name="T21" fmla="*/ 7 h 43"/>
                    <a:gd name="T22" fmla="*/ 42 w 43"/>
                    <a:gd name="T23" fmla="*/ 2 h 43"/>
                    <a:gd name="T24" fmla="*/ 39 w 43"/>
                    <a:gd name="T25" fmla="*/ 8 h 43"/>
                    <a:gd name="T26" fmla="*/ 30 w 43"/>
                    <a:gd name="T27" fmla="*/ 22 h 43"/>
                    <a:gd name="T28" fmla="*/ 30 w 43"/>
                    <a:gd name="T29" fmla="*/ 22 h 43"/>
                    <a:gd name="T30" fmla="*/ 21 w 43"/>
                    <a:gd name="T31" fmla="*/ 31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3" h="43">
                      <a:moveTo>
                        <a:pt x="21" y="31"/>
                      </a:moveTo>
                      <a:cubicBezTo>
                        <a:pt x="22" y="33"/>
                        <a:pt x="23" y="35"/>
                        <a:pt x="24" y="38"/>
                      </a:cubicBezTo>
                      <a:cubicBezTo>
                        <a:pt x="26" y="40"/>
                        <a:pt x="27" y="42"/>
                        <a:pt x="22" y="43"/>
                      </a:cubicBezTo>
                      <a:cubicBezTo>
                        <a:pt x="13" y="30"/>
                        <a:pt x="6" y="17"/>
                        <a:pt x="0" y="3"/>
                      </a:cubicBezTo>
                      <a:cubicBezTo>
                        <a:pt x="1" y="0"/>
                        <a:pt x="2" y="0"/>
                        <a:pt x="4" y="2"/>
                      </a:cubicBezTo>
                      <a:cubicBezTo>
                        <a:pt x="9" y="6"/>
                        <a:pt x="13" y="10"/>
                        <a:pt x="17" y="15"/>
                      </a:cubicBezTo>
                      <a:cubicBezTo>
                        <a:pt x="17" y="16"/>
                        <a:pt x="17" y="16"/>
                        <a:pt x="17" y="17"/>
                      </a:cubicBezTo>
                      <a:cubicBezTo>
                        <a:pt x="19" y="18"/>
                        <a:pt x="19" y="17"/>
                        <a:pt x="20" y="16"/>
                      </a:cubicBezTo>
                      <a:cubicBezTo>
                        <a:pt x="22" y="15"/>
                        <a:pt x="24" y="13"/>
                        <a:pt x="25" y="11"/>
                      </a:cubicBezTo>
                      <a:cubicBezTo>
                        <a:pt x="26" y="9"/>
                        <a:pt x="28" y="9"/>
                        <a:pt x="29" y="7"/>
                      </a:cubicBezTo>
                      <a:cubicBezTo>
                        <a:pt x="29" y="7"/>
                        <a:pt x="29" y="7"/>
                        <a:pt x="29" y="7"/>
                      </a:cubicBezTo>
                      <a:cubicBezTo>
                        <a:pt x="33" y="5"/>
                        <a:pt x="37" y="4"/>
                        <a:pt x="42" y="2"/>
                      </a:cubicBezTo>
                      <a:cubicBezTo>
                        <a:pt x="43" y="5"/>
                        <a:pt x="40" y="6"/>
                        <a:pt x="39" y="8"/>
                      </a:cubicBezTo>
                      <a:cubicBezTo>
                        <a:pt x="43" y="18"/>
                        <a:pt x="34" y="18"/>
                        <a:pt x="30" y="22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27" y="26"/>
                        <a:pt x="21" y="26"/>
                        <a:pt x="21" y="31"/>
                      </a:cubicBezTo>
                      <a:close/>
                    </a:path>
                  </a:pathLst>
                </a:custGeom>
                <a:solidFill>
                  <a:srgbClr val="EFF2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74" name="Freeform 462"/>
                <p:cNvSpPr>
                  <a:spLocks/>
                </p:cNvSpPr>
                <p:nvPr userDrawn="1"/>
              </p:nvSpPr>
              <p:spPr bwMode="auto">
                <a:xfrm>
                  <a:off x="5344" y="513"/>
                  <a:ext cx="27" cy="27"/>
                </a:xfrm>
                <a:custGeom>
                  <a:avLst/>
                  <a:gdLst>
                    <a:gd name="T0" fmla="*/ 22 w 23"/>
                    <a:gd name="T1" fmla="*/ 24 h 24"/>
                    <a:gd name="T2" fmla="*/ 14 w 23"/>
                    <a:gd name="T3" fmla="*/ 19 h 24"/>
                    <a:gd name="T4" fmla="*/ 5 w 23"/>
                    <a:gd name="T5" fmla="*/ 10 h 24"/>
                    <a:gd name="T6" fmla="*/ 1 w 23"/>
                    <a:gd name="T7" fmla="*/ 10 h 24"/>
                    <a:gd name="T8" fmla="*/ 0 w 23"/>
                    <a:gd name="T9" fmla="*/ 7 h 24"/>
                    <a:gd name="T10" fmla="*/ 1 w 23"/>
                    <a:gd name="T11" fmla="*/ 4 h 24"/>
                    <a:gd name="T12" fmla="*/ 12 w 23"/>
                    <a:gd name="T13" fmla="*/ 0 h 24"/>
                    <a:gd name="T14" fmla="*/ 19 w 23"/>
                    <a:gd name="T15" fmla="*/ 1 h 24"/>
                    <a:gd name="T16" fmla="*/ 20 w 23"/>
                    <a:gd name="T17" fmla="*/ 2 h 24"/>
                    <a:gd name="T18" fmla="*/ 16 w 23"/>
                    <a:gd name="T19" fmla="*/ 8 h 24"/>
                    <a:gd name="T20" fmla="*/ 13 w 23"/>
                    <a:gd name="T21" fmla="*/ 12 h 24"/>
                    <a:gd name="T22" fmla="*/ 17 w 23"/>
                    <a:gd name="T23" fmla="*/ 14 h 24"/>
                    <a:gd name="T24" fmla="*/ 21 w 23"/>
                    <a:gd name="T25" fmla="*/ 18 h 24"/>
                    <a:gd name="T26" fmla="*/ 22 w 23"/>
                    <a:gd name="T27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" h="24">
                      <a:moveTo>
                        <a:pt x="22" y="24"/>
                      </a:moveTo>
                      <a:cubicBezTo>
                        <a:pt x="18" y="24"/>
                        <a:pt x="16" y="22"/>
                        <a:pt x="14" y="19"/>
                      </a:cubicBezTo>
                      <a:cubicBezTo>
                        <a:pt x="12" y="16"/>
                        <a:pt x="10" y="12"/>
                        <a:pt x="5" y="10"/>
                      </a:cubicBezTo>
                      <a:cubicBezTo>
                        <a:pt x="4" y="11"/>
                        <a:pt x="3" y="11"/>
                        <a:pt x="1" y="10"/>
                      </a:cubicBezTo>
                      <a:cubicBezTo>
                        <a:pt x="1" y="9"/>
                        <a:pt x="0" y="8"/>
                        <a:pt x="0" y="7"/>
                      </a:cubicBezTo>
                      <a:cubicBezTo>
                        <a:pt x="0" y="6"/>
                        <a:pt x="0" y="5"/>
                        <a:pt x="1" y="4"/>
                      </a:cubicBezTo>
                      <a:cubicBezTo>
                        <a:pt x="5" y="3"/>
                        <a:pt x="8" y="2"/>
                        <a:pt x="12" y="0"/>
                      </a:cubicBezTo>
                      <a:cubicBezTo>
                        <a:pt x="14" y="1"/>
                        <a:pt x="17" y="0"/>
                        <a:pt x="19" y="1"/>
                      </a:cubicBezTo>
                      <a:cubicBezTo>
                        <a:pt x="19" y="1"/>
                        <a:pt x="20" y="1"/>
                        <a:pt x="20" y="2"/>
                      </a:cubicBezTo>
                      <a:cubicBezTo>
                        <a:pt x="19" y="4"/>
                        <a:pt x="22" y="9"/>
                        <a:pt x="16" y="8"/>
                      </a:cubicBezTo>
                      <a:cubicBezTo>
                        <a:pt x="14" y="7"/>
                        <a:pt x="13" y="9"/>
                        <a:pt x="13" y="12"/>
                      </a:cubicBezTo>
                      <a:cubicBezTo>
                        <a:pt x="13" y="13"/>
                        <a:pt x="15" y="15"/>
                        <a:pt x="17" y="14"/>
                      </a:cubicBezTo>
                      <a:cubicBezTo>
                        <a:pt x="23" y="11"/>
                        <a:pt x="23" y="14"/>
                        <a:pt x="21" y="18"/>
                      </a:cubicBezTo>
                      <a:cubicBezTo>
                        <a:pt x="21" y="20"/>
                        <a:pt x="23" y="22"/>
                        <a:pt x="22" y="24"/>
                      </a:cubicBezTo>
                      <a:close/>
                    </a:path>
                  </a:pathLst>
                </a:custGeom>
                <a:solidFill>
                  <a:srgbClr val="F8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75" name="Freeform 463"/>
                <p:cNvSpPr>
                  <a:spLocks/>
                </p:cNvSpPr>
                <p:nvPr userDrawn="1"/>
              </p:nvSpPr>
              <p:spPr bwMode="auto">
                <a:xfrm>
                  <a:off x="5337" y="494"/>
                  <a:ext cx="20" cy="18"/>
                </a:xfrm>
                <a:custGeom>
                  <a:avLst/>
                  <a:gdLst>
                    <a:gd name="T0" fmla="*/ 8 w 17"/>
                    <a:gd name="T1" fmla="*/ 5 h 15"/>
                    <a:gd name="T2" fmla="*/ 13 w 17"/>
                    <a:gd name="T3" fmla="*/ 0 h 15"/>
                    <a:gd name="T4" fmla="*/ 13 w 17"/>
                    <a:gd name="T5" fmla="*/ 0 h 15"/>
                    <a:gd name="T6" fmla="*/ 17 w 17"/>
                    <a:gd name="T7" fmla="*/ 5 h 15"/>
                    <a:gd name="T8" fmla="*/ 16 w 17"/>
                    <a:gd name="T9" fmla="*/ 7 h 15"/>
                    <a:gd name="T10" fmla="*/ 3 w 17"/>
                    <a:gd name="T11" fmla="*/ 15 h 15"/>
                    <a:gd name="T12" fmla="*/ 1 w 17"/>
                    <a:gd name="T13" fmla="*/ 15 h 15"/>
                    <a:gd name="T14" fmla="*/ 0 w 17"/>
                    <a:gd name="T15" fmla="*/ 12 h 15"/>
                    <a:gd name="T16" fmla="*/ 8 w 17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15">
                      <a:moveTo>
                        <a:pt x="8" y="5"/>
                      </a:moveTo>
                      <a:cubicBezTo>
                        <a:pt x="10" y="4"/>
                        <a:pt x="12" y="2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6" y="1"/>
                        <a:pt x="16" y="3"/>
                        <a:pt x="17" y="5"/>
                      </a:cubicBezTo>
                      <a:cubicBezTo>
                        <a:pt x="16" y="6"/>
                        <a:pt x="16" y="6"/>
                        <a:pt x="16" y="7"/>
                      </a:cubicBezTo>
                      <a:cubicBezTo>
                        <a:pt x="11" y="8"/>
                        <a:pt x="6" y="11"/>
                        <a:pt x="3" y="15"/>
                      </a:cubicBezTo>
                      <a:cubicBezTo>
                        <a:pt x="2" y="15"/>
                        <a:pt x="2" y="15"/>
                        <a:pt x="1" y="15"/>
                      </a:cubicBezTo>
                      <a:cubicBezTo>
                        <a:pt x="1" y="14"/>
                        <a:pt x="0" y="13"/>
                        <a:pt x="0" y="12"/>
                      </a:cubicBezTo>
                      <a:cubicBezTo>
                        <a:pt x="2" y="8"/>
                        <a:pt x="3" y="5"/>
                        <a:pt x="8" y="5"/>
                      </a:cubicBezTo>
                      <a:close/>
                    </a:path>
                  </a:pathLst>
                </a:custGeom>
                <a:solidFill>
                  <a:srgbClr val="DDE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76" name="Freeform 464"/>
                <p:cNvSpPr>
                  <a:spLocks/>
                </p:cNvSpPr>
                <p:nvPr userDrawn="1"/>
              </p:nvSpPr>
              <p:spPr bwMode="auto">
                <a:xfrm>
                  <a:off x="5360" y="502"/>
                  <a:ext cx="22" cy="15"/>
                </a:xfrm>
                <a:custGeom>
                  <a:avLst/>
                  <a:gdLst>
                    <a:gd name="T0" fmla="*/ 0 w 19"/>
                    <a:gd name="T1" fmla="*/ 8 h 13"/>
                    <a:gd name="T2" fmla="*/ 19 w 19"/>
                    <a:gd name="T3" fmla="*/ 0 h 13"/>
                    <a:gd name="T4" fmla="*/ 6 w 19"/>
                    <a:gd name="T5" fmla="*/ 11 h 13"/>
                    <a:gd name="T6" fmla="*/ 6 w 19"/>
                    <a:gd name="T7" fmla="*/ 11 h 13"/>
                    <a:gd name="T8" fmla="*/ 0 w 19"/>
                    <a:gd name="T9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3">
                      <a:moveTo>
                        <a:pt x="0" y="8"/>
                      </a:moveTo>
                      <a:cubicBezTo>
                        <a:pt x="6" y="6"/>
                        <a:pt x="13" y="3"/>
                        <a:pt x="19" y="0"/>
                      </a:cubicBezTo>
                      <a:cubicBezTo>
                        <a:pt x="15" y="4"/>
                        <a:pt x="10" y="7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4" y="9"/>
                        <a:pt x="0" y="13"/>
                        <a:pt x="0" y="8"/>
                      </a:cubicBezTo>
                      <a:close/>
                    </a:path>
                  </a:pathLst>
                </a:custGeom>
                <a:solidFill>
                  <a:srgbClr val="F8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77" name="Freeform 465"/>
                <p:cNvSpPr>
                  <a:spLocks/>
                </p:cNvSpPr>
                <p:nvPr userDrawn="1"/>
              </p:nvSpPr>
              <p:spPr bwMode="auto">
                <a:xfrm>
                  <a:off x="5372" y="520"/>
                  <a:ext cx="11" cy="16"/>
                </a:xfrm>
                <a:custGeom>
                  <a:avLst/>
                  <a:gdLst>
                    <a:gd name="T0" fmla="*/ 10 w 10"/>
                    <a:gd name="T1" fmla="*/ 10 h 14"/>
                    <a:gd name="T2" fmla="*/ 6 w 10"/>
                    <a:gd name="T3" fmla="*/ 14 h 14"/>
                    <a:gd name="T4" fmla="*/ 3 w 10"/>
                    <a:gd name="T5" fmla="*/ 8 h 14"/>
                    <a:gd name="T6" fmla="*/ 3 w 10"/>
                    <a:gd name="T7" fmla="*/ 0 h 14"/>
                    <a:gd name="T8" fmla="*/ 10 w 10"/>
                    <a:gd name="T9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4">
                      <a:moveTo>
                        <a:pt x="10" y="10"/>
                      </a:moveTo>
                      <a:cubicBezTo>
                        <a:pt x="9" y="12"/>
                        <a:pt x="8" y="14"/>
                        <a:pt x="6" y="14"/>
                      </a:cubicBezTo>
                      <a:cubicBezTo>
                        <a:pt x="5" y="12"/>
                        <a:pt x="4" y="10"/>
                        <a:pt x="3" y="8"/>
                      </a:cubicBezTo>
                      <a:cubicBezTo>
                        <a:pt x="0" y="5"/>
                        <a:pt x="1" y="3"/>
                        <a:pt x="3" y="0"/>
                      </a:cubicBezTo>
                      <a:cubicBezTo>
                        <a:pt x="5" y="4"/>
                        <a:pt x="5" y="9"/>
                        <a:pt x="10" y="10"/>
                      </a:cubicBezTo>
                      <a:close/>
                    </a:path>
                  </a:pathLst>
                </a:custGeom>
                <a:solidFill>
                  <a:srgbClr val="F8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78" name="Freeform 466"/>
                <p:cNvSpPr>
                  <a:spLocks/>
                </p:cNvSpPr>
                <p:nvPr userDrawn="1"/>
              </p:nvSpPr>
              <p:spPr bwMode="auto">
                <a:xfrm>
                  <a:off x="5488" y="455"/>
                  <a:ext cx="15" cy="8"/>
                </a:xfrm>
                <a:custGeom>
                  <a:avLst/>
                  <a:gdLst>
                    <a:gd name="T0" fmla="*/ 1 w 13"/>
                    <a:gd name="T1" fmla="*/ 7 h 7"/>
                    <a:gd name="T2" fmla="*/ 0 w 13"/>
                    <a:gd name="T3" fmla="*/ 5 h 7"/>
                    <a:gd name="T4" fmla="*/ 13 w 13"/>
                    <a:gd name="T5" fmla="*/ 0 h 7"/>
                    <a:gd name="T6" fmla="*/ 1 w 13"/>
                    <a:gd name="T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7">
                      <a:moveTo>
                        <a:pt x="1" y="7"/>
                      </a:moveTo>
                      <a:cubicBezTo>
                        <a:pt x="1" y="7"/>
                        <a:pt x="1" y="6"/>
                        <a:pt x="0" y="5"/>
                      </a:cubicBezTo>
                      <a:cubicBezTo>
                        <a:pt x="5" y="3"/>
                        <a:pt x="9" y="2"/>
                        <a:pt x="13" y="0"/>
                      </a:cubicBezTo>
                      <a:cubicBezTo>
                        <a:pt x="10" y="5"/>
                        <a:pt x="5" y="5"/>
                        <a:pt x="1" y="7"/>
                      </a:cubicBezTo>
                      <a:close/>
                    </a:path>
                  </a:pathLst>
                </a:custGeom>
                <a:solidFill>
                  <a:srgbClr val="E6E3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79" name="Freeform 467"/>
                <p:cNvSpPr>
                  <a:spLocks/>
                </p:cNvSpPr>
                <p:nvPr userDrawn="1"/>
              </p:nvSpPr>
              <p:spPr bwMode="auto">
                <a:xfrm>
                  <a:off x="5358" y="512"/>
                  <a:ext cx="9" cy="6"/>
                </a:xfrm>
                <a:custGeom>
                  <a:avLst/>
                  <a:gdLst>
                    <a:gd name="T0" fmla="*/ 2 w 8"/>
                    <a:gd name="T1" fmla="*/ 0 h 6"/>
                    <a:gd name="T2" fmla="*/ 8 w 8"/>
                    <a:gd name="T3" fmla="*/ 3 h 6"/>
                    <a:gd name="T4" fmla="*/ 0 w 8"/>
                    <a:gd name="T5" fmla="*/ 1 h 6"/>
                    <a:gd name="T6" fmla="*/ 2 w 8"/>
                    <a:gd name="T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6">
                      <a:moveTo>
                        <a:pt x="2" y="0"/>
                      </a:moveTo>
                      <a:cubicBezTo>
                        <a:pt x="4" y="2"/>
                        <a:pt x="6" y="1"/>
                        <a:pt x="8" y="3"/>
                      </a:cubicBezTo>
                      <a:cubicBezTo>
                        <a:pt x="5" y="4"/>
                        <a:pt x="2" y="6"/>
                        <a:pt x="0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B4B6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0" name="Freeform 468"/>
                <p:cNvSpPr>
                  <a:spLocks/>
                </p:cNvSpPr>
                <p:nvPr userDrawn="1"/>
              </p:nvSpPr>
              <p:spPr bwMode="auto">
                <a:xfrm>
                  <a:off x="5341" y="516"/>
                  <a:ext cx="5" cy="6"/>
                </a:xfrm>
                <a:custGeom>
                  <a:avLst/>
                  <a:gdLst>
                    <a:gd name="T0" fmla="*/ 4 w 5"/>
                    <a:gd name="T1" fmla="*/ 1 h 5"/>
                    <a:gd name="T2" fmla="*/ 5 w 5"/>
                    <a:gd name="T3" fmla="*/ 4 h 5"/>
                    <a:gd name="T4" fmla="*/ 2 w 5"/>
                    <a:gd name="T5" fmla="*/ 5 h 5"/>
                    <a:gd name="T6" fmla="*/ 0 w 5"/>
                    <a:gd name="T7" fmla="*/ 3 h 5"/>
                    <a:gd name="T8" fmla="*/ 1 w 5"/>
                    <a:gd name="T9" fmla="*/ 0 h 5"/>
                    <a:gd name="T10" fmla="*/ 4 w 5"/>
                    <a:gd name="T1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5">
                      <a:moveTo>
                        <a:pt x="4" y="1"/>
                      </a:moveTo>
                      <a:cubicBezTo>
                        <a:pt x="4" y="2"/>
                        <a:pt x="4" y="3"/>
                        <a:pt x="5" y="4"/>
                      </a:cubicBezTo>
                      <a:cubicBezTo>
                        <a:pt x="4" y="5"/>
                        <a:pt x="3" y="5"/>
                        <a:pt x="2" y="5"/>
                      </a:cubicBezTo>
                      <a:cubicBezTo>
                        <a:pt x="1" y="5"/>
                        <a:pt x="1" y="4"/>
                        <a:pt x="0" y="3"/>
                      </a:cubicBez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2" y="1"/>
                        <a:pt x="3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DDE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1" name="Freeform 469"/>
                <p:cNvSpPr>
                  <a:spLocks/>
                </p:cNvSpPr>
                <p:nvPr userDrawn="1"/>
              </p:nvSpPr>
              <p:spPr bwMode="auto">
                <a:xfrm>
                  <a:off x="5337" y="514"/>
                  <a:ext cx="5" cy="7"/>
                </a:xfrm>
                <a:custGeom>
                  <a:avLst/>
                  <a:gdLst>
                    <a:gd name="T0" fmla="*/ 4 w 4"/>
                    <a:gd name="T1" fmla="*/ 2 h 6"/>
                    <a:gd name="T2" fmla="*/ 4 w 4"/>
                    <a:gd name="T3" fmla="*/ 5 h 6"/>
                    <a:gd name="T4" fmla="*/ 2 w 4"/>
                    <a:gd name="T5" fmla="*/ 6 h 6"/>
                    <a:gd name="T6" fmla="*/ 0 w 4"/>
                    <a:gd name="T7" fmla="*/ 1 h 6"/>
                    <a:gd name="T8" fmla="*/ 3 w 4"/>
                    <a:gd name="T9" fmla="*/ 0 h 6"/>
                    <a:gd name="T10" fmla="*/ 4 w 4"/>
                    <a:gd name="T1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6">
                      <a:moveTo>
                        <a:pt x="4" y="2"/>
                      </a:moveTo>
                      <a:cubicBezTo>
                        <a:pt x="4" y="3"/>
                        <a:pt x="4" y="4"/>
                        <a:pt x="4" y="5"/>
                      </a:cubicBezTo>
                      <a:cubicBezTo>
                        <a:pt x="4" y="6"/>
                        <a:pt x="3" y="6"/>
                        <a:pt x="2" y="6"/>
                      </a:cubicBezTo>
                      <a:cubicBezTo>
                        <a:pt x="0" y="4"/>
                        <a:pt x="0" y="3"/>
                        <a:pt x="0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1"/>
                        <a:pt x="3" y="2"/>
                        <a:pt x="4" y="2"/>
                      </a:cubicBezTo>
                      <a:close/>
                    </a:path>
                  </a:pathLst>
                </a:custGeom>
                <a:solidFill>
                  <a:srgbClr val="6164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2" name="Freeform 470"/>
                <p:cNvSpPr>
                  <a:spLocks/>
                </p:cNvSpPr>
                <p:nvPr userDrawn="1"/>
              </p:nvSpPr>
              <p:spPr bwMode="auto">
                <a:xfrm>
                  <a:off x="5356" y="500"/>
                  <a:ext cx="3" cy="2"/>
                </a:xfrm>
                <a:custGeom>
                  <a:avLst/>
                  <a:gdLst>
                    <a:gd name="T0" fmla="*/ 2 w 3"/>
                    <a:gd name="T1" fmla="*/ 1 h 2"/>
                    <a:gd name="T2" fmla="*/ 3 w 3"/>
                    <a:gd name="T3" fmla="*/ 2 h 2"/>
                    <a:gd name="T4" fmla="*/ 0 w 3"/>
                    <a:gd name="T5" fmla="*/ 2 h 2"/>
                    <a:gd name="T6" fmla="*/ 0 w 3"/>
                    <a:gd name="T7" fmla="*/ 1 h 2"/>
                    <a:gd name="T8" fmla="*/ 2 w 3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2" y="1"/>
                      </a:moveTo>
                      <a:cubicBezTo>
                        <a:pt x="3" y="1"/>
                        <a:pt x="3" y="2"/>
                        <a:pt x="3" y="2"/>
                      </a:cubicBezTo>
                      <a:cubicBezTo>
                        <a:pt x="2" y="2"/>
                        <a:pt x="1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DDE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3" name="Freeform 471"/>
                <p:cNvSpPr>
                  <a:spLocks/>
                </p:cNvSpPr>
                <p:nvPr userDrawn="1"/>
              </p:nvSpPr>
              <p:spPr bwMode="auto">
                <a:xfrm>
                  <a:off x="5337" y="512"/>
                  <a:ext cx="4" cy="2"/>
                </a:xfrm>
                <a:custGeom>
                  <a:avLst/>
                  <a:gdLst>
                    <a:gd name="T0" fmla="*/ 3 w 3"/>
                    <a:gd name="T1" fmla="*/ 2 h 2"/>
                    <a:gd name="T2" fmla="*/ 1 w 3"/>
                    <a:gd name="T3" fmla="*/ 2 h 2"/>
                    <a:gd name="T4" fmla="*/ 1 w 3"/>
                    <a:gd name="T5" fmla="*/ 0 h 2"/>
                    <a:gd name="T6" fmla="*/ 3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1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DDE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4" name="Freeform 472"/>
                <p:cNvSpPr>
                  <a:spLocks/>
                </p:cNvSpPr>
                <p:nvPr userDrawn="1"/>
              </p:nvSpPr>
              <p:spPr bwMode="auto">
                <a:xfrm>
                  <a:off x="5370" y="542"/>
                  <a:ext cx="3" cy="2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1 h 2"/>
                    <a:gd name="T4" fmla="*/ 3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3" y="2"/>
                        <a:pt x="2" y="2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F8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5" name="Freeform 473"/>
                <p:cNvSpPr>
                  <a:spLocks/>
                </p:cNvSpPr>
                <p:nvPr userDrawn="1"/>
              </p:nvSpPr>
              <p:spPr bwMode="auto">
                <a:xfrm>
                  <a:off x="5493" y="724"/>
                  <a:ext cx="83" cy="70"/>
                </a:xfrm>
                <a:custGeom>
                  <a:avLst/>
                  <a:gdLst>
                    <a:gd name="T0" fmla="*/ 29 w 72"/>
                    <a:gd name="T1" fmla="*/ 33 h 61"/>
                    <a:gd name="T2" fmla="*/ 25 w 72"/>
                    <a:gd name="T3" fmla="*/ 30 h 61"/>
                    <a:gd name="T4" fmla="*/ 14 w 72"/>
                    <a:gd name="T5" fmla="*/ 21 h 61"/>
                    <a:gd name="T6" fmla="*/ 7 w 72"/>
                    <a:gd name="T7" fmla="*/ 13 h 61"/>
                    <a:gd name="T8" fmla="*/ 5 w 72"/>
                    <a:gd name="T9" fmla="*/ 3 h 61"/>
                    <a:gd name="T10" fmla="*/ 18 w 72"/>
                    <a:gd name="T11" fmla="*/ 3 h 61"/>
                    <a:gd name="T12" fmla="*/ 21 w 72"/>
                    <a:gd name="T13" fmla="*/ 7 h 61"/>
                    <a:gd name="T14" fmla="*/ 53 w 72"/>
                    <a:gd name="T15" fmla="*/ 37 h 61"/>
                    <a:gd name="T16" fmla="*/ 70 w 72"/>
                    <a:gd name="T17" fmla="*/ 53 h 61"/>
                    <a:gd name="T18" fmla="*/ 70 w 72"/>
                    <a:gd name="T19" fmla="*/ 58 h 61"/>
                    <a:gd name="T20" fmla="*/ 59 w 72"/>
                    <a:gd name="T21" fmla="*/ 57 h 61"/>
                    <a:gd name="T22" fmla="*/ 40 w 72"/>
                    <a:gd name="T23" fmla="*/ 42 h 61"/>
                    <a:gd name="T24" fmla="*/ 29 w 72"/>
                    <a:gd name="T25" fmla="*/ 33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61">
                      <a:moveTo>
                        <a:pt x="29" y="33"/>
                      </a:moveTo>
                      <a:cubicBezTo>
                        <a:pt x="29" y="32"/>
                        <a:pt x="27" y="30"/>
                        <a:pt x="25" y="30"/>
                      </a:cubicBezTo>
                      <a:cubicBezTo>
                        <a:pt x="22" y="27"/>
                        <a:pt x="19" y="23"/>
                        <a:pt x="14" y="21"/>
                      </a:cubicBezTo>
                      <a:cubicBezTo>
                        <a:pt x="13" y="17"/>
                        <a:pt x="8" y="16"/>
                        <a:pt x="7" y="13"/>
                      </a:cubicBezTo>
                      <a:cubicBezTo>
                        <a:pt x="6" y="10"/>
                        <a:pt x="0" y="7"/>
                        <a:pt x="5" y="3"/>
                      </a:cubicBezTo>
                      <a:cubicBezTo>
                        <a:pt x="9" y="0"/>
                        <a:pt x="15" y="0"/>
                        <a:pt x="18" y="3"/>
                      </a:cubicBezTo>
                      <a:cubicBezTo>
                        <a:pt x="19" y="4"/>
                        <a:pt x="20" y="6"/>
                        <a:pt x="21" y="7"/>
                      </a:cubicBezTo>
                      <a:cubicBezTo>
                        <a:pt x="31" y="18"/>
                        <a:pt x="40" y="29"/>
                        <a:pt x="53" y="37"/>
                      </a:cubicBezTo>
                      <a:cubicBezTo>
                        <a:pt x="57" y="45"/>
                        <a:pt x="64" y="48"/>
                        <a:pt x="70" y="53"/>
                      </a:cubicBezTo>
                      <a:cubicBezTo>
                        <a:pt x="70" y="55"/>
                        <a:pt x="72" y="57"/>
                        <a:pt x="70" y="58"/>
                      </a:cubicBezTo>
                      <a:cubicBezTo>
                        <a:pt x="66" y="59"/>
                        <a:pt x="62" y="61"/>
                        <a:pt x="59" y="57"/>
                      </a:cubicBezTo>
                      <a:cubicBezTo>
                        <a:pt x="54" y="51"/>
                        <a:pt x="47" y="46"/>
                        <a:pt x="40" y="42"/>
                      </a:cubicBezTo>
                      <a:cubicBezTo>
                        <a:pt x="38" y="37"/>
                        <a:pt x="34" y="35"/>
                        <a:pt x="29" y="33"/>
                      </a:cubicBezTo>
                      <a:close/>
                    </a:path>
                  </a:pathLst>
                </a:custGeom>
                <a:solidFill>
                  <a:srgbClr val="353D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6" name="Freeform 474"/>
                <p:cNvSpPr>
                  <a:spLocks/>
                </p:cNvSpPr>
                <p:nvPr userDrawn="1"/>
              </p:nvSpPr>
              <p:spPr bwMode="auto">
                <a:xfrm>
                  <a:off x="5477" y="683"/>
                  <a:ext cx="26" cy="28"/>
                </a:xfrm>
                <a:custGeom>
                  <a:avLst/>
                  <a:gdLst>
                    <a:gd name="T0" fmla="*/ 5 w 23"/>
                    <a:gd name="T1" fmla="*/ 1 h 24"/>
                    <a:gd name="T2" fmla="*/ 5 w 23"/>
                    <a:gd name="T3" fmla="*/ 3 h 24"/>
                    <a:gd name="T4" fmla="*/ 9 w 23"/>
                    <a:gd name="T5" fmla="*/ 4 h 24"/>
                    <a:gd name="T6" fmla="*/ 10 w 23"/>
                    <a:gd name="T7" fmla="*/ 6 h 24"/>
                    <a:gd name="T8" fmla="*/ 12 w 23"/>
                    <a:gd name="T9" fmla="*/ 8 h 24"/>
                    <a:gd name="T10" fmla="*/ 12 w 23"/>
                    <a:gd name="T11" fmla="*/ 8 h 24"/>
                    <a:gd name="T12" fmla="*/ 13 w 23"/>
                    <a:gd name="T13" fmla="*/ 10 h 24"/>
                    <a:gd name="T14" fmla="*/ 16 w 23"/>
                    <a:gd name="T15" fmla="*/ 11 h 24"/>
                    <a:gd name="T16" fmla="*/ 16 w 23"/>
                    <a:gd name="T17" fmla="*/ 11 h 24"/>
                    <a:gd name="T18" fmla="*/ 20 w 23"/>
                    <a:gd name="T19" fmla="*/ 12 h 24"/>
                    <a:gd name="T20" fmla="*/ 20 w 23"/>
                    <a:gd name="T21" fmla="*/ 12 h 24"/>
                    <a:gd name="T22" fmla="*/ 19 w 23"/>
                    <a:gd name="T23" fmla="*/ 23 h 24"/>
                    <a:gd name="T24" fmla="*/ 17 w 23"/>
                    <a:gd name="T25" fmla="*/ 24 h 24"/>
                    <a:gd name="T26" fmla="*/ 11 w 23"/>
                    <a:gd name="T27" fmla="*/ 19 h 24"/>
                    <a:gd name="T28" fmla="*/ 8 w 23"/>
                    <a:gd name="T29" fmla="*/ 17 h 24"/>
                    <a:gd name="T30" fmla="*/ 1 w 23"/>
                    <a:gd name="T31" fmla="*/ 10 h 24"/>
                    <a:gd name="T32" fmla="*/ 2 w 23"/>
                    <a:gd name="T33" fmla="*/ 2 h 24"/>
                    <a:gd name="T34" fmla="*/ 5 w 23"/>
                    <a:gd name="T35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3" h="24">
                      <a:moveTo>
                        <a:pt x="5" y="1"/>
                      </a:move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7" y="3"/>
                        <a:pt x="7" y="4"/>
                        <a:pt x="9" y="4"/>
                      </a:cubicBezTo>
                      <a:cubicBezTo>
                        <a:pt x="9" y="5"/>
                        <a:pt x="9" y="6"/>
                        <a:pt x="10" y="6"/>
                      </a:cubicBezTo>
                      <a:cubicBezTo>
                        <a:pt x="11" y="7"/>
                        <a:pt x="11" y="7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3" y="8"/>
                        <a:pt x="13" y="9"/>
                        <a:pt x="13" y="10"/>
                      </a:cubicBezTo>
                      <a:cubicBezTo>
                        <a:pt x="14" y="10"/>
                        <a:pt x="15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8" y="12"/>
                        <a:pt x="18" y="12"/>
                        <a:pt x="20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3" y="16"/>
                        <a:pt x="18" y="19"/>
                        <a:pt x="19" y="23"/>
                      </a:cubicBezTo>
                      <a:cubicBezTo>
                        <a:pt x="18" y="23"/>
                        <a:pt x="17" y="23"/>
                        <a:pt x="17" y="24"/>
                      </a:cubicBezTo>
                      <a:cubicBezTo>
                        <a:pt x="14" y="23"/>
                        <a:pt x="13" y="21"/>
                        <a:pt x="11" y="19"/>
                      </a:cubicBezTo>
                      <a:cubicBezTo>
                        <a:pt x="10" y="19"/>
                        <a:pt x="9" y="18"/>
                        <a:pt x="8" y="17"/>
                      </a:cubicBezTo>
                      <a:cubicBezTo>
                        <a:pt x="6" y="15"/>
                        <a:pt x="3" y="13"/>
                        <a:pt x="1" y="10"/>
                      </a:cubicBezTo>
                      <a:cubicBezTo>
                        <a:pt x="0" y="7"/>
                        <a:pt x="0" y="4"/>
                        <a:pt x="2" y="2"/>
                      </a:cubicBezTo>
                      <a:cubicBezTo>
                        <a:pt x="2" y="1"/>
                        <a:pt x="3" y="0"/>
                        <a:pt x="5" y="1"/>
                      </a:cubicBezTo>
                      <a:close/>
                    </a:path>
                  </a:pathLst>
                </a:custGeom>
                <a:solidFill>
                  <a:srgbClr val="E4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7" name="Freeform 475"/>
                <p:cNvSpPr>
                  <a:spLocks/>
                </p:cNvSpPr>
                <p:nvPr userDrawn="1"/>
              </p:nvSpPr>
              <p:spPr bwMode="auto">
                <a:xfrm>
                  <a:off x="5476" y="711"/>
                  <a:ext cx="18" cy="12"/>
                </a:xfrm>
                <a:custGeom>
                  <a:avLst/>
                  <a:gdLst>
                    <a:gd name="T0" fmla="*/ 16 w 16"/>
                    <a:gd name="T1" fmla="*/ 1 h 10"/>
                    <a:gd name="T2" fmla="*/ 5 w 16"/>
                    <a:gd name="T3" fmla="*/ 10 h 10"/>
                    <a:gd name="T4" fmla="*/ 0 w 16"/>
                    <a:gd name="T5" fmla="*/ 4 h 10"/>
                    <a:gd name="T6" fmla="*/ 13 w 16"/>
                    <a:gd name="T7" fmla="*/ 0 h 10"/>
                    <a:gd name="T8" fmla="*/ 16 w 16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16" y="1"/>
                      </a:moveTo>
                      <a:cubicBezTo>
                        <a:pt x="15" y="10"/>
                        <a:pt x="15" y="10"/>
                        <a:pt x="5" y="10"/>
                      </a:cubicBezTo>
                      <a:cubicBezTo>
                        <a:pt x="1" y="10"/>
                        <a:pt x="0" y="7"/>
                        <a:pt x="0" y="4"/>
                      </a:cubicBezTo>
                      <a:cubicBezTo>
                        <a:pt x="4" y="0"/>
                        <a:pt x="9" y="1"/>
                        <a:pt x="13" y="0"/>
                      </a:cubicBezTo>
                      <a:cubicBezTo>
                        <a:pt x="14" y="0"/>
                        <a:pt x="15" y="0"/>
                        <a:pt x="16" y="1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8" name="Freeform 476"/>
                <p:cNvSpPr>
                  <a:spLocks/>
                </p:cNvSpPr>
                <p:nvPr userDrawn="1"/>
              </p:nvSpPr>
              <p:spPr bwMode="auto">
                <a:xfrm>
                  <a:off x="5462" y="705"/>
                  <a:ext cx="12" cy="13"/>
                </a:xfrm>
                <a:custGeom>
                  <a:avLst/>
                  <a:gdLst>
                    <a:gd name="T0" fmla="*/ 3 w 11"/>
                    <a:gd name="T1" fmla="*/ 8 h 11"/>
                    <a:gd name="T2" fmla="*/ 0 w 11"/>
                    <a:gd name="T3" fmla="*/ 1 h 11"/>
                    <a:gd name="T4" fmla="*/ 5 w 11"/>
                    <a:gd name="T5" fmla="*/ 1 h 11"/>
                    <a:gd name="T6" fmla="*/ 7 w 11"/>
                    <a:gd name="T7" fmla="*/ 2 h 11"/>
                    <a:gd name="T8" fmla="*/ 11 w 11"/>
                    <a:gd name="T9" fmla="*/ 5 h 11"/>
                    <a:gd name="T10" fmla="*/ 11 w 11"/>
                    <a:gd name="T11" fmla="*/ 7 h 11"/>
                    <a:gd name="T12" fmla="*/ 11 w 11"/>
                    <a:gd name="T13" fmla="*/ 8 h 11"/>
                    <a:gd name="T14" fmla="*/ 10 w 11"/>
                    <a:gd name="T15" fmla="*/ 9 h 11"/>
                    <a:gd name="T16" fmla="*/ 4 w 11"/>
                    <a:gd name="T17" fmla="*/ 10 h 11"/>
                    <a:gd name="T18" fmla="*/ 3 w 11"/>
                    <a:gd name="T19" fmla="*/ 8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11">
                      <a:moveTo>
                        <a:pt x="3" y="8"/>
                      </a:moveTo>
                      <a:cubicBezTo>
                        <a:pt x="5" y="5"/>
                        <a:pt x="0" y="4"/>
                        <a:pt x="0" y="1"/>
                      </a:cubicBezTo>
                      <a:cubicBezTo>
                        <a:pt x="2" y="0"/>
                        <a:pt x="3" y="0"/>
                        <a:pt x="5" y="1"/>
                      </a:cubicBezTo>
                      <a:cubicBezTo>
                        <a:pt x="6" y="1"/>
                        <a:pt x="7" y="1"/>
                        <a:pt x="7" y="2"/>
                      </a:cubicBezTo>
                      <a:cubicBezTo>
                        <a:pt x="9" y="3"/>
                        <a:pt x="10" y="4"/>
                        <a:pt x="11" y="5"/>
                      </a:cubicBezTo>
                      <a:cubicBezTo>
                        <a:pt x="11" y="6"/>
                        <a:pt x="11" y="6"/>
                        <a:pt x="11" y="7"/>
                      </a:cubicBezTo>
                      <a:cubicBezTo>
                        <a:pt x="11" y="7"/>
                        <a:pt x="11" y="8"/>
                        <a:pt x="11" y="8"/>
                      </a:cubicBezTo>
                      <a:cubicBezTo>
                        <a:pt x="11" y="9"/>
                        <a:pt x="10" y="9"/>
                        <a:pt x="10" y="9"/>
                      </a:cubicBezTo>
                      <a:cubicBezTo>
                        <a:pt x="8" y="11"/>
                        <a:pt x="6" y="11"/>
                        <a:pt x="4" y="10"/>
                      </a:cubicBezTo>
                      <a:cubicBezTo>
                        <a:pt x="4" y="10"/>
                        <a:pt x="3" y="9"/>
                        <a:pt x="3" y="8"/>
                      </a:cubicBezTo>
                      <a:close/>
                    </a:path>
                  </a:pathLst>
                </a:custGeom>
                <a:solidFill>
                  <a:srgbClr val="DBE6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9" name="Freeform 477"/>
                <p:cNvSpPr>
                  <a:spLocks/>
                </p:cNvSpPr>
                <p:nvPr userDrawn="1"/>
              </p:nvSpPr>
              <p:spPr bwMode="auto">
                <a:xfrm>
                  <a:off x="5473" y="712"/>
                  <a:ext cx="8" cy="12"/>
                </a:xfrm>
                <a:custGeom>
                  <a:avLst/>
                  <a:gdLst>
                    <a:gd name="T0" fmla="*/ 4 w 7"/>
                    <a:gd name="T1" fmla="*/ 10 h 10"/>
                    <a:gd name="T2" fmla="*/ 0 w 7"/>
                    <a:gd name="T3" fmla="*/ 2 h 10"/>
                    <a:gd name="T4" fmla="*/ 1 w 7"/>
                    <a:gd name="T5" fmla="*/ 1 h 10"/>
                    <a:gd name="T6" fmla="*/ 1 w 7"/>
                    <a:gd name="T7" fmla="*/ 0 h 10"/>
                    <a:gd name="T8" fmla="*/ 3 w 7"/>
                    <a:gd name="T9" fmla="*/ 1 h 10"/>
                    <a:gd name="T10" fmla="*/ 7 w 7"/>
                    <a:gd name="T11" fmla="*/ 9 h 10"/>
                    <a:gd name="T12" fmla="*/ 4 w 7"/>
                    <a:gd name="T1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10">
                      <a:moveTo>
                        <a:pt x="4" y="10"/>
                      </a:moveTo>
                      <a:cubicBezTo>
                        <a:pt x="3" y="8"/>
                        <a:pt x="1" y="5"/>
                        <a:pt x="0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4"/>
                        <a:pt x="5" y="6"/>
                        <a:pt x="7" y="9"/>
                      </a:cubicBezTo>
                      <a:cubicBezTo>
                        <a:pt x="6" y="9"/>
                        <a:pt x="5" y="10"/>
                        <a:pt x="4" y="10"/>
                      </a:cubicBezTo>
                      <a:close/>
                    </a:path>
                  </a:pathLst>
                </a:custGeom>
                <a:solidFill>
                  <a:srgbClr val="DBE6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0" name="Freeform 478"/>
                <p:cNvSpPr>
                  <a:spLocks/>
                </p:cNvSpPr>
                <p:nvPr userDrawn="1"/>
              </p:nvSpPr>
              <p:spPr bwMode="auto">
                <a:xfrm>
                  <a:off x="5488" y="703"/>
                  <a:ext cx="8" cy="9"/>
                </a:xfrm>
                <a:custGeom>
                  <a:avLst/>
                  <a:gdLst>
                    <a:gd name="T0" fmla="*/ 2 w 7"/>
                    <a:gd name="T1" fmla="*/ 0 h 8"/>
                    <a:gd name="T2" fmla="*/ 7 w 7"/>
                    <a:gd name="T3" fmla="*/ 7 h 8"/>
                    <a:gd name="T4" fmla="*/ 5 w 7"/>
                    <a:gd name="T5" fmla="*/ 8 h 8"/>
                    <a:gd name="T6" fmla="*/ 4 w 7"/>
                    <a:gd name="T7" fmla="*/ 8 h 8"/>
                    <a:gd name="T8" fmla="*/ 2 w 7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2" y="0"/>
                      </a:moveTo>
                      <a:cubicBezTo>
                        <a:pt x="6" y="1"/>
                        <a:pt x="6" y="4"/>
                        <a:pt x="7" y="7"/>
                      </a:cubicBezTo>
                      <a:cubicBezTo>
                        <a:pt x="6" y="7"/>
                        <a:pt x="6" y="8"/>
                        <a:pt x="5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1" y="6"/>
                        <a:pt x="0" y="3"/>
                        <a:pt x="2" y="0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1" name="Freeform 479"/>
                <p:cNvSpPr>
                  <a:spLocks/>
                </p:cNvSpPr>
                <p:nvPr userDrawn="1"/>
              </p:nvSpPr>
              <p:spPr bwMode="auto">
                <a:xfrm>
                  <a:off x="5470" y="719"/>
                  <a:ext cx="2" cy="2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1 h 2"/>
                    <a:gd name="T4" fmla="*/ 1 w 2"/>
                    <a:gd name="T5" fmla="*/ 2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1" y="0"/>
                        <a:pt x="2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BE6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2" name="Freeform 480"/>
                <p:cNvSpPr>
                  <a:spLocks/>
                </p:cNvSpPr>
                <p:nvPr userDrawn="1"/>
              </p:nvSpPr>
              <p:spPr bwMode="auto">
                <a:xfrm>
                  <a:off x="5432" y="642"/>
                  <a:ext cx="4" cy="4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4 h 4"/>
                    <a:gd name="T4" fmla="*/ 1 w 4"/>
                    <a:gd name="T5" fmla="*/ 3 h 4"/>
                    <a:gd name="T6" fmla="*/ 1 w 4"/>
                    <a:gd name="T7" fmla="*/ 1 h 4"/>
                    <a:gd name="T8" fmla="*/ 3 w 4"/>
                    <a:gd name="T9" fmla="*/ 0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1"/>
                        <a:pt x="3" y="2"/>
                        <a:pt x="4" y="2"/>
                      </a:cubicBezTo>
                      <a:close/>
                    </a:path>
                  </a:pathLst>
                </a:custGeom>
                <a:solidFill>
                  <a:srgbClr val="D4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3" name="Freeform 481"/>
                <p:cNvSpPr>
                  <a:spLocks/>
                </p:cNvSpPr>
                <p:nvPr userDrawn="1"/>
              </p:nvSpPr>
              <p:spPr bwMode="auto">
                <a:xfrm>
                  <a:off x="5466" y="215"/>
                  <a:ext cx="76" cy="126"/>
                </a:xfrm>
                <a:custGeom>
                  <a:avLst/>
                  <a:gdLst>
                    <a:gd name="T0" fmla="*/ 60 w 66"/>
                    <a:gd name="T1" fmla="*/ 28 h 109"/>
                    <a:gd name="T2" fmla="*/ 63 w 66"/>
                    <a:gd name="T3" fmla="*/ 29 h 109"/>
                    <a:gd name="T4" fmla="*/ 66 w 66"/>
                    <a:gd name="T5" fmla="*/ 30 h 109"/>
                    <a:gd name="T6" fmla="*/ 63 w 66"/>
                    <a:gd name="T7" fmla="*/ 33 h 109"/>
                    <a:gd name="T8" fmla="*/ 60 w 66"/>
                    <a:gd name="T9" fmla="*/ 36 h 109"/>
                    <a:gd name="T10" fmla="*/ 60 w 66"/>
                    <a:gd name="T11" fmla="*/ 36 h 109"/>
                    <a:gd name="T12" fmla="*/ 52 w 66"/>
                    <a:gd name="T13" fmla="*/ 41 h 109"/>
                    <a:gd name="T14" fmla="*/ 50 w 66"/>
                    <a:gd name="T15" fmla="*/ 39 h 109"/>
                    <a:gd name="T16" fmla="*/ 26 w 66"/>
                    <a:gd name="T17" fmla="*/ 78 h 109"/>
                    <a:gd name="T18" fmla="*/ 27 w 66"/>
                    <a:gd name="T19" fmla="*/ 85 h 109"/>
                    <a:gd name="T20" fmla="*/ 22 w 66"/>
                    <a:gd name="T21" fmla="*/ 100 h 109"/>
                    <a:gd name="T22" fmla="*/ 15 w 66"/>
                    <a:gd name="T23" fmla="*/ 105 h 109"/>
                    <a:gd name="T24" fmla="*/ 10 w 66"/>
                    <a:gd name="T25" fmla="*/ 105 h 109"/>
                    <a:gd name="T26" fmla="*/ 0 w 66"/>
                    <a:gd name="T27" fmla="*/ 102 h 109"/>
                    <a:gd name="T28" fmla="*/ 4 w 66"/>
                    <a:gd name="T29" fmla="*/ 90 h 109"/>
                    <a:gd name="T30" fmla="*/ 23 w 66"/>
                    <a:gd name="T31" fmla="*/ 54 h 109"/>
                    <a:gd name="T32" fmla="*/ 33 w 66"/>
                    <a:gd name="T33" fmla="*/ 24 h 109"/>
                    <a:gd name="T34" fmla="*/ 45 w 66"/>
                    <a:gd name="T35" fmla="*/ 0 h 109"/>
                    <a:gd name="T36" fmla="*/ 59 w 66"/>
                    <a:gd name="T37" fmla="*/ 15 h 109"/>
                    <a:gd name="T38" fmla="*/ 60 w 66"/>
                    <a:gd name="T39" fmla="*/ 28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6" h="109">
                      <a:moveTo>
                        <a:pt x="60" y="28"/>
                      </a:moveTo>
                      <a:cubicBezTo>
                        <a:pt x="61" y="28"/>
                        <a:pt x="62" y="29"/>
                        <a:pt x="63" y="29"/>
                      </a:cubicBezTo>
                      <a:cubicBezTo>
                        <a:pt x="64" y="29"/>
                        <a:pt x="66" y="28"/>
                        <a:pt x="66" y="30"/>
                      </a:cubicBezTo>
                      <a:cubicBezTo>
                        <a:pt x="66" y="32"/>
                        <a:pt x="65" y="32"/>
                        <a:pt x="63" y="33"/>
                      </a:cubicBezTo>
                      <a:cubicBezTo>
                        <a:pt x="61" y="33"/>
                        <a:pt x="60" y="34"/>
                        <a:pt x="60" y="36"/>
                      </a:cubicBezTo>
                      <a:cubicBezTo>
                        <a:pt x="60" y="36"/>
                        <a:pt x="60" y="36"/>
                        <a:pt x="60" y="36"/>
                      </a:cubicBezTo>
                      <a:cubicBezTo>
                        <a:pt x="58" y="37"/>
                        <a:pt x="55" y="39"/>
                        <a:pt x="52" y="41"/>
                      </a:cubicBezTo>
                      <a:cubicBezTo>
                        <a:pt x="50" y="41"/>
                        <a:pt x="51" y="37"/>
                        <a:pt x="50" y="39"/>
                      </a:cubicBezTo>
                      <a:cubicBezTo>
                        <a:pt x="44" y="53"/>
                        <a:pt x="34" y="65"/>
                        <a:pt x="26" y="78"/>
                      </a:cubicBezTo>
                      <a:cubicBezTo>
                        <a:pt x="25" y="79"/>
                        <a:pt x="22" y="83"/>
                        <a:pt x="27" y="85"/>
                      </a:cubicBezTo>
                      <a:cubicBezTo>
                        <a:pt x="26" y="90"/>
                        <a:pt x="26" y="95"/>
                        <a:pt x="22" y="100"/>
                      </a:cubicBezTo>
                      <a:cubicBezTo>
                        <a:pt x="20" y="103"/>
                        <a:pt x="18" y="104"/>
                        <a:pt x="15" y="105"/>
                      </a:cubicBezTo>
                      <a:cubicBezTo>
                        <a:pt x="14" y="102"/>
                        <a:pt x="12" y="103"/>
                        <a:pt x="10" y="105"/>
                      </a:cubicBezTo>
                      <a:cubicBezTo>
                        <a:pt x="5" y="109"/>
                        <a:pt x="2" y="108"/>
                        <a:pt x="0" y="102"/>
                      </a:cubicBezTo>
                      <a:cubicBezTo>
                        <a:pt x="2" y="98"/>
                        <a:pt x="4" y="94"/>
                        <a:pt x="4" y="90"/>
                      </a:cubicBezTo>
                      <a:cubicBezTo>
                        <a:pt x="8" y="77"/>
                        <a:pt x="16" y="66"/>
                        <a:pt x="23" y="54"/>
                      </a:cubicBezTo>
                      <a:cubicBezTo>
                        <a:pt x="25" y="44"/>
                        <a:pt x="29" y="34"/>
                        <a:pt x="33" y="24"/>
                      </a:cubicBezTo>
                      <a:cubicBezTo>
                        <a:pt x="37" y="16"/>
                        <a:pt x="35" y="5"/>
                        <a:pt x="45" y="0"/>
                      </a:cubicBezTo>
                      <a:cubicBezTo>
                        <a:pt x="53" y="2"/>
                        <a:pt x="54" y="11"/>
                        <a:pt x="59" y="15"/>
                      </a:cubicBezTo>
                      <a:cubicBezTo>
                        <a:pt x="62" y="19"/>
                        <a:pt x="56" y="24"/>
                        <a:pt x="60" y="28"/>
                      </a:cubicBezTo>
                      <a:close/>
                    </a:path>
                  </a:pathLst>
                </a:custGeom>
                <a:solidFill>
                  <a:srgbClr val="D9D7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4" name="Freeform 482"/>
                <p:cNvSpPr>
                  <a:spLocks/>
                </p:cNvSpPr>
                <p:nvPr userDrawn="1"/>
              </p:nvSpPr>
              <p:spPr bwMode="auto">
                <a:xfrm>
                  <a:off x="5443" y="329"/>
                  <a:ext cx="44" cy="29"/>
                </a:xfrm>
                <a:custGeom>
                  <a:avLst/>
                  <a:gdLst>
                    <a:gd name="T0" fmla="*/ 21 w 38"/>
                    <a:gd name="T1" fmla="*/ 2 h 25"/>
                    <a:gd name="T2" fmla="*/ 28 w 38"/>
                    <a:gd name="T3" fmla="*/ 3 h 25"/>
                    <a:gd name="T4" fmla="*/ 37 w 38"/>
                    <a:gd name="T5" fmla="*/ 0 h 25"/>
                    <a:gd name="T6" fmla="*/ 35 w 38"/>
                    <a:gd name="T7" fmla="*/ 6 h 25"/>
                    <a:gd name="T8" fmla="*/ 24 w 38"/>
                    <a:gd name="T9" fmla="*/ 21 h 25"/>
                    <a:gd name="T10" fmla="*/ 19 w 38"/>
                    <a:gd name="T11" fmla="*/ 23 h 25"/>
                    <a:gd name="T12" fmla="*/ 19 w 38"/>
                    <a:gd name="T13" fmla="*/ 23 h 25"/>
                    <a:gd name="T14" fmla="*/ 14 w 38"/>
                    <a:gd name="T15" fmla="*/ 23 h 25"/>
                    <a:gd name="T16" fmla="*/ 14 w 38"/>
                    <a:gd name="T17" fmla="*/ 23 h 25"/>
                    <a:gd name="T18" fmla="*/ 2 w 38"/>
                    <a:gd name="T19" fmla="*/ 25 h 25"/>
                    <a:gd name="T20" fmla="*/ 10 w 38"/>
                    <a:gd name="T21" fmla="*/ 11 h 25"/>
                    <a:gd name="T22" fmla="*/ 14 w 38"/>
                    <a:gd name="T23" fmla="*/ 6 h 25"/>
                    <a:gd name="T24" fmla="*/ 19 w 38"/>
                    <a:gd name="T25" fmla="*/ 2 h 25"/>
                    <a:gd name="T26" fmla="*/ 21 w 38"/>
                    <a:gd name="T27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25">
                      <a:moveTo>
                        <a:pt x="21" y="2"/>
                      </a:moveTo>
                      <a:cubicBezTo>
                        <a:pt x="25" y="5"/>
                        <a:pt x="24" y="5"/>
                        <a:pt x="28" y="3"/>
                      </a:cubicBezTo>
                      <a:cubicBezTo>
                        <a:pt x="31" y="1"/>
                        <a:pt x="34" y="1"/>
                        <a:pt x="37" y="0"/>
                      </a:cubicBezTo>
                      <a:cubicBezTo>
                        <a:pt x="38" y="3"/>
                        <a:pt x="35" y="4"/>
                        <a:pt x="35" y="6"/>
                      </a:cubicBezTo>
                      <a:cubicBezTo>
                        <a:pt x="32" y="11"/>
                        <a:pt x="30" y="18"/>
                        <a:pt x="24" y="21"/>
                      </a:cubicBezTo>
                      <a:cubicBezTo>
                        <a:pt x="23" y="23"/>
                        <a:pt x="21" y="24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8" y="22"/>
                        <a:pt x="16" y="22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9" y="18"/>
                        <a:pt x="6" y="25"/>
                        <a:pt x="2" y="25"/>
                      </a:cubicBezTo>
                      <a:cubicBezTo>
                        <a:pt x="0" y="18"/>
                        <a:pt x="7" y="15"/>
                        <a:pt x="10" y="11"/>
                      </a:cubicBezTo>
                      <a:cubicBezTo>
                        <a:pt x="11" y="9"/>
                        <a:pt x="12" y="8"/>
                        <a:pt x="14" y="6"/>
                      </a:cubicBezTo>
                      <a:cubicBezTo>
                        <a:pt x="15" y="4"/>
                        <a:pt x="17" y="2"/>
                        <a:pt x="19" y="2"/>
                      </a:cubicBezTo>
                      <a:cubicBezTo>
                        <a:pt x="20" y="2"/>
                        <a:pt x="20" y="2"/>
                        <a:pt x="21" y="2"/>
                      </a:cubicBezTo>
                      <a:close/>
                    </a:path>
                  </a:pathLst>
                </a:custGeom>
                <a:solidFill>
                  <a:srgbClr val="D3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5" name="Freeform 483"/>
                <p:cNvSpPr>
                  <a:spLocks/>
                </p:cNvSpPr>
                <p:nvPr userDrawn="1"/>
              </p:nvSpPr>
              <p:spPr bwMode="auto">
                <a:xfrm>
                  <a:off x="5491" y="251"/>
                  <a:ext cx="40" cy="64"/>
                </a:xfrm>
                <a:custGeom>
                  <a:avLst/>
                  <a:gdLst>
                    <a:gd name="T0" fmla="*/ 6 w 35"/>
                    <a:gd name="T1" fmla="*/ 54 h 56"/>
                    <a:gd name="T2" fmla="*/ 0 w 35"/>
                    <a:gd name="T3" fmla="*/ 56 h 56"/>
                    <a:gd name="T4" fmla="*/ 8 w 35"/>
                    <a:gd name="T5" fmla="*/ 37 h 56"/>
                    <a:gd name="T6" fmla="*/ 28 w 35"/>
                    <a:gd name="T7" fmla="*/ 5 h 56"/>
                    <a:gd name="T8" fmla="*/ 33 w 35"/>
                    <a:gd name="T9" fmla="*/ 0 h 56"/>
                    <a:gd name="T10" fmla="*/ 31 w 35"/>
                    <a:gd name="T11" fmla="*/ 10 h 56"/>
                    <a:gd name="T12" fmla="*/ 23 w 35"/>
                    <a:gd name="T13" fmla="*/ 27 h 56"/>
                    <a:gd name="T14" fmla="*/ 18 w 35"/>
                    <a:gd name="T15" fmla="*/ 34 h 56"/>
                    <a:gd name="T16" fmla="*/ 18 w 35"/>
                    <a:gd name="T17" fmla="*/ 34 h 56"/>
                    <a:gd name="T18" fmla="*/ 10 w 35"/>
                    <a:gd name="T19" fmla="*/ 50 h 56"/>
                    <a:gd name="T20" fmla="*/ 7 w 35"/>
                    <a:gd name="T21" fmla="*/ 51 h 56"/>
                    <a:gd name="T22" fmla="*/ 6 w 35"/>
                    <a:gd name="T23" fmla="*/ 54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56">
                      <a:moveTo>
                        <a:pt x="6" y="54"/>
                      </a:moveTo>
                      <a:cubicBezTo>
                        <a:pt x="5" y="54"/>
                        <a:pt x="3" y="55"/>
                        <a:pt x="0" y="56"/>
                      </a:cubicBezTo>
                      <a:cubicBezTo>
                        <a:pt x="2" y="49"/>
                        <a:pt x="2" y="43"/>
                        <a:pt x="8" y="37"/>
                      </a:cubicBezTo>
                      <a:cubicBezTo>
                        <a:pt x="16" y="28"/>
                        <a:pt x="24" y="17"/>
                        <a:pt x="28" y="5"/>
                      </a:cubicBezTo>
                      <a:cubicBezTo>
                        <a:pt x="29" y="2"/>
                        <a:pt x="30" y="0"/>
                        <a:pt x="33" y="0"/>
                      </a:cubicBezTo>
                      <a:cubicBezTo>
                        <a:pt x="35" y="4"/>
                        <a:pt x="31" y="7"/>
                        <a:pt x="31" y="10"/>
                      </a:cubicBezTo>
                      <a:cubicBezTo>
                        <a:pt x="26" y="14"/>
                        <a:pt x="28" y="22"/>
                        <a:pt x="23" y="27"/>
                      </a:cubicBezTo>
                      <a:cubicBezTo>
                        <a:pt x="21" y="29"/>
                        <a:pt x="18" y="30"/>
                        <a:pt x="18" y="34"/>
                      </a:cubicBezTo>
                      <a:cubicBezTo>
                        <a:pt x="18" y="34"/>
                        <a:pt x="18" y="34"/>
                        <a:pt x="18" y="34"/>
                      </a:cubicBezTo>
                      <a:cubicBezTo>
                        <a:pt x="15" y="39"/>
                        <a:pt x="16" y="46"/>
                        <a:pt x="10" y="50"/>
                      </a:cubicBezTo>
                      <a:cubicBezTo>
                        <a:pt x="9" y="50"/>
                        <a:pt x="8" y="51"/>
                        <a:pt x="7" y="51"/>
                      </a:cubicBezTo>
                      <a:cubicBezTo>
                        <a:pt x="6" y="51"/>
                        <a:pt x="7" y="53"/>
                        <a:pt x="6" y="54"/>
                      </a:cubicBezTo>
                      <a:close/>
                    </a:path>
                  </a:pathLst>
                </a:custGeom>
                <a:solidFill>
                  <a:srgbClr val="CFCD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6" name="Freeform 484"/>
                <p:cNvSpPr>
                  <a:spLocks/>
                </p:cNvSpPr>
                <p:nvPr userDrawn="1"/>
              </p:nvSpPr>
              <p:spPr bwMode="auto">
                <a:xfrm>
                  <a:off x="5525" y="202"/>
                  <a:ext cx="35" cy="45"/>
                </a:xfrm>
                <a:custGeom>
                  <a:avLst/>
                  <a:gdLst>
                    <a:gd name="T0" fmla="*/ 9 w 30"/>
                    <a:gd name="T1" fmla="*/ 39 h 39"/>
                    <a:gd name="T2" fmla="*/ 6 w 30"/>
                    <a:gd name="T3" fmla="*/ 30 h 39"/>
                    <a:gd name="T4" fmla="*/ 8 w 30"/>
                    <a:gd name="T5" fmla="*/ 26 h 39"/>
                    <a:gd name="T6" fmla="*/ 9 w 30"/>
                    <a:gd name="T7" fmla="*/ 20 h 39"/>
                    <a:gd name="T8" fmla="*/ 10 w 30"/>
                    <a:gd name="T9" fmla="*/ 20 h 39"/>
                    <a:gd name="T10" fmla="*/ 13 w 30"/>
                    <a:gd name="T11" fmla="*/ 20 h 39"/>
                    <a:gd name="T12" fmla="*/ 10 w 30"/>
                    <a:gd name="T13" fmla="*/ 20 h 39"/>
                    <a:gd name="T14" fmla="*/ 27 w 30"/>
                    <a:gd name="T15" fmla="*/ 0 h 39"/>
                    <a:gd name="T16" fmla="*/ 30 w 30"/>
                    <a:gd name="T17" fmla="*/ 1 h 39"/>
                    <a:gd name="T18" fmla="*/ 27 w 30"/>
                    <a:gd name="T19" fmla="*/ 9 h 39"/>
                    <a:gd name="T20" fmla="*/ 27 w 30"/>
                    <a:gd name="T21" fmla="*/ 9 h 39"/>
                    <a:gd name="T22" fmla="*/ 25 w 30"/>
                    <a:gd name="T23" fmla="*/ 12 h 39"/>
                    <a:gd name="T24" fmla="*/ 25 w 30"/>
                    <a:gd name="T25" fmla="*/ 12 h 39"/>
                    <a:gd name="T26" fmla="*/ 24 w 30"/>
                    <a:gd name="T27" fmla="*/ 15 h 39"/>
                    <a:gd name="T28" fmla="*/ 11 w 30"/>
                    <a:gd name="T29" fmla="*/ 33 h 39"/>
                    <a:gd name="T30" fmla="*/ 9 w 30"/>
                    <a:gd name="T31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" h="39">
                      <a:moveTo>
                        <a:pt x="9" y="39"/>
                      </a:moveTo>
                      <a:cubicBezTo>
                        <a:pt x="0" y="38"/>
                        <a:pt x="7" y="33"/>
                        <a:pt x="6" y="30"/>
                      </a:cubicBezTo>
                      <a:cubicBezTo>
                        <a:pt x="6" y="29"/>
                        <a:pt x="8" y="28"/>
                        <a:pt x="8" y="26"/>
                      </a:cubicBezTo>
                      <a:cubicBezTo>
                        <a:pt x="5" y="24"/>
                        <a:pt x="6" y="22"/>
                        <a:pt x="9" y="20"/>
                      </a:cubicBezTo>
                      <a:cubicBezTo>
                        <a:pt x="10" y="20"/>
                        <a:pt x="8" y="20"/>
                        <a:pt x="10" y="20"/>
                      </a:cubicBezTo>
                      <a:cubicBezTo>
                        <a:pt x="11" y="20"/>
                        <a:pt x="12" y="21"/>
                        <a:pt x="13" y="20"/>
                      </a:cubicBezTo>
                      <a:cubicBezTo>
                        <a:pt x="12" y="20"/>
                        <a:pt x="11" y="20"/>
                        <a:pt x="10" y="20"/>
                      </a:cubicBezTo>
                      <a:cubicBezTo>
                        <a:pt x="11" y="9"/>
                        <a:pt x="21" y="6"/>
                        <a:pt x="27" y="0"/>
                      </a:cubicBezTo>
                      <a:cubicBezTo>
                        <a:pt x="28" y="0"/>
                        <a:pt x="29" y="0"/>
                        <a:pt x="30" y="1"/>
                      </a:cubicBezTo>
                      <a:cubicBezTo>
                        <a:pt x="30" y="5"/>
                        <a:pt x="28" y="6"/>
                        <a:pt x="27" y="9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6" y="10"/>
                        <a:pt x="26" y="11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3"/>
                        <a:pt x="24" y="14"/>
                        <a:pt x="24" y="15"/>
                      </a:cubicBezTo>
                      <a:cubicBezTo>
                        <a:pt x="19" y="20"/>
                        <a:pt x="15" y="27"/>
                        <a:pt x="11" y="33"/>
                      </a:cubicBezTo>
                      <a:cubicBezTo>
                        <a:pt x="11" y="35"/>
                        <a:pt x="10" y="37"/>
                        <a:pt x="9" y="39"/>
                      </a:cubicBezTo>
                      <a:close/>
                    </a:path>
                  </a:pathLst>
                </a:custGeom>
                <a:solidFill>
                  <a:srgbClr val="CFCE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7" name="Freeform 485"/>
                <p:cNvSpPr>
                  <a:spLocks/>
                </p:cNvSpPr>
                <p:nvPr userDrawn="1"/>
              </p:nvSpPr>
              <p:spPr bwMode="auto">
                <a:xfrm>
                  <a:off x="5502" y="290"/>
                  <a:ext cx="12" cy="18"/>
                </a:xfrm>
                <a:custGeom>
                  <a:avLst/>
                  <a:gdLst>
                    <a:gd name="T0" fmla="*/ 0 w 10"/>
                    <a:gd name="T1" fmla="*/ 16 h 16"/>
                    <a:gd name="T2" fmla="*/ 8 w 10"/>
                    <a:gd name="T3" fmla="*/ 0 h 16"/>
                    <a:gd name="T4" fmla="*/ 8 w 10"/>
                    <a:gd name="T5" fmla="*/ 8 h 16"/>
                    <a:gd name="T6" fmla="*/ 0 w 10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16">
                      <a:moveTo>
                        <a:pt x="0" y="16"/>
                      </a:moveTo>
                      <a:cubicBezTo>
                        <a:pt x="2" y="10"/>
                        <a:pt x="3" y="4"/>
                        <a:pt x="8" y="0"/>
                      </a:cubicBezTo>
                      <a:cubicBezTo>
                        <a:pt x="8" y="2"/>
                        <a:pt x="7" y="5"/>
                        <a:pt x="8" y="8"/>
                      </a:cubicBezTo>
                      <a:cubicBezTo>
                        <a:pt x="10" y="15"/>
                        <a:pt x="4" y="15"/>
                        <a:pt x="0" y="16"/>
                      </a:cubicBezTo>
                      <a:close/>
                    </a:path>
                  </a:pathLst>
                </a:custGeom>
                <a:solidFill>
                  <a:srgbClr val="D9D7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8" name="Freeform 486"/>
                <p:cNvSpPr>
                  <a:spLocks/>
                </p:cNvSpPr>
                <p:nvPr userDrawn="1"/>
              </p:nvSpPr>
              <p:spPr bwMode="auto">
                <a:xfrm>
                  <a:off x="5510" y="282"/>
                  <a:ext cx="7" cy="8"/>
                </a:xfrm>
                <a:custGeom>
                  <a:avLst/>
                  <a:gdLst>
                    <a:gd name="T0" fmla="*/ 1 w 6"/>
                    <a:gd name="T1" fmla="*/ 7 h 7"/>
                    <a:gd name="T2" fmla="*/ 6 w 6"/>
                    <a:gd name="T3" fmla="*/ 0 h 7"/>
                    <a:gd name="T4" fmla="*/ 1 w 6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7">
                      <a:moveTo>
                        <a:pt x="1" y="7"/>
                      </a:moveTo>
                      <a:cubicBezTo>
                        <a:pt x="0" y="2"/>
                        <a:pt x="3" y="1"/>
                        <a:pt x="6" y="0"/>
                      </a:cubicBezTo>
                      <a:cubicBezTo>
                        <a:pt x="5" y="3"/>
                        <a:pt x="3" y="4"/>
                        <a:pt x="1" y="7"/>
                      </a:cubicBezTo>
                      <a:close/>
                    </a:path>
                  </a:pathLst>
                </a:custGeom>
                <a:solidFill>
                  <a:srgbClr val="D9D7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9" name="Freeform 487"/>
                <p:cNvSpPr>
                  <a:spLocks/>
                </p:cNvSpPr>
                <p:nvPr userDrawn="1"/>
              </p:nvSpPr>
              <p:spPr bwMode="auto">
                <a:xfrm>
                  <a:off x="5556" y="205"/>
                  <a:ext cx="5" cy="8"/>
                </a:xfrm>
                <a:custGeom>
                  <a:avLst/>
                  <a:gdLst>
                    <a:gd name="T0" fmla="*/ 0 w 4"/>
                    <a:gd name="T1" fmla="*/ 7 h 7"/>
                    <a:gd name="T2" fmla="*/ 2 w 4"/>
                    <a:gd name="T3" fmla="*/ 0 h 7"/>
                    <a:gd name="T4" fmla="*/ 4 w 4"/>
                    <a:gd name="T5" fmla="*/ 4 h 7"/>
                    <a:gd name="T6" fmla="*/ 4 w 4"/>
                    <a:gd name="T7" fmla="*/ 5 h 7"/>
                    <a:gd name="T8" fmla="*/ 0 w 4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7">
                      <a:moveTo>
                        <a:pt x="0" y="7"/>
                      </a:moveTo>
                      <a:cubicBezTo>
                        <a:pt x="0" y="4"/>
                        <a:pt x="0" y="2"/>
                        <a:pt x="2" y="0"/>
                      </a:cubicBezTo>
                      <a:cubicBezTo>
                        <a:pt x="4" y="1"/>
                        <a:pt x="4" y="2"/>
                        <a:pt x="4" y="4"/>
                      </a:cubicBezTo>
                      <a:cubicBezTo>
                        <a:pt x="4" y="4"/>
                        <a:pt x="4" y="4"/>
                        <a:pt x="4" y="5"/>
                      </a:cubicBezTo>
                      <a:cubicBezTo>
                        <a:pt x="3" y="5"/>
                        <a:pt x="1" y="6"/>
                        <a:pt x="0" y="7"/>
                      </a:cubicBezTo>
                      <a:close/>
                    </a:path>
                  </a:pathLst>
                </a:custGeom>
                <a:solidFill>
                  <a:srgbClr val="DEDD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00" name="Freeform 488"/>
                <p:cNvSpPr>
                  <a:spLocks/>
                </p:cNvSpPr>
                <p:nvPr userDrawn="1"/>
              </p:nvSpPr>
              <p:spPr bwMode="auto">
                <a:xfrm>
                  <a:off x="5536" y="240"/>
                  <a:ext cx="3" cy="7"/>
                </a:xfrm>
                <a:custGeom>
                  <a:avLst/>
                  <a:gdLst>
                    <a:gd name="T0" fmla="*/ 0 w 3"/>
                    <a:gd name="T1" fmla="*/ 6 h 6"/>
                    <a:gd name="T2" fmla="*/ 2 w 3"/>
                    <a:gd name="T3" fmla="*/ 0 h 6"/>
                    <a:gd name="T4" fmla="*/ 0 w 3"/>
                    <a:gd name="T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6">
                      <a:moveTo>
                        <a:pt x="0" y="6"/>
                      </a:moveTo>
                      <a:cubicBezTo>
                        <a:pt x="0" y="4"/>
                        <a:pt x="0" y="2"/>
                        <a:pt x="2" y="0"/>
                      </a:cubicBezTo>
                      <a:cubicBezTo>
                        <a:pt x="3" y="3"/>
                        <a:pt x="2" y="5"/>
                        <a:pt x="0" y="6"/>
                      </a:cubicBezTo>
                      <a:close/>
                    </a:path>
                  </a:pathLst>
                </a:custGeom>
                <a:solidFill>
                  <a:srgbClr val="D9D7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01" name="Freeform 489"/>
                <p:cNvSpPr>
                  <a:spLocks/>
                </p:cNvSpPr>
                <p:nvPr userDrawn="1"/>
              </p:nvSpPr>
              <p:spPr bwMode="auto">
                <a:xfrm>
                  <a:off x="5465" y="353"/>
                  <a:ext cx="6" cy="5"/>
                </a:xfrm>
                <a:custGeom>
                  <a:avLst/>
                  <a:gdLst>
                    <a:gd name="T0" fmla="*/ 0 w 5"/>
                    <a:gd name="T1" fmla="*/ 2 h 4"/>
                    <a:gd name="T2" fmla="*/ 5 w 5"/>
                    <a:gd name="T3" fmla="*/ 0 h 4"/>
                    <a:gd name="T4" fmla="*/ 0 w 5"/>
                    <a:gd name="T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4">
                      <a:moveTo>
                        <a:pt x="0" y="2"/>
                      </a:moveTo>
                      <a:cubicBezTo>
                        <a:pt x="2" y="1"/>
                        <a:pt x="3" y="1"/>
                        <a:pt x="5" y="0"/>
                      </a:cubicBezTo>
                      <a:cubicBezTo>
                        <a:pt x="4" y="3"/>
                        <a:pt x="3" y="4"/>
                        <a:pt x="0" y="2"/>
                      </a:cubicBezTo>
                      <a:close/>
                    </a:path>
                  </a:pathLst>
                </a:custGeom>
                <a:solidFill>
                  <a:srgbClr val="D8D6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02" name="Freeform 490"/>
                <p:cNvSpPr>
                  <a:spLocks/>
                </p:cNvSpPr>
                <p:nvPr userDrawn="1"/>
              </p:nvSpPr>
              <p:spPr bwMode="auto">
                <a:xfrm>
                  <a:off x="5495" y="308"/>
                  <a:ext cx="4" cy="5"/>
                </a:xfrm>
                <a:custGeom>
                  <a:avLst/>
                  <a:gdLst>
                    <a:gd name="T0" fmla="*/ 2 w 3"/>
                    <a:gd name="T1" fmla="*/ 4 h 4"/>
                    <a:gd name="T2" fmla="*/ 3 w 3"/>
                    <a:gd name="T3" fmla="*/ 1 h 4"/>
                    <a:gd name="T4" fmla="*/ 2 w 3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2" y="4"/>
                      </a:moveTo>
                      <a:cubicBezTo>
                        <a:pt x="2" y="3"/>
                        <a:pt x="0" y="0"/>
                        <a:pt x="3" y="1"/>
                      </a:cubicBezTo>
                      <a:cubicBezTo>
                        <a:pt x="3" y="2"/>
                        <a:pt x="3" y="3"/>
                        <a:pt x="2" y="4"/>
                      </a:cubicBezTo>
                      <a:close/>
                    </a:path>
                  </a:pathLst>
                </a:custGeom>
                <a:solidFill>
                  <a:srgbClr val="D9D7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03" name="Freeform 491"/>
                <p:cNvSpPr>
                  <a:spLocks/>
                </p:cNvSpPr>
                <p:nvPr userDrawn="1"/>
              </p:nvSpPr>
              <p:spPr bwMode="auto">
                <a:xfrm>
                  <a:off x="5539" y="258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D9D7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04" name="Freeform 492"/>
                <p:cNvSpPr>
                  <a:spLocks/>
                </p:cNvSpPr>
                <p:nvPr userDrawn="1"/>
              </p:nvSpPr>
              <p:spPr bwMode="auto">
                <a:xfrm>
                  <a:off x="5536" y="257"/>
                  <a:ext cx="3" cy="1"/>
                </a:xfrm>
                <a:custGeom>
                  <a:avLst/>
                  <a:gdLst>
                    <a:gd name="T0" fmla="*/ 0 w 3"/>
                    <a:gd name="T1" fmla="*/ 0 h 1"/>
                    <a:gd name="T2" fmla="*/ 3 w 3"/>
                    <a:gd name="T3" fmla="*/ 1 h 1"/>
                    <a:gd name="T4" fmla="*/ 3 w 3"/>
                    <a:gd name="T5" fmla="*/ 1 h 1"/>
                    <a:gd name="T6" fmla="*/ 0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9D7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05" name="Freeform 493"/>
                <p:cNvSpPr>
                  <a:spLocks/>
                </p:cNvSpPr>
                <p:nvPr userDrawn="1"/>
              </p:nvSpPr>
              <p:spPr bwMode="auto">
                <a:xfrm>
                  <a:off x="5553" y="216"/>
                  <a:ext cx="1" cy="4"/>
                </a:xfrm>
                <a:custGeom>
                  <a:avLst/>
                  <a:gdLst>
                    <a:gd name="T0" fmla="*/ 0 w 1"/>
                    <a:gd name="T1" fmla="*/ 3 h 3"/>
                    <a:gd name="T2" fmla="*/ 1 w 1"/>
                    <a:gd name="T3" fmla="*/ 0 h 3"/>
                    <a:gd name="T4" fmla="*/ 0 w 1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3">
                      <a:moveTo>
                        <a:pt x="0" y="3"/>
                      </a:moveTo>
                      <a:cubicBezTo>
                        <a:pt x="0" y="2"/>
                        <a:pt x="1" y="1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DEDD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06" name="Freeform 494"/>
                <p:cNvSpPr>
                  <a:spLocks/>
                </p:cNvSpPr>
                <p:nvPr userDrawn="1"/>
              </p:nvSpPr>
              <p:spPr bwMode="auto">
                <a:xfrm>
                  <a:off x="5554" y="213"/>
                  <a:ext cx="2" cy="3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0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1" y="1"/>
                        <a:pt x="1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DEDD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07" name="Freeform 495"/>
                <p:cNvSpPr>
                  <a:spLocks/>
                </p:cNvSpPr>
                <p:nvPr userDrawn="1"/>
              </p:nvSpPr>
              <p:spPr bwMode="auto">
                <a:xfrm>
                  <a:off x="5054" y="693"/>
                  <a:ext cx="108" cy="105"/>
                </a:xfrm>
                <a:custGeom>
                  <a:avLst/>
                  <a:gdLst>
                    <a:gd name="T0" fmla="*/ 63 w 94"/>
                    <a:gd name="T1" fmla="*/ 17 h 91"/>
                    <a:gd name="T2" fmla="*/ 71 w 94"/>
                    <a:gd name="T3" fmla="*/ 6 h 91"/>
                    <a:gd name="T4" fmla="*/ 72 w 94"/>
                    <a:gd name="T5" fmla="*/ 3 h 91"/>
                    <a:gd name="T6" fmla="*/ 77 w 94"/>
                    <a:gd name="T7" fmla="*/ 0 h 91"/>
                    <a:gd name="T8" fmla="*/ 80 w 94"/>
                    <a:gd name="T9" fmla="*/ 0 h 91"/>
                    <a:gd name="T10" fmla="*/ 94 w 94"/>
                    <a:gd name="T11" fmla="*/ 17 h 91"/>
                    <a:gd name="T12" fmla="*/ 50 w 94"/>
                    <a:gd name="T13" fmla="*/ 54 h 91"/>
                    <a:gd name="T14" fmla="*/ 45 w 94"/>
                    <a:gd name="T15" fmla="*/ 59 h 91"/>
                    <a:gd name="T16" fmla="*/ 30 w 94"/>
                    <a:gd name="T17" fmla="*/ 76 h 91"/>
                    <a:gd name="T18" fmla="*/ 19 w 94"/>
                    <a:gd name="T19" fmla="*/ 84 h 91"/>
                    <a:gd name="T20" fmla="*/ 15 w 94"/>
                    <a:gd name="T21" fmla="*/ 85 h 91"/>
                    <a:gd name="T22" fmla="*/ 0 w 94"/>
                    <a:gd name="T23" fmla="*/ 88 h 91"/>
                    <a:gd name="T24" fmla="*/ 4 w 94"/>
                    <a:gd name="T25" fmla="*/ 80 h 91"/>
                    <a:gd name="T26" fmla="*/ 7 w 94"/>
                    <a:gd name="T27" fmla="*/ 78 h 91"/>
                    <a:gd name="T28" fmla="*/ 24 w 94"/>
                    <a:gd name="T29" fmla="*/ 70 h 91"/>
                    <a:gd name="T30" fmla="*/ 18 w 94"/>
                    <a:gd name="T31" fmla="*/ 73 h 91"/>
                    <a:gd name="T32" fmla="*/ 14 w 94"/>
                    <a:gd name="T33" fmla="*/ 71 h 91"/>
                    <a:gd name="T34" fmla="*/ 15 w 94"/>
                    <a:gd name="T35" fmla="*/ 52 h 91"/>
                    <a:gd name="T36" fmla="*/ 40 w 94"/>
                    <a:gd name="T37" fmla="*/ 32 h 91"/>
                    <a:gd name="T38" fmla="*/ 50 w 94"/>
                    <a:gd name="T39" fmla="*/ 23 h 91"/>
                    <a:gd name="T40" fmla="*/ 63 w 94"/>
                    <a:gd name="T41" fmla="*/ 17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4" h="91">
                      <a:moveTo>
                        <a:pt x="63" y="17"/>
                      </a:moveTo>
                      <a:cubicBezTo>
                        <a:pt x="67" y="14"/>
                        <a:pt x="70" y="11"/>
                        <a:pt x="71" y="6"/>
                      </a:cubicBezTo>
                      <a:cubicBezTo>
                        <a:pt x="71" y="5"/>
                        <a:pt x="72" y="4"/>
                        <a:pt x="72" y="3"/>
                      </a:cubicBezTo>
                      <a:cubicBezTo>
                        <a:pt x="74" y="2"/>
                        <a:pt x="75" y="1"/>
                        <a:pt x="77" y="0"/>
                      </a:cubicBezTo>
                      <a:cubicBezTo>
                        <a:pt x="78" y="0"/>
                        <a:pt x="79" y="0"/>
                        <a:pt x="80" y="0"/>
                      </a:cubicBezTo>
                      <a:cubicBezTo>
                        <a:pt x="87" y="4"/>
                        <a:pt x="93" y="8"/>
                        <a:pt x="94" y="17"/>
                      </a:cubicBezTo>
                      <a:cubicBezTo>
                        <a:pt x="81" y="32"/>
                        <a:pt x="69" y="47"/>
                        <a:pt x="50" y="54"/>
                      </a:cubicBezTo>
                      <a:cubicBezTo>
                        <a:pt x="47" y="55"/>
                        <a:pt x="45" y="57"/>
                        <a:pt x="45" y="59"/>
                      </a:cubicBezTo>
                      <a:cubicBezTo>
                        <a:pt x="43" y="68"/>
                        <a:pt x="37" y="73"/>
                        <a:pt x="30" y="76"/>
                      </a:cubicBezTo>
                      <a:cubicBezTo>
                        <a:pt x="26" y="78"/>
                        <a:pt x="23" y="81"/>
                        <a:pt x="19" y="84"/>
                      </a:cubicBezTo>
                      <a:cubicBezTo>
                        <a:pt x="18" y="84"/>
                        <a:pt x="16" y="85"/>
                        <a:pt x="15" y="85"/>
                      </a:cubicBezTo>
                      <a:cubicBezTo>
                        <a:pt x="9" y="84"/>
                        <a:pt x="6" y="91"/>
                        <a:pt x="0" y="88"/>
                      </a:cubicBezTo>
                      <a:cubicBezTo>
                        <a:pt x="0" y="84"/>
                        <a:pt x="2" y="82"/>
                        <a:pt x="4" y="80"/>
                      </a:cubicBezTo>
                      <a:cubicBezTo>
                        <a:pt x="5" y="80"/>
                        <a:pt x="6" y="79"/>
                        <a:pt x="7" y="78"/>
                      </a:cubicBezTo>
                      <a:cubicBezTo>
                        <a:pt x="12" y="75"/>
                        <a:pt x="19" y="75"/>
                        <a:pt x="24" y="70"/>
                      </a:cubicBezTo>
                      <a:cubicBezTo>
                        <a:pt x="22" y="72"/>
                        <a:pt x="20" y="73"/>
                        <a:pt x="18" y="73"/>
                      </a:cubicBezTo>
                      <a:cubicBezTo>
                        <a:pt x="16" y="73"/>
                        <a:pt x="14" y="71"/>
                        <a:pt x="14" y="71"/>
                      </a:cubicBezTo>
                      <a:cubicBezTo>
                        <a:pt x="17" y="65"/>
                        <a:pt x="12" y="58"/>
                        <a:pt x="15" y="52"/>
                      </a:cubicBezTo>
                      <a:cubicBezTo>
                        <a:pt x="22" y="44"/>
                        <a:pt x="31" y="38"/>
                        <a:pt x="40" y="32"/>
                      </a:cubicBezTo>
                      <a:cubicBezTo>
                        <a:pt x="44" y="30"/>
                        <a:pt x="47" y="27"/>
                        <a:pt x="50" y="23"/>
                      </a:cubicBezTo>
                      <a:cubicBezTo>
                        <a:pt x="53" y="19"/>
                        <a:pt x="57" y="16"/>
                        <a:pt x="63" y="17"/>
                      </a:cubicBezTo>
                      <a:close/>
                    </a:path>
                  </a:pathLst>
                </a:custGeom>
                <a:solidFill>
                  <a:srgbClr val="CCCB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08" name="Freeform 496"/>
                <p:cNvSpPr>
                  <a:spLocks/>
                </p:cNvSpPr>
                <p:nvPr userDrawn="1"/>
              </p:nvSpPr>
              <p:spPr bwMode="auto">
                <a:xfrm>
                  <a:off x="5125" y="599"/>
                  <a:ext cx="103" cy="101"/>
                </a:xfrm>
                <a:custGeom>
                  <a:avLst/>
                  <a:gdLst>
                    <a:gd name="T0" fmla="*/ 17 w 89"/>
                    <a:gd name="T1" fmla="*/ 81 h 87"/>
                    <a:gd name="T2" fmla="*/ 15 w 89"/>
                    <a:gd name="T3" fmla="*/ 82 h 87"/>
                    <a:gd name="T4" fmla="*/ 11 w 89"/>
                    <a:gd name="T5" fmla="*/ 86 h 87"/>
                    <a:gd name="T6" fmla="*/ 9 w 89"/>
                    <a:gd name="T7" fmla="*/ 87 h 87"/>
                    <a:gd name="T8" fmla="*/ 2 w 89"/>
                    <a:gd name="T9" fmla="*/ 82 h 87"/>
                    <a:gd name="T10" fmla="*/ 9 w 89"/>
                    <a:gd name="T11" fmla="*/ 73 h 87"/>
                    <a:gd name="T12" fmla="*/ 39 w 89"/>
                    <a:gd name="T13" fmla="*/ 43 h 87"/>
                    <a:gd name="T14" fmla="*/ 42 w 89"/>
                    <a:gd name="T15" fmla="*/ 39 h 87"/>
                    <a:gd name="T16" fmla="*/ 45 w 89"/>
                    <a:gd name="T17" fmla="*/ 38 h 87"/>
                    <a:gd name="T18" fmla="*/ 51 w 89"/>
                    <a:gd name="T19" fmla="*/ 36 h 87"/>
                    <a:gd name="T20" fmla="*/ 55 w 89"/>
                    <a:gd name="T21" fmla="*/ 30 h 87"/>
                    <a:gd name="T22" fmla="*/ 60 w 89"/>
                    <a:gd name="T23" fmla="*/ 26 h 87"/>
                    <a:gd name="T24" fmla="*/ 60 w 89"/>
                    <a:gd name="T25" fmla="*/ 21 h 87"/>
                    <a:gd name="T26" fmla="*/ 59 w 89"/>
                    <a:gd name="T27" fmla="*/ 9 h 87"/>
                    <a:gd name="T28" fmla="*/ 78 w 89"/>
                    <a:gd name="T29" fmla="*/ 2 h 87"/>
                    <a:gd name="T30" fmla="*/ 78 w 89"/>
                    <a:gd name="T31" fmla="*/ 2 h 87"/>
                    <a:gd name="T32" fmla="*/ 77 w 89"/>
                    <a:gd name="T33" fmla="*/ 5 h 87"/>
                    <a:gd name="T34" fmla="*/ 73 w 89"/>
                    <a:gd name="T35" fmla="*/ 9 h 87"/>
                    <a:gd name="T36" fmla="*/ 71 w 89"/>
                    <a:gd name="T37" fmla="*/ 17 h 87"/>
                    <a:gd name="T38" fmla="*/ 83 w 89"/>
                    <a:gd name="T39" fmla="*/ 19 h 87"/>
                    <a:gd name="T40" fmla="*/ 81 w 89"/>
                    <a:gd name="T41" fmla="*/ 16 h 87"/>
                    <a:gd name="T42" fmla="*/ 81 w 89"/>
                    <a:gd name="T43" fmla="*/ 16 h 87"/>
                    <a:gd name="T44" fmla="*/ 88 w 89"/>
                    <a:gd name="T45" fmla="*/ 17 h 87"/>
                    <a:gd name="T46" fmla="*/ 87 w 89"/>
                    <a:gd name="T47" fmla="*/ 21 h 87"/>
                    <a:gd name="T48" fmla="*/ 76 w 89"/>
                    <a:gd name="T49" fmla="*/ 39 h 87"/>
                    <a:gd name="T50" fmla="*/ 35 w 89"/>
                    <a:gd name="T51" fmla="*/ 70 h 87"/>
                    <a:gd name="T52" fmla="*/ 18 w 89"/>
                    <a:gd name="T53" fmla="*/ 81 h 87"/>
                    <a:gd name="T54" fmla="*/ 17 w 89"/>
                    <a:gd name="T55" fmla="*/ 8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89" h="87">
                      <a:moveTo>
                        <a:pt x="17" y="81"/>
                      </a:moveTo>
                      <a:cubicBezTo>
                        <a:pt x="16" y="81"/>
                        <a:pt x="15" y="82"/>
                        <a:pt x="15" y="82"/>
                      </a:cubicBezTo>
                      <a:cubicBezTo>
                        <a:pt x="9" y="79"/>
                        <a:pt x="13" y="85"/>
                        <a:pt x="11" y="86"/>
                      </a:cubicBezTo>
                      <a:cubicBezTo>
                        <a:pt x="10" y="86"/>
                        <a:pt x="10" y="87"/>
                        <a:pt x="9" y="87"/>
                      </a:cubicBezTo>
                      <a:cubicBezTo>
                        <a:pt x="6" y="86"/>
                        <a:pt x="6" y="81"/>
                        <a:pt x="2" y="82"/>
                      </a:cubicBezTo>
                      <a:cubicBezTo>
                        <a:pt x="0" y="76"/>
                        <a:pt x="6" y="76"/>
                        <a:pt x="9" y="73"/>
                      </a:cubicBezTo>
                      <a:cubicBezTo>
                        <a:pt x="18" y="62"/>
                        <a:pt x="29" y="54"/>
                        <a:pt x="39" y="43"/>
                      </a:cubicBezTo>
                      <a:cubicBezTo>
                        <a:pt x="41" y="42"/>
                        <a:pt x="42" y="41"/>
                        <a:pt x="42" y="39"/>
                      </a:cubicBezTo>
                      <a:cubicBezTo>
                        <a:pt x="43" y="38"/>
                        <a:pt x="44" y="38"/>
                        <a:pt x="45" y="38"/>
                      </a:cubicBezTo>
                      <a:cubicBezTo>
                        <a:pt x="47" y="37"/>
                        <a:pt x="52" y="43"/>
                        <a:pt x="51" y="36"/>
                      </a:cubicBezTo>
                      <a:cubicBezTo>
                        <a:pt x="52" y="33"/>
                        <a:pt x="54" y="31"/>
                        <a:pt x="55" y="30"/>
                      </a:cubicBezTo>
                      <a:cubicBezTo>
                        <a:pt x="57" y="28"/>
                        <a:pt x="58" y="27"/>
                        <a:pt x="60" y="26"/>
                      </a:cubicBezTo>
                      <a:cubicBezTo>
                        <a:pt x="61" y="24"/>
                        <a:pt x="62" y="23"/>
                        <a:pt x="60" y="21"/>
                      </a:cubicBezTo>
                      <a:cubicBezTo>
                        <a:pt x="56" y="17"/>
                        <a:pt x="55" y="13"/>
                        <a:pt x="59" y="9"/>
                      </a:cubicBezTo>
                      <a:cubicBezTo>
                        <a:pt x="64" y="3"/>
                        <a:pt x="74" y="0"/>
                        <a:pt x="78" y="2"/>
                      </a:cubicBezTo>
                      <a:cubicBezTo>
                        <a:pt x="78" y="2"/>
                        <a:pt x="78" y="2"/>
                        <a:pt x="78" y="2"/>
                      </a:cubicBezTo>
                      <a:cubicBezTo>
                        <a:pt x="78" y="3"/>
                        <a:pt x="77" y="4"/>
                        <a:pt x="77" y="5"/>
                      </a:cubicBezTo>
                      <a:cubicBezTo>
                        <a:pt x="76" y="6"/>
                        <a:pt x="74" y="8"/>
                        <a:pt x="73" y="9"/>
                      </a:cubicBezTo>
                      <a:cubicBezTo>
                        <a:pt x="70" y="11"/>
                        <a:pt x="68" y="13"/>
                        <a:pt x="71" y="17"/>
                      </a:cubicBezTo>
                      <a:cubicBezTo>
                        <a:pt x="75" y="20"/>
                        <a:pt x="80" y="21"/>
                        <a:pt x="83" y="19"/>
                      </a:cubicBezTo>
                      <a:cubicBezTo>
                        <a:pt x="83" y="19"/>
                        <a:pt x="82" y="17"/>
                        <a:pt x="81" y="16"/>
                      </a:cubicBezTo>
                      <a:cubicBezTo>
                        <a:pt x="81" y="16"/>
                        <a:pt x="81" y="16"/>
                        <a:pt x="81" y="16"/>
                      </a:cubicBezTo>
                      <a:cubicBezTo>
                        <a:pt x="84" y="15"/>
                        <a:pt x="86" y="14"/>
                        <a:pt x="88" y="17"/>
                      </a:cubicBezTo>
                      <a:cubicBezTo>
                        <a:pt x="89" y="18"/>
                        <a:pt x="88" y="20"/>
                        <a:pt x="87" y="21"/>
                      </a:cubicBezTo>
                      <a:cubicBezTo>
                        <a:pt x="78" y="24"/>
                        <a:pt x="78" y="32"/>
                        <a:pt x="76" y="39"/>
                      </a:cubicBezTo>
                      <a:cubicBezTo>
                        <a:pt x="61" y="48"/>
                        <a:pt x="46" y="56"/>
                        <a:pt x="35" y="70"/>
                      </a:cubicBezTo>
                      <a:cubicBezTo>
                        <a:pt x="30" y="74"/>
                        <a:pt x="25" y="78"/>
                        <a:pt x="18" y="81"/>
                      </a:cubicBezTo>
                      <a:cubicBezTo>
                        <a:pt x="18" y="81"/>
                        <a:pt x="17" y="81"/>
                        <a:pt x="17" y="81"/>
                      </a:cubicBezTo>
                      <a:close/>
                    </a:path>
                  </a:pathLst>
                </a:custGeom>
                <a:solidFill>
                  <a:srgbClr val="BEBD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09" name="Freeform 497"/>
                <p:cNvSpPr>
                  <a:spLocks/>
                </p:cNvSpPr>
                <p:nvPr userDrawn="1"/>
              </p:nvSpPr>
              <p:spPr bwMode="auto">
                <a:xfrm>
                  <a:off x="5145" y="642"/>
                  <a:ext cx="68" cy="70"/>
                </a:xfrm>
                <a:custGeom>
                  <a:avLst/>
                  <a:gdLst>
                    <a:gd name="T0" fmla="*/ 18 w 59"/>
                    <a:gd name="T1" fmla="*/ 32 h 61"/>
                    <a:gd name="T2" fmla="*/ 22 w 59"/>
                    <a:gd name="T3" fmla="*/ 22 h 61"/>
                    <a:gd name="T4" fmla="*/ 36 w 59"/>
                    <a:gd name="T5" fmla="*/ 11 h 61"/>
                    <a:gd name="T6" fmla="*/ 40 w 59"/>
                    <a:gd name="T7" fmla="*/ 8 h 61"/>
                    <a:gd name="T8" fmla="*/ 49 w 59"/>
                    <a:gd name="T9" fmla="*/ 4 h 61"/>
                    <a:gd name="T10" fmla="*/ 59 w 59"/>
                    <a:gd name="T11" fmla="*/ 2 h 61"/>
                    <a:gd name="T12" fmla="*/ 20 w 59"/>
                    <a:gd name="T13" fmla="*/ 55 h 61"/>
                    <a:gd name="T14" fmla="*/ 15 w 59"/>
                    <a:gd name="T15" fmla="*/ 61 h 61"/>
                    <a:gd name="T16" fmla="*/ 12 w 59"/>
                    <a:gd name="T17" fmla="*/ 61 h 61"/>
                    <a:gd name="T18" fmla="*/ 0 w 59"/>
                    <a:gd name="T19" fmla="*/ 44 h 61"/>
                    <a:gd name="T20" fmla="*/ 0 w 59"/>
                    <a:gd name="T21" fmla="*/ 44 h 61"/>
                    <a:gd name="T22" fmla="*/ 18 w 59"/>
                    <a:gd name="T23" fmla="*/ 3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9" h="61">
                      <a:moveTo>
                        <a:pt x="18" y="32"/>
                      </a:moveTo>
                      <a:cubicBezTo>
                        <a:pt x="16" y="27"/>
                        <a:pt x="19" y="24"/>
                        <a:pt x="22" y="22"/>
                      </a:cubicBezTo>
                      <a:cubicBezTo>
                        <a:pt x="28" y="20"/>
                        <a:pt x="33" y="16"/>
                        <a:pt x="36" y="11"/>
                      </a:cubicBezTo>
                      <a:cubicBezTo>
                        <a:pt x="37" y="9"/>
                        <a:pt x="38" y="8"/>
                        <a:pt x="40" y="8"/>
                      </a:cubicBezTo>
                      <a:cubicBezTo>
                        <a:pt x="45" y="10"/>
                        <a:pt x="46" y="6"/>
                        <a:pt x="49" y="4"/>
                      </a:cubicBezTo>
                      <a:cubicBezTo>
                        <a:pt x="52" y="2"/>
                        <a:pt x="55" y="0"/>
                        <a:pt x="59" y="2"/>
                      </a:cubicBezTo>
                      <a:cubicBezTo>
                        <a:pt x="44" y="18"/>
                        <a:pt x="33" y="37"/>
                        <a:pt x="20" y="55"/>
                      </a:cubicBezTo>
                      <a:cubicBezTo>
                        <a:pt x="18" y="57"/>
                        <a:pt x="17" y="60"/>
                        <a:pt x="15" y="61"/>
                      </a:cubicBezTo>
                      <a:cubicBezTo>
                        <a:pt x="14" y="61"/>
                        <a:pt x="12" y="61"/>
                        <a:pt x="12" y="61"/>
                      </a:cubicBezTo>
                      <a:cubicBezTo>
                        <a:pt x="11" y="53"/>
                        <a:pt x="3" y="50"/>
                        <a:pt x="0" y="44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5" y="39"/>
                        <a:pt x="12" y="37"/>
                        <a:pt x="18" y="32"/>
                      </a:cubicBezTo>
                      <a:close/>
                    </a:path>
                  </a:pathLst>
                </a:custGeom>
                <a:solidFill>
                  <a:srgbClr val="D0CF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10" name="Freeform 498"/>
                <p:cNvSpPr>
                  <a:spLocks/>
                </p:cNvSpPr>
                <p:nvPr userDrawn="1"/>
              </p:nvSpPr>
              <p:spPr bwMode="auto">
                <a:xfrm>
                  <a:off x="5124" y="590"/>
                  <a:ext cx="104" cy="89"/>
                </a:xfrm>
                <a:custGeom>
                  <a:avLst/>
                  <a:gdLst>
                    <a:gd name="T0" fmla="*/ 62 w 90"/>
                    <a:gd name="T1" fmla="*/ 35 h 77"/>
                    <a:gd name="T2" fmla="*/ 58 w 90"/>
                    <a:gd name="T3" fmla="*/ 39 h 77"/>
                    <a:gd name="T4" fmla="*/ 44 w 90"/>
                    <a:gd name="T5" fmla="*/ 48 h 77"/>
                    <a:gd name="T6" fmla="*/ 43 w 90"/>
                    <a:gd name="T7" fmla="*/ 51 h 77"/>
                    <a:gd name="T8" fmla="*/ 18 w 90"/>
                    <a:gd name="T9" fmla="*/ 73 h 77"/>
                    <a:gd name="T10" fmla="*/ 7 w 90"/>
                    <a:gd name="T11" fmla="*/ 76 h 77"/>
                    <a:gd name="T12" fmla="*/ 5 w 90"/>
                    <a:gd name="T13" fmla="*/ 71 h 77"/>
                    <a:gd name="T14" fmla="*/ 5 w 90"/>
                    <a:gd name="T15" fmla="*/ 71 h 77"/>
                    <a:gd name="T16" fmla="*/ 9 w 90"/>
                    <a:gd name="T17" fmla="*/ 61 h 77"/>
                    <a:gd name="T18" fmla="*/ 15 w 90"/>
                    <a:gd name="T19" fmla="*/ 57 h 77"/>
                    <a:gd name="T20" fmla="*/ 15 w 90"/>
                    <a:gd name="T21" fmla="*/ 57 h 77"/>
                    <a:gd name="T22" fmla="*/ 19 w 90"/>
                    <a:gd name="T23" fmla="*/ 51 h 77"/>
                    <a:gd name="T24" fmla="*/ 30 w 90"/>
                    <a:gd name="T25" fmla="*/ 47 h 77"/>
                    <a:gd name="T26" fmla="*/ 38 w 90"/>
                    <a:gd name="T27" fmla="*/ 50 h 77"/>
                    <a:gd name="T28" fmla="*/ 32 w 90"/>
                    <a:gd name="T29" fmla="*/ 37 h 77"/>
                    <a:gd name="T30" fmla="*/ 34 w 90"/>
                    <a:gd name="T31" fmla="*/ 36 h 77"/>
                    <a:gd name="T32" fmla="*/ 53 w 90"/>
                    <a:gd name="T33" fmla="*/ 21 h 77"/>
                    <a:gd name="T34" fmla="*/ 83 w 90"/>
                    <a:gd name="T35" fmla="*/ 1 h 77"/>
                    <a:gd name="T36" fmla="*/ 85 w 90"/>
                    <a:gd name="T37" fmla="*/ 0 h 77"/>
                    <a:gd name="T38" fmla="*/ 89 w 90"/>
                    <a:gd name="T39" fmla="*/ 4 h 77"/>
                    <a:gd name="T40" fmla="*/ 81 w 90"/>
                    <a:gd name="T41" fmla="*/ 9 h 77"/>
                    <a:gd name="T42" fmla="*/ 79 w 90"/>
                    <a:gd name="T43" fmla="*/ 10 h 77"/>
                    <a:gd name="T44" fmla="*/ 71 w 90"/>
                    <a:gd name="T45" fmla="*/ 12 h 77"/>
                    <a:gd name="T46" fmla="*/ 66 w 90"/>
                    <a:gd name="T47" fmla="*/ 16 h 77"/>
                    <a:gd name="T48" fmla="*/ 60 w 90"/>
                    <a:gd name="T49" fmla="*/ 22 h 77"/>
                    <a:gd name="T50" fmla="*/ 66 w 90"/>
                    <a:gd name="T51" fmla="*/ 28 h 77"/>
                    <a:gd name="T52" fmla="*/ 62 w 90"/>
                    <a:gd name="T53" fmla="*/ 35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90" h="77">
                      <a:moveTo>
                        <a:pt x="62" y="35"/>
                      </a:moveTo>
                      <a:cubicBezTo>
                        <a:pt x="61" y="37"/>
                        <a:pt x="60" y="38"/>
                        <a:pt x="58" y="39"/>
                      </a:cubicBezTo>
                      <a:cubicBezTo>
                        <a:pt x="52" y="40"/>
                        <a:pt x="49" y="45"/>
                        <a:pt x="44" y="48"/>
                      </a:cubicBezTo>
                      <a:cubicBezTo>
                        <a:pt x="43" y="49"/>
                        <a:pt x="43" y="50"/>
                        <a:pt x="43" y="51"/>
                      </a:cubicBezTo>
                      <a:cubicBezTo>
                        <a:pt x="33" y="57"/>
                        <a:pt x="25" y="65"/>
                        <a:pt x="18" y="73"/>
                      </a:cubicBezTo>
                      <a:cubicBezTo>
                        <a:pt x="15" y="75"/>
                        <a:pt x="11" y="77"/>
                        <a:pt x="7" y="76"/>
                      </a:cubicBezTo>
                      <a:cubicBezTo>
                        <a:pt x="4" y="75"/>
                        <a:pt x="4" y="74"/>
                        <a:pt x="5" y="71"/>
                      </a:cubicBezTo>
                      <a:cubicBezTo>
                        <a:pt x="5" y="71"/>
                        <a:pt x="5" y="71"/>
                        <a:pt x="5" y="71"/>
                      </a:cubicBezTo>
                      <a:cubicBezTo>
                        <a:pt x="3" y="67"/>
                        <a:pt x="0" y="62"/>
                        <a:pt x="9" y="61"/>
                      </a:cubicBezTo>
                      <a:cubicBezTo>
                        <a:pt x="11" y="61"/>
                        <a:pt x="13" y="59"/>
                        <a:pt x="15" y="57"/>
                      </a:cubicBez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15" y="54"/>
                        <a:pt x="16" y="51"/>
                        <a:pt x="19" y="51"/>
                      </a:cubicBezTo>
                      <a:cubicBezTo>
                        <a:pt x="24" y="52"/>
                        <a:pt x="28" y="49"/>
                        <a:pt x="30" y="47"/>
                      </a:cubicBezTo>
                      <a:cubicBezTo>
                        <a:pt x="35" y="42"/>
                        <a:pt x="37" y="41"/>
                        <a:pt x="38" y="50"/>
                      </a:cubicBezTo>
                      <a:cubicBezTo>
                        <a:pt x="43" y="40"/>
                        <a:pt x="37" y="39"/>
                        <a:pt x="32" y="37"/>
                      </a:cubicBezTo>
                      <a:cubicBezTo>
                        <a:pt x="33" y="37"/>
                        <a:pt x="33" y="37"/>
                        <a:pt x="34" y="36"/>
                      </a:cubicBezTo>
                      <a:cubicBezTo>
                        <a:pt x="40" y="31"/>
                        <a:pt x="51" y="31"/>
                        <a:pt x="53" y="21"/>
                      </a:cubicBezTo>
                      <a:cubicBezTo>
                        <a:pt x="61" y="11"/>
                        <a:pt x="71" y="5"/>
                        <a:pt x="83" y="1"/>
                      </a:cubicBezTo>
                      <a:cubicBezTo>
                        <a:pt x="84" y="0"/>
                        <a:pt x="84" y="0"/>
                        <a:pt x="85" y="0"/>
                      </a:cubicBezTo>
                      <a:cubicBezTo>
                        <a:pt x="88" y="0"/>
                        <a:pt x="90" y="1"/>
                        <a:pt x="89" y="4"/>
                      </a:cubicBezTo>
                      <a:cubicBezTo>
                        <a:pt x="88" y="8"/>
                        <a:pt x="85" y="10"/>
                        <a:pt x="81" y="9"/>
                      </a:cubicBezTo>
                      <a:cubicBezTo>
                        <a:pt x="81" y="9"/>
                        <a:pt x="80" y="10"/>
                        <a:pt x="79" y="10"/>
                      </a:cubicBezTo>
                      <a:cubicBezTo>
                        <a:pt x="76" y="8"/>
                        <a:pt x="73" y="9"/>
                        <a:pt x="71" y="12"/>
                      </a:cubicBezTo>
                      <a:cubicBezTo>
                        <a:pt x="70" y="14"/>
                        <a:pt x="69" y="16"/>
                        <a:pt x="66" y="16"/>
                      </a:cubicBezTo>
                      <a:cubicBezTo>
                        <a:pt x="63" y="16"/>
                        <a:pt x="60" y="18"/>
                        <a:pt x="60" y="22"/>
                      </a:cubicBezTo>
                      <a:cubicBezTo>
                        <a:pt x="59" y="27"/>
                        <a:pt x="64" y="26"/>
                        <a:pt x="66" y="28"/>
                      </a:cubicBezTo>
                      <a:cubicBezTo>
                        <a:pt x="66" y="31"/>
                        <a:pt x="61" y="32"/>
                        <a:pt x="62" y="35"/>
                      </a:cubicBezTo>
                      <a:close/>
                    </a:path>
                  </a:pathLst>
                </a:custGeom>
                <a:solidFill>
                  <a:srgbClr val="BBB8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11" name="Freeform 499"/>
                <p:cNvSpPr>
                  <a:spLocks/>
                </p:cNvSpPr>
                <p:nvPr userDrawn="1"/>
              </p:nvSpPr>
              <p:spPr bwMode="auto">
                <a:xfrm>
                  <a:off x="5217" y="560"/>
                  <a:ext cx="40" cy="44"/>
                </a:xfrm>
                <a:custGeom>
                  <a:avLst/>
                  <a:gdLst>
                    <a:gd name="T0" fmla="*/ 0 w 34"/>
                    <a:gd name="T1" fmla="*/ 35 h 38"/>
                    <a:gd name="T2" fmla="*/ 4 w 34"/>
                    <a:gd name="T3" fmla="*/ 26 h 38"/>
                    <a:gd name="T4" fmla="*/ 21 w 34"/>
                    <a:gd name="T5" fmla="*/ 13 h 38"/>
                    <a:gd name="T6" fmla="*/ 22 w 34"/>
                    <a:gd name="T7" fmla="*/ 8 h 38"/>
                    <a:gd name="T8" fmla="*/ 22 w 34"/>
                    <a:gd name="T9" fmla="*/ 8 h 38"/>
                    <a:gd name="T10" fmla="*/ 17 w 34"/>
                    <a:gd name="T11" fmla="*/ 9 h 38"/>
                    <a:gd name="T12" fmla="*/ 14 w 34"/>
                    <a:gd name="T13" fmla="*/ 7 h 38"/>
                    <a:gd name="T14" fmla="*/ 22 w 34"/>
                    <a:gd name="T15" fmla="*/ 1 h 38"/>
                    <a:gd name="T16" fmla="*/ 26 w 34"/>
                    <a:gd name="T17" fmla="*/ 2 h 38"/>
                    <a:gd name="T18" fmla="*/ 33 w 34"/>
                    <a:gd name="T19" fmla="*/ 9 h 38"/>
                    <a:gd name="T20" fmla="*/ 28 w 34"/>
                    <a:gd name="T21" fmla="*/ 21 h 38"/>
                    <a:gd name="T22" fmla="*/ 26 w 34"/>
                    <a:gd name="T23" fmla="*/ 23 h 38"/>
                    <a:gd name="T24" fmla="*/ 22 w 34"/>
                    <a:gd name="T25" fmla="*/ 27 h 38"/>
                    <a:gd name="T26" fmla="*/ 8 w 34"/>
                    <a:gd name="T27" fmla="*/ 35 h 38"/>
                    <a:gd name="T28" fmla="*/ 0 w 34"/>
                    <a:gd name="T29" fmla="*/ 3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4" h="38">
                      <a:moveTo>
                        <a:pt x="0" y="35"/>
                      </a:moveTo>
                      <a:cubicBezTo>
                        <a:pt x="4" y="33"/>
                        <a:pt x="10" y="32"/>
                        <a:pt x="4" y="26"/>
                      </a:cubicBezTo>
                      <a:cubicBezTo>
                        <a:pt x="10" y="22"/>
                        <a:pt x="14" y="16"/>
                        <a:pt x="21" y="13"/>
                      </a:cubicBezTo>
                      <a:cubicBezTo>
                        <a:pt x="23" y="12"/>
                        <a:pt x="23" y="10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0" y="8"/>
                        <a:pt x="19" y="8"/>
                        <a:pt x="17" y="9"/>
                      </a:cubicBezTo>
                      <a:cubicBezTo>
                        <a:pt x="13" y="12"/>
                        <a:pt x="14" y="9"/>
                        <a:pt x="14" y="7"/>
                      </a:cubicBezTo>
                      <a:cubicBezTo>
                        <a:pt x="17" y="5"/>
                        <a:pt x="21" y="5"/>
                        <a:pt x="22" y="1"/>
                      </a:cubicBezTo>
                      <a:cubicBezTo>
                        <a:pt x="24" y="0"/>
                        <a:pt x="26" y="0"/>
                        <a:pt x="26" y="2"/>
                      </a:cubicBezTo>
                      <a:cubicBezTo>
                        <a:pt x="27" y="6"/>
                        <a:pt x="31" y="7"/>
                        <a:pt x="33" y="9"/>
                      </a:cubicBezTo>
                      <a:cubicBezTo>
                        <a:pt x="34" y="14"/>
                        <a:pt x="30" y="17"/>
                        <a:pt x="28" y="21"/>
                      </a:cubicBezTo>
                      <a:cubicBezTo>
                        <a:pt x="27" y="22"/>
                        <a:pt x="27" y="23"/>
                        <a:pt x="26" y="23"/>
                      </a:cubicBezTo>
                      <a:cubicBezTo>
                        <a:pt x="24" y="24"/>
                        <a:pt x="23" y="25"/>
                        <a:pt x="22" y="27"/>
                      </a:cubicBezTo>
                      <a:cubicBezTo>
                        <a:pt x="20" y="34"/>
                        <a:pt x="16" y="38"/>
                        <a:pt x="8" y="35"/>
                      </a:cubicBezTo>
                      <a:cubicBezTo>
                        <a:pt x="5" y="35"/>
                        <a:pt x="3" y="37"/>
                        <a:pt x="0" y="35"/>
                      </a:cubicBezTo>
                      <a:close/>
                    </a:path>
                  </a:pathLst>
                </a:custGeom>
                <a:solidFill>
                  <a:srgbClr val="A8A6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12" name="Freeform 500"/>
                <p:cNvSpPr>
                  <a:spLocks/>
                </p:cNvSpPr>
                <p:nvPr userDrawn="1"/>
              </p:nvSpPr>
              <p:spPr bwMode="auto">
                <a:xfrm>
                  <a:off x="5224" y="584"/>
                  <a:ext cx="26" cy="31"/>
                </a:xfrm>
                <a:custGeom>
                  <a:avLst/>
                  <a:gdLst>
                    <a:gd name="T0" fmla="*/ 2 w 22"/>
                    <a:gd name="T1" fmla="*/ 14 h 27"/>
                    <a:gd name="T2" fmla="*/ 15 w 22"/>
                    <a:gd name="T3" fmla="*/ 3 h 27"/>
                    <a:gd name="T4" fmla="*/ 19 w 22"/>
                    <a:gd name="T5" fmla="*/ 1 h 27"/>
                    <a:gd name="T6" fmla="*/ 22 w 22"/>
                    <a:gd name="T7" fmla="*/ 0 h 27"/>
                    <a:gd name="T8" fmla="*/ 10 w 22"/>
                    <a:gd name="T9" fmla="*/ 22 h 27"/>
                    <a:gd name="T10" fmla="*/ 5 w 22"/>
                    <a:gd name="T11" fmla="*/ 25 h 27"/>
                    <a:gd name="T12" fmla="*/ 1 w 22"/>
                    <a:gd name="T13" fmla="*/ 20 h 27"/>
                    <a:gd name="T14" fmla="*/ 2 w 22"/>
                    <a:gd name="T15" fmla="*/ 1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" h="27">
                      <a:moveTo>
                        <a:pt x="2" y="14"/>
                      </a:moveTo>
                      <a:cubicBezTo>
                        <a:pt x="10" y="14"/>
                        <a:pt x="11" y="7"/>
                        <a:pt x="15" y="3"/>
                      </a:cubicBezTo>
                      <a:cubicBezTo>
                        <a:pt x="16" y="1"/>
                        <a:pt x="17" y="0"/>
                        <a:pt x="19" y="1"/>
                      </a:cubicBezTo>
                      <a:cubicBezTo>
                        <a:pt x="20" y="1"/>
                        <a:pt x="21" y="0"/>
                        <a:pt x="22" y="0"/>
                      </a:cubicBezTo>
                      <a:cubicBezTo>
                        <a:pt x="21" y="9"/>
                        <a:pt x="14" y="15"/>
                        <a:pt x="10" y="22"/>
                      </a:cubicBezTo>
                      <a:cubicBezTo>
                        <a:pt x="9" y="24"/>
                        <a:pt x="8" y="27"/>
                        <a:pt x="5" y="25"/>
                      </a:cubicBezTo>
                      <a:cubicBezTo>
                        <a:pt x="3" y="24"/>
                        <a:pt x="0" y="23"/>
                        <a:pt x="1" y="20"/>
                      </a:cubicBezTo>
                      <a:cubicBezTo>
                        <a:pt x="1" y="18"/>
                        <a:pt x="1" y="16"/>
                        <a:pt x="2" y="14"/>
                      </a:cubicBezTo>
                      <a:close/>
                    </a:path>
                  </a:pathLst>
                </a:custGeom>
                <a:solidFill>
                  <a:srgbClr val="BBBB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13" name="Freeform 501"/>
                <p:cNvSpPr>
                  <a:spLocks/>
                </p:cNvSpPr>
                <p:nvPr userDrawn="1"/>
              </p:nvSpPr>
              <p:spPr bwMode="auto">
                <a:xfrm>
                  <a:off x="5258" y="547"/>
                  <a:ext cx="10" cy="12"/>
                </a:xfrm>
                <a:custGeom>
                  <a:avLst/>
                  <a:gdLst>
                    <a:gd name="T0" fmla="*/ 6 w 9"/>
                    <a:gd name="T1" fmla="*/ 9 h 10"/>
                    <a:gd name="T2" fmla="*/ 2 w 9"/>
                    <a:gd name="T3" fmla="*/ 4 h 10"/>
                    <a:gd name="T4" fmla="*/ 8 w 9"/>
                    <a:gd name="T5" fmla="*/ 0 h 10"/>
                    <a:gd name="T6" fmla="*/ 9 w 9"/>
                    <a:gd name="T7" fmla="*/ 5 h 10"/>
                    <a:gd name="T8" fmla="*/ 6 w 9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6" y="9"/>
                      </a:moveTo>
                      <a:cubicBezTo>
                        <a:pt x="2" y="10"/>
                        <a:pt x="0" y="9"/>
                        <a:pt x="2" y="4"/>
                      </a:cubicBezTo>
                      <a:cubicBezTo>
                        <a:pt x="3" y="2"/>
                        <a:pt x="6" y="1"/>
                        <a:pt x="8" y="0"/>
                      </a:cubicBezTo>
                      <a:cubicBezTo>
                        <a:pt x="8" y="2"/>
                        <a:pt x="9" y="3"/>
                        <a:pt x="9" y="5"/>
                      </a:cubicBezTo>
                      <a:cubicBezTo>
                        <a:pt x="8" y="6"/>
                        <a:pt x="7" y="8"/>
                        <a:pt x="6" y="9"/>
                      </a:cubicBezTo>
                      <a:close/>
                    </a:path>
                  </a:pathLst>
                </a:custGeom>
                <a:solidFill>
                  <a:srgbClr val="E4E8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14" name="Freeform 502"/>
                <p:cNvSpPr>
                  <a:spLocks/>
                </p:cNvSpPr>
                <p:nvPr userDrawn="1"/>
              </p:nvSpPr>
              <p:spPr bwMode="auto">
                <a:xfrm>
                  <a:off x="5215" y="612"/>
                  <a:ext cx="6" cy="6"/>
                </a:xfrm>
                <a:custGeom>
                  <a:avLst/>
                  <a:gdLst>
                    <a:gd name="T0" fmla="*/ 3 w 5"/>
                    <a:gd name="T1" fmla="*/ 5 h 5"/>
                    <a:gd name="T2" fmla="*/ 1 w 5"/>
                    <a:gd name="T3" fmla="*/ 1 h 5"/>
                    <a:gd name="T4" fmla="*/ 2 w 5"/>
                    <a:gd name="T5" fmla="*/ 0 h 5"/>
                    <a:gd name="T6" fmla="*/ 3 w 5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3" y="5"/>
                      </a:moveTo>
                      <a:cubicBezTo>
                        <a:pt x="1" y="5"/>
                        <a:pt x="0" y="3"/>
                        <a:pt x="1" y="1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5" y="1"/>
                        <a:pt x="3" y="3"/>
                        <a:pt x="3" y="5"/>
                      </a:cubicBezTo>
                      <a:close/>
                    </a:path>
                  </a:pathLst>
                </a:custGeom>
                <a:solidFill>
                  <a:srgbClr val="BEBD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15" name="Freeform 503"/>
                <p:cNvSpPr>
                  <a:spLocks/>
                </p:cNvSpPr>
                <p:nvPr userDrawn="1"/>
              </p:nvSpPr>
              <p:spPr bwMode="auto">
                <a:xfrm>
                  <a:off x="5214" y="602"/>
                  <a:ext cx="1" cy="3"/>
                </a:xfrm>
                <a:custGeom>
                  <a:avLst/>
                  <a:gdLst>
                    <a:gd name="T0" fmla="*/ 0 w 1"/>
                    <a:gd name="T1" fmla="*/ 3 h 3"/>
                    <a:gd name="T2" fmla="*/ 1 w 1"/>
                    <a:gd name="T3" fmla="*/ 0 h 3"/>
                    <a:gd name="T4" fmla="*/ 0 w 1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3">
                      <a:moveTo>
                        <a:pt x="0" y="3"/>
                      </a:moveTo>
                      <a:cubicBezTo>
                        <a:pt x="0" y="2"/>
                        <a:pt x="1" y="1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BBB8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16" name="Freeform 504"/>
                <p:cNvSpPr>
                  <a:spLocks/>
                </p:cNvSpPr>
                <p:nvPr userDrawn="1"/>
              </p:nvSpPr>
              <p:spPr bwMode="auto">
                <a:xfrm>
                  <a:off x="5584" y="802"/>
                  <a:ext cx="61" cy="58"/>
                </a:xfrm>
                <a:custGeom>
                  <a:avLst/>
                  <a:gdLst>
                    <a:gd name="T0" fmla="*/ 34 w 53"/>
                    <a:gd name="T1" fmla="*/ 38 h 50"/>
                    <a:gd name="T2" fmla="*/ 33 w 53"/>
                    <a:gd name="T3" fmla="*/ 36 h 50"/>
                    <a:gd name="T4" fmla="*/ 27 w 53"/>
                    <a:gd name="T5" fmla="*/ 29 h 50"/>
                    <a:gd name="T6" fmla="*/ 27 w 53"/>
                    <a:gd name="T7" fmla="*/ 29 h 50"/>
                    <a:gd name="T8" fmla="*/ 24 w 53"/>
                    <a:gd name="T9" fmla="*/ 27 h 50"/>
                    <a:gd name="T10" fmla="*/ 24 w 53"/>
                    <a:gd name="T11" fmla="*/ 27 h 50"/>
                    <a:gd name="T12" fmla="*/ 20 w 53"/>
                    <a:gd name="T13" fmla="*/ 24 h 50"/>
                    <a:gd name="T14" fmla="*/ 20 w 53"/>
                    <a:gd name="T15" fmla="*/ 24 h 50"/>
                    <a:gd name="T16" fmla="*/ 16 w 53"/>
                    <a:gd name="T17" fmla="*/ 20 h 50"/>
                    <a:gd name="T18" fmla="*/ 16 w 53"/>
                    <a:gd name="T19" fmla="*/ 20 h 50"/>
                    <a:gd name="T20" fmla="*/ 12 w 53"/>
                    <a:gd name="T21" fmla="*/ 17 h 50"/>
                    <a:gd name="T22" fmla="*/ 12 w 53"/>
                    <a:gd name="T23" fmla="*/ 17 h 50"/>
                    <a:gd name="T24" fmla="*/ 8 w 53"/>
                    <a:gd name="T25" fmla="*/ 13 h 50"/>
                    <a:gd name="T26" fmla="*/ 8 w 53"/>
                    <a:gd name="T27" fmla="*/ 13 h 50"/>
                    <a:gd name="T28" fmla="*/ 4 w 53"/>
                    <a:gd name="T29" fmla="*/ 10 h 50"/>
                    <a:gd name="T30" fmla="*/ 4 w 53"/>
                    <a:gd name="T31" fmla="*/ 10 h 50"/>
                    <a:gd name="T32" fmla="*/ 2 w 53"/>
                    <a:gd name="T33" fmla="*/ 3 h 50"/>
                    <a:gd name="T34" fmla="*/ 9 w 53"/>
                    <a:gd name="T35" fmla="*/ 2 h 50"/>
                    <a:gd name="T36" fmla="*/ 9 w 53"/>
                    <a:gd name="T37" fmla="*/ 2 h 50"/>
                    <a:gd name="T38" fmla="*/ 14 w 53"/>
                    <a:gd name="T39" fmla="*/ 8 h 50"/>
                    <a:gd name="T40" fmla="*/ 14 w 53"/>
                    <a:gd name="T41" fmla="*/ 10 h 50"/>
                    <a:gd name="T42" fmla="*/ 18 w 53"/>
                    <a:gd name="T43" fmla="*/ 12 h 50"/>
                    <a:gd name="T44" fmla="*/ 18 w 53"/>
                    <a:gd name="T45" fmla="*/ 12 h 50"/>
                    <a:gd name="T46" fmla="*/ 26 w 53"/>
                    <a:gd name="T47" fmla="*/ 19 h 50"/>
                    <a:gd name="T48" fmla="*/ 26 w 53"/>
                    <a:gd name="T49" fmla="*/ 19 h 50"/>
                    <a:gd name="T50" fmla="*/ 31 w 53"/>
                    <a:gd name="T51" fmla="*/ 24 h 50"/>
                    <a:gd name="T52" fmla="*/ 31 w 53"/>
                    <a:gd name="T53" fmla="*/ 24 h 50"/>
                    <a:gd name="T54" fmla="*/ 35 w 53"/>
                    <a:gd name="T55" fmla="*/ 27 h 50"/>
                    <a:gd name="T56" fmla="*/ 39 w 53"/>
                    <a:gd name="T57" fmla="*/ 28 h 50"/>
                    <a:gd name="T58" fmla="*/ 46 w 53"/>
                    <a:gd name="T59" fmla="*/ 34 h 50"/>
                    <a:gd name="T60" fmla="*/ 48 w 53"/>
                    <a:gd name="T61" fmla="*/ 36 h 50"/>
                    <a:gd name="T62" fmla="*/ 49 w 53"/>
                    <a:gd name="T63" fmla="*/ 36 h 50"/>
                    <a:gd name="T64" fmla="*/ 51 w 53"/>
                    <a:gd name="T65" fmla="*/ 37 h 50"/>
                    <a:gd name="T66" fmla="*/ 53 w 53"/>
                    <a:gd name="T67" fmla="*/ 38 h 50"/>
                    <a:gd name="T68" fmla="*/ 53 w 53"/>
                    <a:gd name="T69" fmla="*/ 41 h 50"/>
                    <a:gd name="T70" fmla="*/ 52 w 53"/>
                    <a:gd name="T71" fmla="*/ 43 h 50"/>
                    <a:gd name="T72" fmla="*/ 53 w 53"/>
                    <a:gd name="T73" fmla="*/ 48 h 50"/>
                    <a:gd name="T74" fmla="*/ 45 w 53"/>
                    <a:gd name="T75" fmla="*/ 47 h 50"/>
                    <a:gd name="T76" fmla="*/ 40 w 53"/>
                    <a:gd name="T77" fmla="*/ 41 h 50"/>
                    <a:gd name="T78" fmla="*/ 38 w 53"/>
                    <a:gd name="T79" fmla="*/ 41 h 50"/>
                    <a:gd name="T80" fmla="*/ 34 w 53"/>
                    <a:gd name="T81" fmla="*/ 3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3" h="50">
                      <a:moveTo>
                        <a:pt x="34" y="38"/>
                      </a:moveTo>
                      <a:cubicBezTo>
                        <a:pt x="34" y="37"/>
                        <a:pt x="33" y="37"/>
                        <a:pt x="33" y="36"/>
                      </a:cubicBezTo>
                      <a:cubicBezTo>
                        <a:pt x="29" y="35"/>
                        <a:pt x="31" y="29"/>
                        <a:pt x="27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6" y="28"/>
                        <a:pt x="25" y="27"/>
                        <a:pt x="24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2" y="26"/>
                        <a:pt x="22" y="24"/>
                        <a:pt x="20" y="24"/>
                      </a:cubicBez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18" y="23"/>
                        <a:pt x="18" y="20"/>
                        <a:pt x="16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4" y="19"/>
                        <a:pt x="14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0" y="16"/>
                        <a:pt x="10" y="14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6" y="12"/>
                        <a:pt x="6" y="10"/>
                        <a:pt x="4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2" y="8"/>
                        <a:pt x="0" y="5"/>
                        <a:pt x="2" y="3"/>
                      </a:cubicBezTo>
                      <a:cubicBezTo>
                        <a:pt x="4" y="0"/>
                        <a:pt x="6" y="1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11" y="4"/>
                        <a:pt x="11" y="7"/>
                        <a:pt x="14" y="8"/>
                      </a:cubicBezTo>
                      <a:cubicBezTo>
                        <a:pt x="14" y="8"/>
                        <a:pt x="15" y="9"/>
                        <a:pt x="14" y="10"/>
                      </a:cubicBezTo>
                      <a:cubicBezTo>
                        <a:pt x="15" y="11"/>
                        <a:pt x="16" y="11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20" y="14"/>
                        <a:pt x="22" y="17"/>
                        <a:pt x="26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8" y="19"/>
                        <a:pt x="28" y="23"/>
                        <a:pt x="31" y="2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2" y="25"/>
                        <a:pt x="33" y="27"/>
                        <a:pt x="35" y="27"/>
                      </a:cubicBezTo>
                      <a:cubicBezTo>
                        <a:pt x="36" y="28"/>
                        <a:pt x="38" y="28"/>
                        <a:pt x="39" y="28"/>
                      </a:cubicBezTo>
                      <a:cubicBezTo>
                        <a:pt x="42" y="29"/>
                        <a:pt x="44" y="31"/>
                        <a:pt x="46" y="34"/>
                      </a:cubicBezTo>
                      <a:cubicBezTo>
                        <a:pt x="46" y="34"/>
                        <a:pt x="47" y="35"/>
                        <a:pt x="48" y="36"/>
                      </a:cubicBezTo>
                      <a:cubicBezTo>
                        <a:pt x="48" y="36"/>
                        <a:pt x="48" y="36"/>
                        <a:pt x="49" y="36"/>
                      </a:cubicBezTo>
                      <a:cubicBezTo>
                        <a:pt x="50" y="37"/>
                        <a:pt x="51" y="37"/>
                        <a:pt x="51" y="37"/>
                      </a:cubicBezTo>
                      <a:cubicBezTo>
                        <a:pt x="52" y="38"/>
                        <a:pt x="52" y="38"/>
                        <a:pt x="53" y="38"/>
                      </a:cubicBezTo>
                      <a:cubicBezTo>
                        <a:pt x="53" y="39"/>
                        <a:pt x="53" y="40"/>
                        <a:pt x="53" y="41"/>
                      </a:cubicBezTo>
                      <a:cubicBezTo>
                        <a:pt x="53" y="41"/>
                        <a:pt x="53" y="42"/>
                        <a:pt x="52" y="43"/>
                      </a:cubicBezTo>
                      <a:cubicBezTo>
                        <a:pt x="53" y="45"/>
                        <a:pt x="53" y="46"/>
                        <a:pt x="53" y="48"/>
                      </a:cubicBezTo>
                      <a:cubicBezTo>
                        <a:pt x="50" y="50"/>
                        <a:pt x="47" y="49"/>
                        <a:pt x="45" y="47"/>
                      </a:cubicBezTo>
                      <a:cubicBezTo>
                        <a:pt x="43" y="45"/>
                        <a:pt x="43" y="42"/>
                        <a:pt x="40" y="41"/>
                      </a:cubicBezTo>
                      <a:cubicBezTo>
                        <a:pt x="39" y="41"/>
                        <a:pt x="39" y="41"/>
                        <a:pt x="38" y="41"/>
                      </a:cubicBezTo>
                      <a:cubicBezTo>
                        <a:pt x="37" y="39"/>
                        <a:pt x="36" y="38"/>
                        <a:pt x="34" y="38"/>
                      </a:cubicBezTo>
                      <a:close/>
                    </a:path>
                  </a:pathLst>
                </a:custGeom>
                <a:solidFill>
                  <a:srgbClr val="393F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17" name="Freeform 505"/>
                <p:cNvSpPr>
                  <a:spLocks/>
                </p:cNvSpPr>
                <p:nvPr userDrawn="1"/>
              </p:nvSpPr>
              <p:spPr bwMode="auto">
                <a:xfrm>
                  <a:off x="5605" y="816"/>
                  <a:ext cx="9" cy="8"/>
                </a:xfrm>
                <a:custGeom>
                  <a:avLst/>
                  <a:gdLst>
                    <a:gd name="T0" fmla="*/ 8 w 8"/>
                    <a:gd name="T1" fmla="*/ 7 h 7"/>
                    <a:gd name="T2" fmla="*/ 0 w 8"/>
                    <a:gd name="T3" fmla="*/ 0 h 7"/>
                    <a:gd name="T4" fmla="*/ 8 w 8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7">
                      <a:moveTo>
                        <a:pt x="8" y="7"/>
                      </a:moveTo>
                      <a:cubicBezTo>
                        <a:pt x="3" y="7"/>
                        <a:pt x="1" y="4"/>
                        <a:pt x="0" y="0"/>
                      </a:cubicBezTo>
                      <a:cubicBezTo>
                        <a:pt x="3" y="1"/>
                        <a:pt x="6" y="4"/>
                        <a:pt x="8" y="7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18" name="Freeform 506"/>
                <p:cNvSpPr>
                  <a:spLocks/>
                </p:cNvSpPr>
                <p:nvPr userDrawn="1"/>
              </p:nvSpPr>
              <p:spPr bwMode="auto">
                <a:xfrm>
                  <a:off x="5594" y="805"/>
                  <a:ext cx="6" cy="6"/>
                </a:xfrm>
                <a:custGeom>
                  <a:avLst/>
                  <a:gdLst>
                    <a:gd name="T0" fmla="*/ 5 w 5"/>
                    <a:gd name="T1" fmla="*/ 6 h 6"/>
                    <a:gd name="T2" fmla="*/ 0 w 5"/>
                    <a:gd name="T3" fmla="*/ 0 h 6"/>
                    <a:gd name="T4" fmla="*/ 2 w 5"/>
                    <a:gd name="T5" fmla="*/ 0 h 6"/>
                    <a:gd name="T6" fmla="*/ 5 w 5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6">
                      <a:moveTo>
                        <a:pt x="5" y="6"/>
                      </a:moveTo>
                      <a:cubicBezTo>
                        <a:pt x="1" y="6"/>
                        <a:pt x="1" y="3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3" y="2"/>
                        <a:pt x="4" y="4"/>
                        <a:pt x="5" y="6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19" name="Freeform 507"/>
                <p:cNvSpPr>
                  <a:spLocks/>
                </p:cNvSpPr>
                <p:nvPr userDrawn="1"/>
              </p:nvSpPr>
              <p:spPr bwMode="auto">
                <a:xfrm>
                  <a:off x="5614" y="824"/>
                  <a:ext cx="6" cy="6"/>
                </a:xfrm>
                <a:custGeom>
                  <a:avLst/>
                  <a:gdLst>
                    <a:gd name="T0" fmla="*/ 5 w 5"/>
                    <a:gd name="T1" fmla="*/ 5 h 5"/>
                    <a:gd name="T2" fmla="*/ 0 w 5"/>
                    <a:gd name="T3" fmla="*/ 0 h 5"/>
                    <a:gd name="T4" fmla="*/ 5 w 5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5" y="5"/>
                      </a:moveTo>
                      <a:cubicBezTo>
                        <a:pt x="1" y="5"/>
                        <a:pt x="1" y="2"/>
                        <a:pt x="0" y="0"/>
                      </a:cubicBezTo>
                      <a:cubicBezTo>
                        <a:pt x="2" y="0"/>
                        <a:pt x="3" y="3"/>
                        <a:pt x="5" y="5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20" name="Freeform 508"/>
                <p:cNvSpPr>
                  <a:spLocks/>
                </p:cNvSpPr>
                <p:nvPr userDrawn="1"/>
              </p:nvSpPr>
              <p:spPr bwMode="auto">
                <a:xfrm>
                  <a:off x="5620" y="830"/>
                  <a:ext cx="4" cy="3"/>
                </a:xfrm>
                <a:custGeom>
                  <a:avLst/>
                  <a:gdLst>
                    <a:gd name="T0" fmla="*/ 4 w 4"/>
                    <a:gd name="T1" fmla="*/ 3 h 3"/>
                    <a:gd name="T2" fmla="*/ 0 w 4"/>
                    <a:gd name="T3" fmla="*/ 0 h 3"/>
                    <a:gd name="T4" fmla="*/ 4 w 4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3"/>
                      </a:moveTo>
                      <a:cubicBezTo>
                        <a:pt x="1" y="3"/>
                        <a:pt x="0" y="2"/>
                        <a:pt x="0" y="0"/>
                      </a:cubicBezTo>
                      <a:cubicBezTo>
                        <a:pt x="2" y="0"/>
                        <a:pt x="3" y="1"/>
                        <a:pt x="4" y="3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21" name="Freeform 509"/>
                <p:cNvSpPr>
                  <a:spLocks/>
                </p:cNvSpPr>
                <p:nvPr userDrawn="1"/>
              </p:nvSpPr>
              <p:spPr bwMode="auto">
                <a:xfrm>
                  <a:off x="5600" y="814"/>
                  <a:ext cx="5" cy="2"/>
                </a:xfrm>
                <a:custGeom>
                  <a:avLst/>
                  <a:gdLst>
                    <a:gd name="T0" fmla="*/ 4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4" y="2"/>
                      </a:moveTo>
                      <a:cubicBezTo>
                        <a:pt x="2" y="2"/>
                        <a:pt x="1" y="1"/>
                        <a:pt x="0" y="0"/>
                      </a:cubicBezTo>
                      <a:cubicBezTo>
                        <a:pt x="2" y="0"/>
                        <a:pt x="3" y="0"/>
                        <a:pt x="4" y="2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22" name="Freeform 510"/>
                <p:cNvSpPr>
                  <a:spLocks/>
                </p:cNvSpPr>
                <p:nvPr userDrawn="1"/>
              </p:nvSpPr>
              <p:spPr bwMode="auto">
                <a:xfrm>
                  <a:off x="5577" y="317"/>
                  <a:ext cx="61" cy="60"/>
                </a:xfrm>
                <a:custGeom>
                  <a:avLst/>
                  <a:gdLst>
                    <a:gd name="T0" fmla="*/ 52 w 53"/>
                    <a:gd name="T1" fmla="*/ 11 h 52"/>
                    <a:gd name="T2" fmla="*/ 47 w 53"/>
                    <a:gd name="T3" fmla="*/ 30 h 52"/>
                    <a:gd name="T4" fmla="*/ 47 w 53"/>
                    <a:gd name="T5" fmla="*/ 30 h 52"/>
                    <a:gd name="T6" fmla="*/ 45 w 53"/>
                    <a:gd name="T7" fmla="*/ 34 h 52"/>
                    <a:gd name="T8" fmla="*/ 43 w 53"/>
                    <a:gd name="T9" fmla="*/ 36 h 52"/>
                    <a:gd name="T10" fmla="*/ 36 w 53"/>
                    <a:gd name="T11" fmla="*/ 40 h 52"/>
                    <a:gd name="T12" fmla="*/ 36 w 53"/>
                    <a:gd name="T13" fmla="*/ 40 h 52"/>
                    <a:gd name="T14" fmla="*/ 20 w 53"/>
                    <a:gd name="T15" fmla="*/ 52 h 52"/>
                    <a:gd name="T16" fmla="*/ 20 w 53"/>
                    <a:gd name="T17" fmla="*/ 51 h 52"/>
                    <a:gd name="T18" fmla="*/ 0 w 53"/>
                    <a:gd name="T19" fmla="*/ 35 h 52"/>
                    <a:gd name="T20" fmla="*/ 1 w 53"/>
                    <a:gd name="T21" fmla="*/ 30 h 52"/>
                    <a:gd name="T22" fmla="*/ 7 w 53"/>
                    <a:gd name="T23" fmla="*/ 27 h 52"/>
                    <a:gd name="T24" fmla="*/ 9 w 53"/>
                    <a:gd name="T25" fmla="*/ 26 h 52"/>
                    <a:gd name="T26" fmla="*/ 23 w 53"/>
                    <a:gd name="T27" fmla="*/ 13 h 52"/>
                    <a:gd name="T28" fmla="*/ 26 w 53"/>
                    <a:gd name="T29" fmla="*/ 10 h 52"/>
                    <a:gd name="T30" fmla="*/ 52 w 53"/>
                    <a:gd name="T31" fmla="*/ 1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3" h="52">
                      <a:moveTo>
                        <a:pt x="52" y="11"/>
                      </a:moveTo>
                      <a:cubicBezTo>
                        <a:pt x="53" y="18"/>
                        <a:pt x="48" y="23"/>
                        <a:pt x="47" y="30"/>
                      </a:cubicBezTo>
                      <a:cubicBezTo>
                        <a:pt x="47" y="30"/>
                        <a:pt x="47" y="30"/>
                        <a:pt x="47" y="30"/>
                      </a:cubicBezTo>
                      <a:cubicBezTo>
                        <a:pt x="47" y="32"/>
                        <a:pt x="46" y="33"/>
                        <a:pt x="45" y="34"/>
                      </a:cubicBezTo>
                      <a:cubicBezTo>
                        <a:pt x="44" y="35"/>
                        <a:pt x="44" y="35"/>
                        <a:pt x="43" y="36"/>
                      </a:cubicBezTo>
                      <a:cubicBezTo>
                        <a:pt x="40" y="37"/>
                        <a:pt x="37" y="37"/>
                        <a:pt x="36" y="40"/>
                      </a:cubicBezTo>
                      <a:cubicBezTo>
                        <a:pt x="36" y="40"/>
                        <a:pt x="36" y="40"/>
                        <a:pt x="36" y="40"/>
                      </a:cubicBezTo>
                      <a:cubicBezTo>
                        <a:pt x="29" y="42"/>
                        <a:pt x="26" y="49"/>
                        <a:pt x="20" y="52"/>
                      </a:cubicBezTo>
                      <a:cubicBezTo>
                        <a:pt x="20" y="51"/>
                        <a:pt x="20" y="51"/>
                        <a:pt x="20" y="51"/>
                      </a:cubicBezTo>
                      <a:cubicBezTo>
                        <a:pt x="6" y="51"/>
                        <a:pt x="1" y="47"/>
                        <a:pt x="0" y="35"/>
                      </a:cubicBezTo>
                      <a:cubicBezTo>
                        <a:pt x="0" y="33"/>
                        <a:pt x="0" y="32"/>
                        <a:pt x="1" y="30"/>
                      </a:cubicBezTo>
                      <a:cubicBezTo>
                        <a:pt x="3" y="29"/>
                        <a:pt x="4" y="28"/>
                        <a:pt x="7" y="27"/>
                      </a:cubicBezTo>
                      <a:cubicBezTo>
                        <a:pt x="7" y="26"/>
                        <a:pt x="8" y="26"/>
                        <a:pt x="9" y="26"/>
                      </a:cubicBezTo>
                      <a:cubicBezTo>
                        <a:pt x="15" y="23"/>
                        <a:pt x="17" y="16"/>
                        <a:pt x="23" y="13"/>
                      </a:cubicBezTo>
                      <a:cubicBezTo>
                        <a:pt x="24" y="12"/>
                        <a:pt x="25" y="11"/>
                        <a:pt x="26" y="10"/>
                      </a:cubicBezTo>
                      <a:cubicBezTo>
                        <a:pt x="41" y="0"/>
                        <a:pt x="43" y="0"/>
                        <a:pt x="52" y="11"/>
                      </a:cubicBezTo>
                      <a:close/>
                    </a:path>
                  </a:pathLst>
                </a:custGeom>
                <a:solidFill>
                  <a:srgbClr val="A7A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23" name="Freeform 511"/>
                <p:cNvSpPr>
                  <a:spLocks/>
                </p:cNvSpPr>
                <p:nvPr userDrawn="1"/>
              </p:nvSpPr>
              <p:spPr bwMode="auto">
                <a:xfrm>
                  <a:off x="5519" y="417"/>
                  <a:ext cx="19" cy="15"/>
                </a:xfrm>
                <a:custGeom>
                  <a:avLst/>
                  <a:gdLst>
                    <a:gd name="T0" fmla="*/ 6 w 16"/>
                    <a:gd name="T1" fmla="*/ 12 h 13"/>
                    <a:gd name="T2" fmla="*/ 0 w 16"/>
                    <a:gd name="T3" fmla="*/ 8 h 13"/>
                    <a:gd name="T4" fmla="*/ 6 w 16"/>
                    <a:gd name="T5" fmla="*/ 1 h 13"/>
                    <a:gd name="T6" fmla="*/ 16 w 16"/>
                    <a:gd name="T7" fmla="*/ 0 h 13"/>
                    <a:gd name="T8" fmla="*/ 16 w 16"/>
                    <a:gd name="T9" fmla="*/ 0 h 13"/>
                    <a:gd name="T10" fmla="*/ 16 w 16"/>
                    <a:gd name="T11" fmla="*/ 6 h 13"/>
                    <a:gd name="T12" fmla="*/ 6 w 16"/>
                    <a:gd name="T13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13">
                      <a:moveTo>
                        <a:pt x="6" y="12"/>
                      </a:moveTo>
                      <a:cubicBezTo>
                        <a:pt x="3" y="13"/>
                        <a:pt x="0" y="12"/>
                        <a:pt x="0" y="8"/>
                      </a:cubicBezTo>
                      <a:cubicBezTo>
                        <a:pt x="1" y="5"/>
                        <a:pt x="1" y="0"/>
                        <a:pt x="6" y="1"/>
                      </a:cubicBezTo>
                      <a:cubicBezTo>
                        <a:pt x="10" y="3"/>
                        <a:pt x="13" y="1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2"/>
                        <a:pt x="16" y="4"/>
                        <a:pt x="16" y="6"/>
                      </a:cubicBezTo>
                      <a:cubicBezTo>
                        <a:pt x="14" y="10"/>
                        <a:pt x="10" y="10"/>
                        <a:pt x="6" y="12"/>
                      </a:cubicBezTo>
                      <a:close/>
                    </a:path>
                  </a:pathLst>
                </a:custGeom>
                <a:solidFill>
                  <a:srgbClr val="B0AE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24" name="Freeform 512"/>
                <p:cNvSpPr>
                  <a:spLocks/>
                </p:cNvSpPr>
                <p:nvPr userDrawn="1"/>
              </p:nvSpPr>
              <p:spPr bwMode="auto">
                <a:xfrm>
                  <a:off x="5289" y="517"/>
                  <a:ext cx="82" cy="71"/>
                </a:xfrm>
                <a:custGeom>
                  <a:avLst/>
                  <a:gdLst>
                    <a:gd name="T0" fmla="*/ 40 w 71"/>
                    <a:gd name="T1" fmla="*/ 60 h 61"/>
                    <a:gd name="T2" fmla="*/ 38 w 71"/>
                    <a:gd name="T3" fmla="*/ 61 h 61"/>
                    <a:gd name="T4" fmla="*/ 33 w 71"/>
                    <a:gd name="T5" fmla="*/ 60 h 61"/>
                    <a:gd name="T6" fmla="*/ 30 w 71"/>
                    <a:gd name="T7" fmla="*/ 60 h 61"/>
                    <a:gd name="T8" fmla="*/ 28 w 71"/>
                    <a:gd name="T9" fmla="*/ 60 h 61"/>
                    <a:gd name="T10" fmla="*/ 13 w 71"/>
                    <a:gd name="T11" fmla="*/ 49 h 61"/>
                    <a:gd name="T12" fmla="*/ 4 w 71"/>
                    <a:gd name="T13" fmla="*/ 34 h 61"/>
                    <a:gd name="T14" fmla="*/ 1 w 71"/>
                    <a:gd name="T15" fmla="*/ 27 h 61"/>
                    <a:gd name="T16" fmla="*/ 3 w 71"/>
                    <a:gd name="T17" fmla="*/ 17 h 61"/>
                    <a:gd name="T18" fmla="*/ 14 w 71"/>
                    <a:gd name="T19" fmla="*/ 18 h 61"/>
                    <a:gd name="T20" fmla="*/ 19 w 71"/>
                    <a:gd name="T21" fmla="*/ 20 h 61"/>
                    <a:gd name="T22" fmla="*/ 14 w 71"/>
                    <a:gd name="T23" fmla="*/ 10 h 61"/>
                    <a:gd name="T24" fmla="*/ 15 w 71"/>
                    <a:gd name="T25" fmla="*/ 2 h 61"/>
                    <a:gd name="T26" fmla="*/ 22 w 71"/>
                    <a:gd name="T27" fmla="*/ 5 h 61"/>
                    <a:gd name="T28" fmla="*/ 48 w 71"/>
                    <a:gd name="T29" fmla="*/ 27 h 61"/>
                    <a:gd name="T30" fmla="*/ 53 w 71"/>
                    <a:gd name="T31" fmla="*/ 20 h 61"/>
                    <a:gd name="T32" fmla="*/ 61 w 71"/>
                    <a:gd name="T33" fmla="*/ 24 h 61"/>
                    <a:gd name="T34" fmla="*/ 70 w 71"/>
                    <a:gd name="T35" fmla="*/ 49 h 61"/>
                    <a:gd name="T36" fmla="*/ 68 w 71"/>
                    <a:gd name="T37" fmla="*/ 53 h 61"/>
                    <a:gd name="T38" fmla="*/ 67 w 71"/>
                    <a:gd name="T39" fmla="*/ 54 h 61"/>
                    <a:gd name="T40" fmla="*/ 65 w 71"/>
                    <a:gd name="T41" fmla="*/ 57 h 61"/>
                    <a:gd name="T42" fmla="*/ 63 w 71"/>
                    <a:gd name="T43" fmla="*/ 59 h 61"/>
                    <a:gd name="T44" fmla="*/ 54 w 71"/>
                    <a:gd name="T45" fmla="*/ 57 h 61"/>
                    <a:gd name="T46" fmla="*/ 53 w 71"/>
                    <a:gd name="T47" fmla="*/ 59 h 61"/>
                    <a:gd name="T48" fmla="*/ 50 w 71"/>
                    <a:gd name="T49" fmla="*/ 59 h 61"/>
                    <a:gd name="T50" fmla="*/ 40 w 71"/>
                    <a:gd name="T51" fmla="*/ 6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71" h="61">
                      <a:moveTo>
                        <a:pt x="40" y="60"/>
                      </a:moveTo>
                      <a:cubicBezTo>
                        <a:pt x="40" y="60"/>
                        <a:pt x="39" y="60"/>
                        <a:pt x="38" y="61"/>
                      </a:cubicBezTo>
                      <a:cubicBezTo>
                        <a:pt x="37" y="59"/>
                        <a:pt x="35" y="59"/>
                        <a:pt x="33" y="60"/>
                      </a:cubicBezTo>
                      <a:cubicBezTo>
                        <a:pt x="32" y="60"/>
                        <a:pt x="31" y="60"/>
                        <a:pt x="30" y="60"/>
                      </a:cubicBezTo>
                      <a:cubicBezTo>
                        <a:pt x="29" y="59"/>
                        <a:pt x="29" y="59"/>
                        <a:pt x="28" y="60"/>
                      </a:cubicBezTo>
                      <a:cubicBezTo>
                        <a:pt x="22" y="57"/>
                        <a:pt x="18" y="53"/>
                        <a:pt x="13" y="49"/>
                      </a:cubicBezTo>
                      <a:cubicBezTo>
                        <a:pt x="12" y="43"/>
                        <a:pt x="6" y="40"/>
                        <a:pt x="4" y="34"/>
                      </a:cubicBezTo>
                      <a:cubicBezTo>
                        <a:pt x="2" y="33"/>
                        <a:pt x="1" y="30"/>
                        <a:pt x="1" y="27"/>
                      </a:cubicBezTo>
                      <a:cubicBezTo>
                        <a:pt x="0" y="23"/>
                        <a:pt x="0" y="20"/>
                        <a:pt x="3" y="17"/>
                      </a:cubicBezTo>
                      <a:cubicBezTo>
                        <a:pt x="7" y="14"/>
                        <a:pt x="10" y="16"/>
                        <a:pt x="14" y="18"/>
                      </a:cubicBezTo>
                      <a:cubicBezTo>
                        <a:pt x="15" y="19"/>
                        <a:pt x="17" y="21"/>
                        <a:pt x="19" y="20"/>
                      </a:cubicBezTo>
                      <a:cubicBezTo>
                        <a:pt x="18" y="16"/>
                        <a:pt x="15" y="13"/>
                        <a:pt x="14" y="10"/>
                      </a:cubicBezTo>
                      <a:cubicBezTo>
                        <a:pt x="13" y="7"/>
                        <a:pt x="12" y="4"/>
                        <a:pt x="15" y="2"/>
                      </a:cubicBezTo>
                      <a:cubicBezTo>
                        <a:pt x="18" y="0"/>
                        <a:pt x="20" y="3"/>
                        <a:pt x="22" y="5"/>
                      </a:cubicBezTo>
                      <a:cubicBezTo>
                        <a:pt x="31" y="12"/>
                        <a:pt x="39" y="20"/>
                        <a:pt x="48" y="27"/>
                      </a:cubicBezTo>
                      <a:cubicBezTo>
                        <a:pt x="50" y="25"/>
                        <a:pt x="49" y="21"/>
                        <a:pt x="53" y="20"/>
                      </a:cubicBezTo>
                      <a:cubicBezTo>
                        <a:pt x="57" y="19"/>
                        <a:pt x="59" y="21"/>
                        <a:pt x="61" y="24"/>
                      </a:cubicBezTo>
                      <a:cubicBezTo>
                        <a:pt x="65" y="32"/>
                        <a:pt x="71" y="40"/>
                        <a:pt x="70" y="49"/>
                      </a:cubicBezTo>
                      <a:cubicBezTo>
                        <a:pt x="70" y="50"/>
                        <a:pt x="69" y="52"/>
                        <a:pt x="68" y="53"/>
                      </a:cubicBezTo>
                      <a:cubicBezTo>
                        <a:pt x="68" y="53"/>
                        <a:pt x="68" y="54"/>
                        <a:pt x="67" y="54"/>
                      </a:cubicBezTo>
                      <a:cubicBezTo>
                        <a:pt x="66" y="55"/>
                        <a:pt x="66" y="56"/>
                        <a:pt x="65" y="57"/>
                      </a:cubicBezTo>
                      <a:cubicBezTo>
                        <a:pt x="64" y="58"/>
                        <a:pt x="63" y="58"/>
                        <a:pt x="63" y="59"/>
                      </a:cubicBezTo>
                      <a:cubicBezTo>
                        <a:pt x="60" y="60"/>
                        <a:pt x="57" y="57"/>
                        <a:pt x="54" y="57"/>
                      </a:cubicBezTo>
                      <a:cubicBezTo>
                        <a:pt x="54" y="58"/>
                        <a:pt x="53" y="59"/>
                        <a:pt x="53" y="59"/>
                      </a:cubicBezTo>
                      <a:cubicBezTo>
                        <a:pt x="52" y="59"/>
                        <a:pt x="51" y="59"/>
                        <a:pt x="50" y="59"/>
                      </a:cubicBezTo>
                      <a:cubicBezTo>
                        <a:pt x="46" y="56"/>
                        <a:pt x="43" y="59"/>
                        <a:pt x="40" y="60"/>
                      </a:cubicBezTo>
                      <a:close/>
                    </a:path>
                  </a:pathLst>
                </a:custGeom>
                <a:solidFill>
                  <a:srgbClr val="2128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25" name="Freeform 513"/>
                <p:cNvSpPr>
                  <a:spLocks/>
                </p:cNvSpPr>
                <p:nvPr userDrawn="1"/>
              </p:nvSpPr>
              <p:spPr bwMode="auto">
                <a:xfrm>
                  <a:off x="5257" y="500"/>
                  <a:ext cx="91" cy="57"/>
                </a:xfrm>
                <a:custGeom>
                  <a:avLst/>
                  <a:gdLst>
                    <a:gd name="T0" fmla="*/ 78 w 79"/>
                    <a:gd name="T1" fmla="*/ 48 h 49"/>
                    <a:gd name="T2" fmla="*/ 64 w 79"/>
                    <a:gd name="T3" fmla="*/ 35 h 49"/>
                    <a:gd name="T4" fmla="*/ 63 w 79"/>
                    <a:gd name="T5" fmla="*/ 34 h 49"/>
                    <a:gd name="T6" fmla="*/ 52 w 79"/>
                    <a:gd name="T7" fmla="*/ 27 h 49"/>
                    <a:gd name="T8" fmla="*/ 43 w 79"/>
                    <a:gd name="T9" fmla="*/ 18 h 49"/>
                    <a:gd name="T10" fmla="*/ 51 w 79"/>
                    <a:gd name="T11" fmla="*/ 34 h 49"/>
                    <a:gd name="T12" fmla="*/ 51 w 79"/>
                    <a:gd name="T13" fmla="*/ 41 h 49"/>
                    <a:gd name="T14" fmla="*/ 46 w 79"/>
                    <a:gd name="T15" fmla="*/ 39 h 49"/>
                    <a:gd name="T16" fmla="*/ 39 w 79"/>
                    <a:gd name="T17" fmla="*/ 34 h 49"/>
                    <a:gd name="T18" fmla="*/ 30 w 79"/>
                    <a:gd name="T19" fmla="*/ 39 h 49"/>
                    <a:gd name="T20" fmla="*/ 32 w 79"/>
                    <a:gd name="T21" fmla="*/ 49 h 49"/>
                    <a:gd name="T22" fmla="*/ 26 w 79"/>
                    <a:gd name="T23" fmla="*/ 42 h 49"/>
                    <a:gd name="T24" fmla="*/ 21 w 79"/>
                    <a:gd name="T25" fmla="*/ 34 h 49"/>
                    <a:gd name="T26" fmla="*/ 14 w 79"/>
                    <a:gd name="T27" fmla="*/ 27 h 49"/>
                    <a:gd name="T28" fmla="*/ 11 w 79"/>
                    <a:gd name="T29" fmla="*/ 23 h 49"/>
                    <a:gd name="T30" fmla="*/ 5 w 79"/>
                    <a:gd name="T31" fmla="*/ 18 h 49"/>
                    <a:gd name="T32" fmla="*/ 2 w 79"/>
                    <a:gd name="T33" fmla="*/ 3 h 49"/>
                    <a:gd name="T34" fmla="*/ 11 w 79"/>
                    <a:gd name="T35" fmla="*/ 4 h 49"/>
                    <a:gd name="T36" fmla="*/ 37 w 79"/>
                    <a:gd name="T37" fmla="*/ 19 h 49"/>
                    <a:gd name="T38" fmla="*/ 31 w 79"/>
                    <a:gd name="T39" fmla="*/ 4 h 49"/>
                    <a:gd name="T40" fmla="*/ 42 w 79"/>
                    <a:gd name="T41" fmla="*/ 7 h 49"/>
                    <a:gd name="T42" fmla="*/ 61 w 79"/>
                    <a:gd name="T43" fmla="*/ 21 h 49"/>
                    <a:gd name="T44" fmla="*/ 75 w 79"/>
                    <a:gd name="T45" fmla="*/ 37 h 49"/>
                    <a:gd name="T46" fmla="*/ 76 w 79"/>
                    <a:gd name="T47" fmla="*/ 40 h 49"/>
                    <a:gd name="T48" fmla="*/ 78 w 79"/>
                    <a:gd name="T49" fmla="*/ 48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9" h="49">
                      <a:moveTo>
                        <a:pt x="78" y="48"/>
                      </a:moveTo>
                      <a:cubicBezTo>
                        <a:pt x="73" y="44"/>
                        <a:pt x="66" y="41"/>
                        <a:pt x="64" y="35"/>
                      </a:cubicBezTo>
                      <a:cubicBezTo>
                        <a:pt x="64" y="34"/>
                        <a:pt x="64" y="34"/>
                        <a:pt x="63" y="34"/>
                      </a:cubicBezTo>
                      <a:cubicBezTo>
                        <a:pt x="60" y="30"/>
                        <a:pt x="54" y="30"/>
                        <a:pt x="52" y="27"/>
                      </a:cubicBezTo>
                      <a:cubicBezTo>
                        <a:pt x="50" y="23"/>
                        <a:pt x="48" y="21"/>
                        <a:pt x="43" y="18"/>
                      </a:cubicBezTo>
                      <a:cubicBezTo>
                        <a:pt x="44" y="25"/>
                        <a:pt x="47" y="30"/>
                        <a:pt x="51" y="34"/>
                      </a:cubicBezTo>
                      <a:cubicBezTo>
                        <a:pt x="52" y="36"/>
                        <a:pt x="54" y="38"/>
                        <a:pt x="51" y="41"/>
                      </a:cubicBezTo>
                      <a:cubicBezTo>
                        <a:pt x="49" y="43"/>
                        <a:pt x="47" y="41"/>
                        <a:pt x="46" y="39"/>
                      </a:cubicBezTo>
                      <a:cubicBezTo>
                        <a:pt x="44" y="37"/>
                        <a:pt x="41" y="36"/>
                        <a:pt x="39" y="34"/>
                      </a:cubicBezTo>
                      <a:cubicBezTo>
                        <a:pt x="34" y="31"/>
                        <a:pt x="31" y="33"/>
                        <a:pt x="30" y="39"/>
                      </a:cubicBezTo>
                      <a:cubicBezTo>
                        <a:pt x="30" y="43"/>
                        <a:pt x="30" y="46"/>
                        <a:pt x="32" y="49"/>
                      </a:cubicBezTo>
                      <a:cubicBezTo>
                        <a:pt x="28" y="48"/>
                        <a:pt x="28" y="45"/>
                        <a:pt x="26" y="42"/>
                      </a:cubicBezTo>
                      <a:cubicBezTo>
                        <a:pt x="24" y="39"/>
                        <a:pt x="21" y="38"/>
                        <a:pt x="21" y="34"/>
                      </a:cubicBezTo>
                      <a:cubicBezTo>
                        <a:pt x="19" y="34"/>
                        <a:pt x="16" y="30"/>
                        <a:pt x="14" y="27"/>
                      </a:cubicBezTo>
                      <a:cubicBezTo>
                        <a:pt x="13" y="25"/>
                        <a:pt x="12" y="24"/>
                        <a:pt x="11" y="23"/>
                      </a:cubicBezTo>
                      <a:cubicBezTo>
                        <a:pt x="9" y="22"/>
                        <a:pt x="7" y="20"/>
                        <a:pt x="5" y="18"/>
                      </a:cubicBezTo>
                      <a:cubicBezTo>
                        <a:pt x="2" y="14"/>
                        <a:pt x="0" y="9"/>
                        <a:pt x="2" y="3"/>
                      </a:cubicBezTo>
                      <a:cubicBezTo>
                        <a:pt x="5" y="0"/>
                        <a:pt x="9" y="2"/>
                        <a:pt x="11" y="4"/>
                      </a:cubicBezTo>
                      <a:cubicBezTo>
                        <a:pt x="20" y="11"/>
                        <a:pt x="27" y="19"/>
                        <a:pt x="37" y="19"/>
                      </a:cubicBezTo>
                      <a:cubicBezTo>
                        <a:pt x="36" y="15"/>
                        <a:pt x="30" y="11"/>
                        <a:pt x="31" y="4"/>
                      </a:cubicBezTo>
                      <a:cubicBezTo>
                        <a:pt x="36" y="1"/>
                        <a:pt x="39" y="5"/>
                        <a:pt x="42" y="7"/>
                      </a:cubicBezTo>
                      <a:cubicBezTo>
                        <a:pt x="48" y="11"/>
                        <a:pt x="54" y="17"/>
                        <a:pt x="61" y="21"/>
                      </a:cubicBezTo>
                      <a:cubicBezTo>
                        <a:pt x="67" y="25"/>
                        <a:pt x="69" y="32"/>
                        <a:pt x="75" y="37"/>
                      </a:cubicBezTo>
                      <a:cubicBezTo>
                        <a:pt x="75" y="37"/>
                        <a:pt x="76" y="38"/>
                        <a:pt x="76" y="40"/>
                      </a:cubicBezTo>
                      <a:cubicBezTo>
                        <a:pt x="78" y="42"/>
                        <a:pt x="79" y="45"/>
                        <a:pt x="78" y="48"/>
                      </a:cubicBezTo>
                      <a:close/>
                    </a:path>
                  </a:pathLst>
                </a:custGeom>
                <a:solidFill>
                  <a:srgbClr val="292E3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26" name="Freeform 514"/>
                <p:cNvSpPr>
                  <a:spLocks/>
                </p:cNvSpPr>
                <p:nvPr userDrawn="1"/>
              </p:nvSpPr>
              <p:spPr bwMode="auto">
                <a:xfrm>
                  <a:off x="5277" y="539"/>
                  <a:ext cx="13" cy="18"/>
                </a:xfrm>
                <a:custGeom>
                  <a:avLst/>
                  <a:gdLst>
                    <a:gd name="T0" fmla="*/ 3 w 11"/>
                    <a:gd name="T1" fmla="*/ 0 h 15"/>
                    <a:gd name="T2" fmla="*/ 8 w 11"/>
                    <a:gd name="T3" fmla="*/ 8 h 15"/>
                    <a:gd name="T4" fmla="*/ 3 w 11"/>
                    <a:gd name="T5" fmla="*/ 15 h 15"/>
                    <a:gd name="T6" fmla="*/ 0 w 11"/>
                    <a:gd name="T7" fmla="*/ 11 h 15"/>
                    <a:gd name="T8" fmla="*/ 3 w 11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5">
                      <a:moveTo>
                        <a:pt x="3" y="0"/>
                      </a:moveTo>
                      <a:cubicBezTo>
                        <a:pt x="4" y="3"/>
                        <a:pt x="11" y="2"/>
                        <a:pt x="8" y="8"/>
                      </a:cubicBezTo>
                      <a:cubicBezTo>
                        <a:pt x="7" y="10"/>
                        <a:pt x="5" y="12"/>
                        <a:pt x="3" y="15"/>
                      </a:cubicBezTo>
                      <a:cubicBezTo>
                        <a:pt x="2" y="14"/>
                        <a:pt x="2" y="12"/>
                        <a:pt x="0" y="11"/>
                      </a:cubicBezTo>
                      <a:cubicBezTo>
                        <a:pt x="2" y="8"/>
                        <a:pt x="2" y="4"/>
                        <a:pt x="3" y="0"/>
                      </a:cubicBezTo>
                      <a:close/>
                    </a:path>
                  </a:pathLst>
                </a:custGeom>
                <a:solidFill>
                  <a:srgbClr val="4D53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27" name="Freeform 515"/>
                <p:cNvSpPr>
                  <a:spLocks/>
                </p:cNvSpPr>
                <p:nvPr userDrawn="1"/>
              </p:nvSpPr>
              <p:spPr bwMode="auto">
                <a:xfrm>
                  <a:off x="5259" y="517"/>
                  <a:ext cx="10" cy="14"/>
                </a:xfrm>
                <a:custGeom>
                  <a:avLst/>
                  <a:gdLst>
                    <a:gd name="T0" fmla="*/ 6 w 9"/>
                    <a:gd name="T1" fmla="*/ 1 h 12"/>
                    <a:gd name="T2" fmla="*/ 9 w 9"/>
                    <a:gd name="T3" fmla="*/ 8 h 12"/>
                    <a:gd name="T4" fmla="*/ 6 w 9"/>
                    <a:gd name="T5" fmla="*/ 12 h 12"/>
                    <a:gd name="T6" fmla="*/ 3 w 9"/>
                    <a:gd name="T7" fmla="*/ 10 h 12"/>
                    <a:gd name="T8" fmla="*/ 0 w 9"/>
                    <a:gd name="T9" fmla="*/ 8 h 12"/>
                    <a:gd name="T10" fmla="*/ 0 w 9"/>
                    <a:gd name="T11" fmla="*/ 5 h 12"/>
                    <a:gd name="T12" fmla="*/ 2 w 9"/>
                    <a:gd name="T13" fmla="*/ 2 h 12"/>
                    <a:gd name="T14" fmla="*/ 6 w 9"/>
                    <a:gd name="T15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12">
                      <a:moveTo>
                        <a:pt x="6" y="1"/>
                      </a:moveTo>
                      <a:cubicBezTo>
                        <a:pt x="7" y="3"/>
                        <a:pt x="8" y="5"/>
                        <a:pt x="9" y="8"/>
                      </a:cubicBezTo>
                      <a:cubicBezTo>
                        <a:pt x="8" y="9"/>
                        <a:pt x="7" y="10"/>
                        <a:pt x="6" y="12"/>
                      </a:cubicBezTo>
                      <a:cubicBezTo>
                        <a:pt x="5" y="11"/>
                        <a:pt x="4" y="11"/>
                        <a:pt x="3" y="10"/>
                      </a:cubicBezTo>
                      <a:cubicBezTo>
                        <a:pt x="2" y="10"/>
                        <a:pt x="1" y="9"/>
                        <a:pt x="0" y="8"/>
                      </a:cubicBezTo>
                      <a:cubicBezTo>
                        <a:pt x="0" y="7"/>
                        <a:pt x="0" y="6"/>
                        <a:pt x="0" y="5"/>
                      </a:cubicBezTo>
                      <a:cubicBezTo>
                        <a:pt x="0" y="4"/>
                        <a:pt x="1" y="3"/>
                        <a:pt x="2" y="2"/>
                      </a:cubicBezTo>
                      <a:cubicBezTo>
                        <a:pt x="3" y="1"/>
                        <a:pt x="5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585E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28" name="Freeform 516"/>
                <p:cNvSpPr>
                  <a:spLocks/>
                </p:cNvSpPr>
                <p:nvPr userDrawn="1"/>
              </p:nvSpPr>
              <p:spPr bwMode="auto">
                <a:xfrm>
                  <a:off x="5277" y="552"/>
                  <a:ext cx="4" cy="5"/>
                </a:xfrm>
                <a:custGeom>
                  <a:avLst/>
                  <a:gdLst>
                    <a:gd name="T0" fmla="*/ 0 w 3"/>
                    <a:gd name="T1" fmla="*/ 0 h 4"/>
                    <a:gd name="T2" fmla="*/ 3 w 3"/>
                    <a:gd name="T3" fmla="*/ 4 h 4"/>
                    <a:gd name="T4" fmla="*/ 0 w 3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0" y="0"/>
                      </a:moveTo>
                      <a:cubicBezTo>
                        <a:pt x="2" y="0"/>
                        <a:pt x="3" y="2"/>
                        <a:pt x="3" y="4"/>
                      </a:cubicBezTo>
                      <a:cubicBezTo>
                        <a:pt x="1" y="3"/>
                        <a:pt x="0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7773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29" name="Freeform 517"/>
                <p:cNvSpPr>
                  <a:spLocks/>
                </p:cNvSpPr>
                <p:nvPr userDrawn="1"/>
              </p:nvSpPr>
              <p:spPr bwMode="auto">
                <a:xfrm>
                  <a:off x="5592" y="299"/>
                  <a:ext cx="43" cy="19"/>
                </a:xfrm>
                <a:custGeom>
                  <a:avLst/>
                  <a:gdLst>
                    <a:gd name="T0" fmla="*/ 0 w 37"/>
                    <a:gd name="T1" fmla="*/ 13 h 16"/>
                    <a:gd name="T2" fmla="*/ 21 w 37"/>
                    <a:gd name="T3" fmla="*/ 2 h 16"/>
                    <a:gd name="T4" fmla="*/ 23 w 37"/>
                    <a:gd name="T5" fmla="*/ 2 h 16"/>
                    <a:gd name="T6" fmla="*/ 31 w 37"/>
                    <a:gd name="T7" fmla="*/ 1 h 16"/>
                    <a:gd name="T8" fmla="*/ 32 w 37"/>
                    <a:gd name="T9" fmla="*/ 0 h 16"/>
                    <a:gd name="T10" fmla="*/ 36 w 37"/>
                    <a:gd name="T11" fmla="*/ 1 h 16"/>
                    <a:gd name="T12" fmla="*/ 36 w 37"/>
                    <a:gd name="T13" fmla="*/ 1 h 16"/>
                    <a:gd name="T14" fmla="*/ 37 w 37"/>
                    <a:gd name="T15" fmla="*/ 2 h 16"/>
                    <a:gd name="T16" fmla="*/ 36 w 37"/>
                    <a:gd name="T17" fmla="*/ 6 h 16"/>
                    <a:gd name="T18" fmla="*/ 2 w 37"/>
                    <a:gd name="T19" fmla="*/ 16 h 16"/>
                    <a:gd name="T20" fmla="*/ 0 w 37"/>
                    <a:gd name="T21" fmla="*/ 13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7" h="16">
                      <a:moveTo>
                        <a:pt x="0" y="13"/>
                      </a:moveTo>
                      <a:cubicBezTo>
                        <a:pt x="6" y="7"/>
                        <a:pt x="15" y="7"/>
                        <a:pt x="21" y="2"/>
                      </a:cubicBezTo>
                      <a:cubicBezTo>
                        <a:pt x="22" y="2"/>
                        <a:pt x="22" y="2"/>
                        <a:pt x="23" y="2"/>
                      </a:cubicBezTo>
                      <a:cubicBezTo>
                        <a:pt x="26" y="2"/>
                        <a:pt x="28" y="0"/>
                        <a:pt x="31" y="1"/>
                      </a:cubicBezTo>
                      <a:cubicBezTo>
                        <a:pt x="31" y="1"/>
                        <a:pt x="32" y="1"/>
                        <a:pt x="32" y="0"/>
                      </a:cubicBezTo>
                      <a:cubicBezTo>
                        <a:pt x="34" y="0"/>
                        <a:pt x="35" y="1"/>
                        <a:pt x="36" y="1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7" y="1"/>
                        <a:pt x="37" y="2"/>
                        <a:pt x="37" y="2"/>
                      </a:cubicBezTo>
                      <a:cubicBezTo>
                        <a:pt x="37" y="4"/>
                        <a:pt x="37" y="5"/>
                        <a:pt x="36" y="6"/>
                      </a:cubicBezTo>
                      <a:cubicBezTo>
                        <a:pt x="27" y="15"/>
                        <a:pt x="13" y="12"/>
                        <a:pt x="2" y="16"/>
                      </a:cubicBezTo>
                      <a:cubicBezTo>
                        <a:pt x="1" y="16"/>
                        <a:pt x="0" y="15"/>
                        <a:pt x="0" y="13"/>
                      </a:cubicBezTo>
                      <a:close/>
                    </a:path>
                  </a:pathLst>
                </a:custGeom>
                <a:solidFill>
                  <a:srgbClr val="878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30" name="Freeform 518"/>
                <p:cNvSpPr>
                  <a:spLocks/>
                </p:cNvSpPr>
                <p:nvPr userDrawn="1"/>
              </p:nvSpPr>
              <p:spPr bwMode="auto">
                <a:xfrm>
                  <a:off x="5636" y="289"/>
                  <a:ext cx="13" cy="7"/>
                </a:xfrm>
                <a:custGeom>
                  <a:avLst/>
                  <a:gdLst>
                    <a:gd name="T0" fmla="*/ 9 w 11"/>
                    <a:gd name="T1" fmla="*/ 0 h 6"/>
                    <a:gd name="T2" fmla="*/ 7 w 11"/>
                    <a:gd name="T3" fmla="*/ 6 h 6"/>
                    <a:gd name="T4" fmla="*/ 7 w 11"/>
                    <a:gd name="T5" fmla="*/ 6 h 6"/>
                    <a:gd name="T6" fmla="*/ 4 w 11"/>
                    <a:gd name="T7" fmla="*/ 5 h 6"/>
                    <a:gd name="T8" fmla="*/ 4 w 11"/>
                    <a:gd name="T9" fmla="*/ 5 h 6"/>
                    <a:gd name="T10" fmla="*/ 1 w 11"/>
                    <a:gd name="T11" fmla="*/ 4 h 6"/>
                    <a:gd name="T12" fmla="*/ 1 w 11"/>
                    <a:gd name="T13" fmla="*/ 4 h 6"/>
                    <a:gd name="T14" fmla="*/ 0 w 11"/>
                    <a:gd name="T15" fmla="*/ 3 h 6"/>
                    <a:gd name="T16" fmla="*/ 0 w 11"/>
                    <a:gd name="T17" fmla="*/ 2 h 6"/>
                    <a:gd name="T18" fmla="*/ 4 w 11"/>
                    <a:gd name="T19" fmla="*/ 0 h 6"/>
                    <a:gd name="T20" fmla="*/ 7 w 11"/>
                    <a:gd name="T21" fmla="*/ 1 h 6"/>
                    <a:gd name="T22" fmla="*/ 9 w 11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" h="6">
                      <a:moveTo>
                        <a:pt x="9" y="0"/>
                      </a:moveTo>
                      <a:cubicBezTo>
                        <a:pt x="11" y="3"/>
                        <a:pt x="10" y="5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3" y="5"/>
                        <a:pt x="2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3" y="1"/>
                        <a:pt x="4" y="0"/>
                      </a:cubicBezTo>
                      <a:cubicBezTo>
                        <a:pt x="5" y="0"/>
                        <a:pt x="6" y="1"/>
                        <a:pt x="7" y="1"/>
                      </a:cubicBezTo>
                      <a:cubicBezTo>
                        <a:pt x="8" y="1"/>
                        <a:pt x="9" y="1"/>
                        <a:pt x="9" y="0"/>
                      </a:cubicBezTo>
                      <a:close/>
                    </a:path>
                  </a:pathLst>
                </a:custGeom>
                <a:solidFill>
                  <a:srgbClr val="DDE0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31" name="Freeform 519"/>
                <p:cNvSpPr>
                  <a:spLocks/>
                </p:cNvSpPr>
                <p:nvPr userDrawn="1"/>
              </p:nvSpPr>
              <p:spPr bwMode="auto">
                <a:xfrm>
                  <a:off x="5557" y="322"/>
                  <a:ext cx="43" cy="33"/>
                </a:xfrm>
                <a:custGeom>
                  <a:avLst/>
                  <a:gdLst>
                    <a:gd name="T0" fmla="*/ 27 w 37"/>
                    <a:gd name="T1" fmla="*/ 23 h 28"/>
                    <a:gd name="T2" fmla="*/ 25 w 37"/>
                    <a:gd name="T3" fmla="*/ 24 h 28"/>
                    <a:gd name="T4" fmla="*/ 17 w 37"/>
                    <a:gd name="T5" fmla="*/ 27 h 28"/>
                    <a:gd name="T6" fmla="*/ 15 w 37"/>
                    <a:gd name="T7" fmla="*/ 28 h 28"/>
                    <a:gd name="T8" fmla="*/ 3 w 37"/>
                    <a:gd name="T9" fmla="*/ 24 h 28"/>
                    <a:gd name="T10" fmla="*/ 1 w 37"/>
                    <a:gd name="T11" fmla="*/ 22 h 28"/>
                    <a:gd name="T12" fmla="*/ 0 w 37"/>
                    <a:gd name="T13" fmla="*/ 17 h 28"/>
                    <a:gd name="T14" fmla="*/ 0 w 37"/>
                    <a:gd name="T15" fmla="*/ 14 h 28"/>
                    <a:gd name="T16" fmla="*/ 2 w 37"/>
                    <a:gd name="T17" fmla="*/ 10 h 28"/>
                    <a:gd name="T18" fmla="*/ 3 w 37"/>
                    <a:gd name="T19" fmla="*/ 9 h 28"/>
                    <a:gd name="T20" fmla="*/ 14 w 37"/>
                    <a:gd name="T21" fmla="*/ 3 h 28"/>
                    <a:gd name="T22" fmla="*/ 14 w 37"/>
                    <a:gd name="T23" fmla="*/ 3 h 28"/>
                    <a:gd name="T24" fmla="*/ 31 w 37"/>
                    <a:gd name="T25" fmla="*/ 9 h 28"/>
                    <a:gd name="T26" fmla="*/ 27 w 37"/>
                    <a:gd name="T27" fmla="*/ 2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28">
                      <a:moveTo>
                        <a:pt x="27" y="23"/>
                      </a:moveTo>
                      <a:cubicBezTo>
                        <a:pt x="27" y="23"/>
                        <a:pt x="26" y="23"/>
                        <a:pt x="25" y="24"/>
                      </a:cubicBezTo>
                      <a:cubicBezTo>
                        <a:pt x="22" y="23"/>
                        <a:pt x="19" y="24"/>
                        <a:pt x="17" y="27"/>
                      </a:cubicBezTo>
                      <a:cubicBezTo>
                        <a:pt x="17" y="28"/>
                        <a:pt x="16" y="28"/>
                        <a:pt x="15" y="28"/>
                      </a:cubicBezTo>
                      <a:cubicBezTo>
                        <a:pt x="11" y="25"/>
                        <a:pt x="9" y="20"/>
                        <a:pt x="3" y="24"/>
                      </a:cubicBezTo>
                      <a:cubicBezTo>
                        <a:pt x="2" y="24"/>
                        <a:pt x="1" y="23"/>
                        <a:pt x="1" y="22"/>
                      </a:cubicBezTo>
                      <a:cubicBezTo>
                        <a:pt x="0" y="20"/>
                        <a:pt x="0" y="18"/>
                        <a:pt x="0" y="17"/>
                      </a:cubicBezTo>
                      <a:cubicBezTo>
                        <a:pt x="0" y="16"/>
                        <a:pt x="0" y="15"/>
                        <a:pt x="0" y="14"/>
                      </a:cubicBezTo>
                      <a:cubicBezTo>
                        <a:pt x="0" y="12"/>
                        <a:pt x="1" y="12"/>
                        <a:pt x="2" y="10"/>
                      </a:cubicBezTo>
                      <a:cubicBezTo>
                        <a:pt x="2" y="10"/>
                        <a:pt x="3" y="9"/>
                        <a:pt x="3" y="9"/>
                      </a:cubicBezTo>
                      <a:cubicBezTo>
                        <a:pt x="6" y="6"/>
                        <a:pt x="12" y="7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21" y="0"/>
                        <a:pt x="27" y="5"/>
                        <a:pt x="31" y="9"/>
                      </a:cubicBezTo>
                      <a:cubicBezTo>
                        <a:pt x="37" y="14"/>
                        <a:pt x="31" y="19"/>
                        <a:pt x="27" y="23"/>
                      </a:cubicBezTo>
                      <a:close/>
                    </a:path>
                  </a:pathLst>
                </a:custGeom>
                <a:solidFill>
                  <a:srgbClr val="8588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32" name="Freeform 520"/>
                <p:cNvSpPr>
                  <a:spLocks/>
                </p:cNvSpPr>
                <p:nvPr userDrawn="1"/>
              </p:nvSpPr>
              <p:spPr bwMode="auto">
                <a:xfrm>
                  <a:off x="5574" y="314"/>
                  <a:ext cx="30" cy="35"/>
                </a:xfrm>
                <a:custGeom>
                  <a:avLst/>
                  <a:gdLst>
                    <a:gd name="T0" fmla="*/ 13 w 26"/>
                    <a:gd name="T1" fmla="*/ 30 h 30"/>
                    <a:gd name="T2" fmla="*/ 17 w 26"/>
                    <a:gd name="T3" fmla="*/ 23 h 30"/>
                    <a:gd name="T4" fmla="*/ 15 w 26"/>
                    <a:gd name="T5" fmla="*/ 16 h 30"/>
                    <a:gd name="T6" fmla="*/ 0 w 26"/>
                    <a:gd name="T7" fmla="*/ 10 h 30"/>
                    <a:gd name="T8" fmla="*/ 16 w 26"/>
                    <a:gd name="T9" fmla="*/ 0 h 30"/>
                    <a:gd name="T10" fmla="*/ 17 w 26"/>
                    <a:gd name="T11" fmla="*/ 3 h 30"/>
                    <a:gd name="T12" fmla="*/ 16 w 26"/>
                    <a:gd name="T13" fmla="*/ 4 h 30"/>
                    <a:gd name="T14" fmla="*/ 16 w 26"/>
                    <a:gd name="T15" fmla="*/ 5 h 30"/>
                    <a:gd name="T16" fmla="*/ 17 w 26"/>
                    <a:gd name="T17" fmla="*/ 4 h 30"/>
                    <a:gd name="T18" fmla="*/ 26 w 26"/>
                    <a:gd name="T19" fmla="*/ 17 h 30"/>
                    <a:gd name="T20" fmla="*/ 13 w 26"/>
                    <a:gd name="T21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0">
                      <a:moveTo>
                        <a:pt x="13" y="30"/>
                      </a:moveTo>
                      <a:cubicBezTo>
                        <a:pt x="15" y="27"/>
                        <a:pt x="16" y="25"/>
                        <a:pt x="17" y="23"/>
                      </a:cubicBezTo>
                      <a:cubicBezTo>
                        <a:pt x="19" y="20"/>
                        <a:pt x="18" y="16"/>
                        <a:pt x="15" y="16"/>
                      </a:cubicBezTo>
                      <a:cubicBezTo>
                        <a:pt x="9" y="16"/>
                        <a:pt x="6" y="10"/>
                        <a:pt x="0" y="10"/>
                      </a:cubicBezTo>
                      <a:cubicBezTo>
                        <a:pt x="4" y="4"/>
                        <a:pt x="11" y="3"/>
                        <a:pt x="16" y="0"/>
                      </a:cubicBezTo>
                      <a:cubicBezTo>
                        <a:pt x="17" y="1"/>
                        <a:pt x="17" y="2"/>
                        <a:pt x="17" y="3"/>
                      </a:cubicBezTo>
                      <a:cubicBezTo>
                        <a:pt x="17" y="4"/>
                        <a:pt x="16" y="4"/>
                        <a:pt x="16" y="4"/>
                      </a:cubicBezTo>
                      <a:cubicBezTo>
                        <a:pt x="16" y="4"/>
                        <a:pt x="16" y="5"/>
                        <a:pt x="16" y="5"/>
                      </a:cubicBezTo>
                      <a:cubicBezTo>
                        <a:pt x="16" y="5"/>
                        <a:pt x="17" y="4"/>
                        <a:pt x="17" y="4"/>
                      </a:cubicBezTo>
                      <a:cubicBezTo>
                        <a:pt x="23" y="6"/>
                        <a:pt x="21" y="14"/>
                        <a:pt x="26" y="17"/>
                      </a:cubicBezTo>
                      <a:cubicBezTo>
                        <a:pt x="21" y="21"/>
                        <a:pt x="20" y="28"/>
                        <a:pt x="13" y="30"/>
                      </a:cubicBezTo>
                      <a:close/>
                    </a:path>
                  </a:pathLst>
                </a:custGeom>
                <a:solidFill>
                  <a:srgbClr val="8B8E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33" name="Freeform 521"/>
                <p:cNvSpPr>
                  <a:spLocks/>
                </p:cNvSpPr>
                <p:nvPr userDrawn="1"/>
              </p:nvSpPr>
              <p:spPr bwMode="auto">
                <a:xfrm>
                  <a:off x="5525" y="334"/>
                  <a:ext cx="35" cy="28"/>
                </a:xfrm>
                <a:custGeom>
                  <a:avLst/>
                  <a:gdLst>
                    <a:gd name="T0" fmla="*/ 30 w 30"/>
                    <a:gd name="T1" fmla="*/ 0 h 24"/>
                    <a:gd name="T2" fmla="*/ 29 w 30"/>
                    <a:gd name="T3" fmla="*/ 3 h 24"/>
                    <a:gd name="T4" fmla="*/ 26 w 30"/>
                    <a:gd name="T5" fmla="*/ 7 h 24"/>
                    <a:gd name="T6" fmla="*/ 1 w 30"/>
                    <a:gd name="T7" fmla="*/ 23 h 24"/>
                    <a:gd name="T8" fmla="*/ 0 w 30"/>
                    <a:gd name="T9" fmla="*/ 21 h 24"/>
                    <a:gd name="T10" fmla="*/ 0 w 30"/>
                    <a:gd name="T11" fmla="*/ 20 h 24"/>
                    <a:gd name="T12" fmla="*/ 7 w 30"/>
                    <a:gd name="T13" fmla="*/ 13 h 24"/>
                    <a:gd name="T14" fmla="*/ 30 w 30"/>
                    <a:gd name="T1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" h="24">
                      <a:moveTo>
                        <a:pt x="30" y="0"/>
                      </a:moveTo>
                      <a:cubicBezTo>
                        <a:pt x="29" y="1"/>
                        <a:pt x="29" y="2"/>
                        <a:pt x="29" y="3"/>
                      </a:cubicBezTo>
                      <a:cubicBezTo>
                        <a:pt x="28" y="5"/>
                        <a:pt x="27" y="6"/>
                        <a:pt x="26" y="7"/>
                      </a:cubicBezTo>
                      <a:cubicBezTo>
                        <a:pt x="21" y="18"/>
                        <a:pt x="14" y="24"/>
                        <a:pt x="1" y="23"/>
                      </a:cubicBezTo>
                      <a:cubicBezTo>
                        <a:pt x="1" y="22"/>
                        <a:pt x="0" y="22"/>
                        <a:pt x="0" y="21"/>
                      </a:cubicBezTo>
                      <a:cubicBezTo>
                        <a:pt x="0" y="21"/>
                        <a:pt x="0" y="20"/>
                        <a:pt x="0" y="20"/>
                      </a:cubicBezTo>
                      <a:cubicBezTo>
                        <a:pt x="1" y="16"/>
                        <a:pt x="6" y="17"/>
                        <a:pt x="7" y="13"/>
                      </a:cubicBezTo>
                      <a:cubicBezTo>
                        <a:pt x="15" y="9"/>
                        <a:pt x="21" y="3"/>
                        <a:pt x="30" y="0"/>
                      </a:cubicBezTo>
                      <a:close/>
                    </a:path>
                  </a:pathLst>
                </a:custGeom>
                <a:solidFill>
                  <a:srgbClr val="9290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34" name="Freeform 522"/>
                <p:cNvSpPr>
                  <a:spLocks/>
                </p:cNvSpPr>
                <p:nvPr userDrawn="1"/>
              </p:nvSpPr>
              <p:spPr bwMode="auto">
                <a:xfrm>
                  <a:off x="5561" y="326"/>
                  <a:ext cx="13" cy="7"/>
                </a:xfrm>
                <a:custGeom>
                  <a:avLst/>
                  <a:gdLst>
                    <a:gd name="T0" fmla="*/ 11 w 11"/>
                    <a:gd name="T1" fmla="*/ 0 h 6"/>
                    <a:gd name="T2" fmla="*/ 0 w 11"/>
                    <a:gd name="T3" fmla="*/ 6 h 6"/>
                    <a:gd name="T4" fmla="*/ 11 w 11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6">
                      <a:moveTo>
                        <a:pt x="11" y="0"/>
                      </a:moveTo>
                      <a:cubicBezTo>
                        <a:pt x="9" y="5"/>
                        <a:pt x="4" y="5"/>
                        <a:pt x="0" y="6"/>
                      </a:cubicBezTo>
                      <a:cubicBezTo>
                        <a:pt x="3" y="3"/>
                        <a:pt x="7" y="1"/>
                        <a:pt x="11" y="0"/>
                      </a:cubicBezTo>
                      <a:close/>
                    </a:path>
                  </a:pathLst>
                </a:custGeom>
                <a:solidFill>
                  <a:srgbClr val="8B8E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35" name="Freeform 523"/>
                <p:cNvSpPr>
                  <a:spLocks/>
                </p:cNvSpPr>
                <p:nvPr userDrawn="1"/>
              </p:nvSpPr>
              <p:spPr bwMode="auto">
                <a:xfrm>
                  <a:off x="5009" y="781"/>
                  <a:ext cx="41" cy="26"/>
                </a:xfrm>
                <a:custGeom>
                  <a:avLst/>
                  <a:gdLst>
                    <a:gd name="T0" fmla="*/ 0 w 36"/>
                    <a:gd name="T1" fmla="*/ 13 h 22"/>
                    <a:gd name="T2" fmla="*/ 2 w 36"/>
                    <a:gd name="T3" fmla="*/ 12 h 22"/>
                    <a:gd name="T4" fmla="*/ 6 w 36"/>
                    <a:gd name="T5" fmla="*/ 8 h 22"/>
                    <a:gd name="T6" fmla="*/ 7 w 36"/>
                    <a:gd name="T7" fmla="*/ 7 h 22"/>
                    <a:gd name="T8" fmla="*/ 9 w 36"/>
                    <a:gd name="T9" fmla="*/ 4 h 22"/>
                    <a:gd name="T10" fmla="*/ 11 w 36"/>
                    <a:gd name="T11" fmla="*/ 3 h 22"/>
                    <a:gd name="T12" fmla="*/ 17 w 36"/>
                    <a:gd name="T13" fmla="*/ 0 h 22"/>
                    <a:gd name="T14" fmla="*/ 31 w 36"/>
                    <a:gd name="T15" fmla="*/ 10 h 22"/>
                    <a:gd name="T16" fmla="*/ 35 w 36"/>
                    <a:gd name="T17" fmla="*/ 12 h 22"/>
                    <a:gd name="T18" fmla="*/ 31 w 36"/>
                    <a:gd name="T19" fmla="*/ 15 h 22"/>
                    <a:gd name="T20" fmla="*/ 10 w 36"/>
                    <a:gd name="T21" fmla="*/ 21 h 22"/>
                    <a:gd name="T22" fmla="*/ 0 w 36"/>
                    <a:gd name="T23" fmla="*/ 13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6" h="22">
                      <a:moveTo>
                        <a:pt x="0" y="13"/>
                      </a:moveTo>
                      <a:cubicBezTo>
                        <a:pt x="1" y="13"/>
                        <a:pt x="1" y="12"/>
                        <a:pt x="2" y="12"/>
                      </a:cubicBezTo>
                      <a:cubicBezTo>
                        <a:pt x="3" y="10"/>
                        <a:pt x="5" y="10"/>
                        <a:pt x="6" y="8"/>
                      </a:cubicBezTo>
                      <a:cubicBezTo>
                        <a:pt x="6" y="8"/>
                        <a:pt x="7" y="8"/>
                        <a:pt x="7" y="7"/>
                      </a:cubicBezTo>
                      <a:cubicBezTo>
                        <a:pt x="8" y="6"/>
                        <a:pt x="8" y="5"/>
                        <a:pt x="9" y="4"/>
                      </a:cubicBezTo>
                      <a:cubicBezTo>
                        <a:pt x="10" y="4"/>
                        <a:pt x="10" y="4"/>
                        <a:pt x="11" y="3"/>
                      </a:cubicBezTo>
                      <a:cubicBezTo>
                        <a:pt x="12" y="1"/>
                        <a:pt x="14" y="1"/>
                        <a:pt x="17" y="0"/>
                      </a:cubicBezTo>
                      <a:cubicBezTo>
                        <a:pt x="23" y="1"/>
                        <a:pt x="22" y="13"/>
                        <a:pt x="31" y="10"/>
                      </a:cubicBezTo>
                      <a:cubicBezTo>
                        <a:pt x="33" y="10"/>
                        <a:pt x="34" y="10"/>
                        <a:pt x="35" y="12"/>
                      </a:cubicBezTo>
                      <a:cubicBezTo>
                        <a:pt x="36" y="15"/>
                        <a:pt x="34" y="16"/>
                        <a:pt x="31" y="15"/>
                      </a:cubicBezTo>
                      <a:cubicBezTo>
                        <a:pt x="24" y="18"/>
                        <a:pt x="18" y="22"/>
                        <a:pt x="10" y="21"/>
                      </a:cubicBezTo>
                      <a:cubicBezTo>
                        <a:pt x="5" y="21"/>
                        <a:pt x="1" y="19"/>
                        <a:pt x="0" y="13"/>
                      </a:cubicBezTo>
                      <a:close/>
                    </a:path>
                  </a:pathLst>
                </a:custGeom>
                <a:solidFill>
                  <a:srgbClr val="FAFB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36" name="Freeform 524"/>
                <p:cNvSpPr>
                  <a:spLocks/>
                </p:cNvSpPr>
                <p:nvPr userDrawn="1"/>
              </p:nvSpPr>
              <p:spPr bwMode="auto">
                <a:xfrm>
                  <a:off x="5044" y="787"/>
                  <a:ext cx="27" cy="13"/>
                </a:xfrm>
                <a:custGeom>
                  <a:avLst/>
                  <a:gdLst>
                    <a:gd name="T0" fmla="*/ 0 w 23"/>
                    <a:gd name="T1" fmla="*/ 10 h 11"/>
                    <a:gd name="T2" fmla="*/ 4 w 23"/>
                    <a:gd name="T3" fmla="*/ 7 h 11"/>
                    <a:gd name="T4" fmla="*/ 8 w 23"/>
                    <a:gd name="T5" fmla="*/ 5 h 11"/>
                    <a:gd name="T6" fmla="*/ 23 w 23"/>
                    <a:gd name="T7" fmla="*/ 3 h 11"/>
                    <a:gd name="T8" fmla="*/ 0 w 23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1">
                      <a:moveTo>
                        <a:pt x="0" y="10"/>
                      </a:moveTo>
                      <a:cubicBezTo>
                        <a:pt x="2" y="10"/>
                        <a:pt x="3" y="9"/>
                        <a:pt x="4" y="7"/>
                      </a:cubicBezTo>
                      <a:cubicBezTo>
                        <a:pt x="5" y="5"/>
                        <a:pt x="6" y="4"/>
                        <a:pt x="8" y="5"/>
                      </a:cubicBezTo>
                      <a:cubicBezTo>
                        <a:pt x="13" y="7"/>
                        <a:pt x="18" y="0"/>
                        <a:pt x="23" y="3"/>
                      </a:cubicBezTo>
                      <a:cubicBezTo>
                        <a:pt x="15" y="6"/>
                        <a:pt x="9" y="11"/>
                        <a:pt x="0" y="10"/>
                      </a:cubicBezTo>
                      <a:close/>
                    </a:path>
                  </a:pathLst>
                </a:custGeom>
                <a:solidFill>
                  <a:srgbClr val="EAEC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37" name="Freeform 525"/>
                <p:cNvSpPr>
                  <a:spLocks/>
                </p:cNvSpPr>
                <p:nvPr userDrawn="1"/>
              </p:nvSpPr>
              <p:spPr bwMode="auto">
                <a:xfrm>
                  <a:off x="5424" y="657"/>
                  <a:ext cx="69" cy="62"/>
                </a:xfrm>
                <a:custGeom>
                  <a:avLst/>
                  <a:gdLst>
                    <a:gd name="T0" fmla="*/ 58 w 60"/>
                    <a:gd name="T1" fmla="*/ 40 h 54"/>
                    <a:gd name="T2" fmla="*/ 60 w 60"/>
                    <a:gd name="T3" fmla="*/ 48 h 54"/>
                    <a:gd name="T4" fmla="*/ 52 w 60"/>
                    <a:gd name="T5" fmla="*/ 51 h 54"/>
                    <a:gd name="T6" fmla="*/ 46 w 60"/>
                    <a:gd name="T7" fmla="*/ 49 h 54"/>
                    <a:gd name="T8" fmla="*/ 46 w 60"/>
                    <a:gd name="T9" fmla="*/ 49 h 54"/>
                    <a:gd name="T10" fmla="*/ 43 w 60"/>
                    <a:gd name="T11" fmla="*/ 47 h 54"/>
                    <a:gd name="T12" fmla="*/ 43 w 60"/>
                    <a:gd name="T13" fmla="*/ 47 h 54"/>
                    <a:gd name="T14" fmla="*/ 38 w 60"/>
                    <a:gd name="T15" fmla="*/ 45 h 54"/>
                    <a:gd name="T16" fmla="*/ 38 w 60"/>
                    <a:gd name="T17" fmla="*/ 45 h 54"/>
                    <a:gd name="T18" fmla="*/ 36 w 60"/>
                    <a:gd name="T19" fmla="*/ 42 h 54"/>
                    <a:gd name="T20" fmla="*/ 34 w 60"/>
                    <a:gd name="T21" fmla="*/ 40 h 54"/>
                    <a:gd name="T22" fmla="*/ 20 w 60"/>
                    <a:gd name="T23" fmla="*/ 29 h 54"/>
                    <a:gd name="T24" fmla="*/ 20 w 60"/>
                    <a:gd name="T25" fmla="*/ 29 h 54"/>
                    <a:gd name="T26" fmla="*/ 14 w 60"/>
                    <a:gd name="T27" fmla="*/ 24 h 54"/>
                    <a:gd name="T28" fmla="*/ 14 w 60"/>
                    <a:gd name="T29" fmla="*/ 24 h 54"/>
                    <a:gd name="T30" fmla="*/ 4 w 60"/>
                    <a:gd name="T31" fmla="*/ 13 h 54"/>
                    <a:gd name="T32" fmla="*/ 3 w 60"/>
                    <a:gd name="T33" fmla="*/ 13 h 54"/>
                    <a:gd name="T34" fmla="*/ 13 w 60"/>
                    <a:gd name="T35" fmla="*/ 0 h 54"/>
                    <a:gd name="T36" fmla="*/ 19 w 60"/>
                    <a:gd name="T37" fmla="*/ 4 h 54"/>
                    <a:gd name="T38" fmla="*/ 19 w 60"/>
                    <a:gd name="T39" fmla="*/ 4 h 54"/>
                    <a:gd name="T40" fmla="*/ 44 w 60"/>
                    <a:gd name="T41" fmla="*/ 34 h 54"/>
                    <a:gd name="T42" fmla="*/ 43 w 60"/>
                    <a:gd name="T43" fmla="*/ 37 h 54"/>
                    <a:gd name="T44" fmla="*/ 45 w 60"/>
                    <a:gd name="T45" fmla="*/ 36 h 54"/>
                    <a:gd name="T46" fmla="*/ 56 w 60"/>
                    <a:gd name="T47" fmla="*/ 39 h 54"/>
                    <a:gd name="T48" fmla="*/ 58 w 60"/>
                    <a:gd name="T49" fmla="*/ 4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0" h="54">
                      <a:moveTo>
                        <a:pt x="58" y="40"/>
                      </a:moveTo>
                      <a:cubicBezTo>
                        <a:pt x="59" y="43"/>
                        <a:pt x="59" y="45"/>
                        <a:pt x="60" y="48"/>
                      </a:cubicBezTo>
                      <a:cubicBezTo>
                        <a:pt x="58" y="50"/>
                        <a:pt x="54" y="49"/>
                        <a:pt x="52" y="51"/>
                      </a:cubicBezTo>
                      <a:cubicBezTo>
                        <a:pt x="49" y="54"/>
                        <a:pt x="48" y="47"/>
                        <a:pt x="46" y="49"/>
                      </a:cubicBezTo>
                      <a:cubicBezTo>
                        <a:pt x="46" y="49"/>
                        <a:pt x="46" y="49"/>
                        <a:pt x="46" y="49"/>
                      </a:cubicBezTo>
                      <a:cubicBezTo>
                        <a:pt x="45" y="48"/>
                        <a:pt x="44" y="48"/>
                        <a:pt x="43" y="47"/>
                      </a:cubicBezTo>
                      <a:cubicBezTo>
                        <a:pt x="43" y="47"/>
                        <a:pt x="43" y="47"/>
                        <a:pt x="43" y="47"/>
                      </a:cubicBezTo>
                      <a:cubicBezTo>
                        <a:pt x="41" y="47"/>
                        <a:pt x="40" y="44"/>
                        <a:pt x="38" y="45"/>
                      </a:cubicBezTo>
                      <a:cubicBezTo>
                        <a:pt x="38" y="45"/>
                        <a:pt x="38" y="45"/>
                        <a:pt x="38" y="45"/>
                      </a:cubicBezTo>
                      <a:cubicBezTo>
                        <a:pt x="38" y="44"/>
                        <a:pt x="37" y="43"/>
                        <a:pt x="36" y="42"/>
                      </a:cubicBezTo>
                      <a:cubicBezTo>
                        <a:pt x="36" y="40"/>
                        <a:pt x="34" y="41"/>
                        <a:pt x="34" y="40"/>
                      </a:cubicBezTo>
                      <a:cubicBezTo>
                        <a:pt x="30" y="35"/>
                        <a:pt x="24" y="33"/>
                        <a:pt x="20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17" y="28"/>
                        <a:pt x="18" y="24"/>
                        <a:pt x="14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0" y="21"/>
                        <a:pt x="9" y="15"/>
                        <a:pt x="4" y="13"/>
                      </a:cubicBezTo>
                      <a:cubicBezTo>
                        <a:pt x="4" y="13"/>
                        <a:pt x="3" y="13"/>
                        <a:pt x="3" y="13"/>
                      </a:cubicBezTo>
                      <a:cubicBezTo>
                        <a:pt x="0" y="4"/>
                        <a:pt x="2" y="2"/>
                        <a:pt x="13" y="0"/>
                      </a:cubicBezTo>
                      <a:cubicBezTo>
                        <a:pt x="15" y="2"/>
                        <a:pt x="17" y="2"/>
                        <a:pt x="19" y="4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25" y="15"/>
                        <a:pt x="37" y="22"/>
                        <a:pt x="44" y="34"/>
                      </a:cubicBezTo>
                      <a:cubicBezTo>
                        <a:pt x="44" y="35"/>
                        <a:pt x="44" y="36"/>
                        <a:pt x="43" y="37"/>
                      </a:cubicBezTo>
                      <a:cubicBezTo>
                        <a:pt x="44" y="37"/>
                        <a:pt x="44" y="36"/>
                        <a:pt x="45" y="36"/>
                      </a:cubicBezTo>
                      <a:cubicBezTo>
                        <a:pt x="49" y="36"/>
                        <a:pt x="52" y="40"/>
                        <a:pt x="56" y="39"/>
                      </a:cubicBezTo>
                      <a:cubicBezTo>
                        <a:pt x="57" y="39"/>
                        <a:pt x="58" y="40"/>
                        <a:pt x="58" y="40"/>
                      </a:cubicBezTo>
                      <a:close/>
                    </a:path>
                  </a:pathLst>
                </a:custGeom>
                <a:solidFill>
                  <a:srgbClr val="3036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38" name="Freeform 526"/>
                <p:cNvSpPr>
                  <a:spLocks/>
                </p:cNvSpPr>
                <p:nvPr userDrawn="1"/>
              </p:nvSpPr>
              <p:spPr bwMode="auto">
                <a:xfrm>
                  <a:off x="5447" y="690"/>
                  <a:ext cx="21" cy="19"/>
                </a:xfrm>
                <a:custGeom>
                  <a:avLst/>
                  <a:gdLst>
                    <a:gd name="T0" fmla="*/ 0 w 18"/>
                    <a:gd name="T1" fmla="*/ 0 h 16"/>
                    <a:gd name="T2" fmla="*/ 17 w 18"/>
                    <a:gd name="T3" fmla="*/ 11 h 16"/>
                    <a:gd name="T4" fmla="*/ 18 w 18"/>
                    <a:gd name="T5" fmla="*/ 16 h 16"/>
                    <a:gd name="T6" fmla="*/ 13 w 18"/>
                    <a:gd name="T7" fmla="*/ 14 h 16"/>
                    <a:gd name="T8" fmla="*/ 0 w 18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6">
                      <a:moveTo>
                        <a:pt x="0" y="0"/>
                      </a:moveTo>
                      <a:cubicBezTo>
                        <a:pt x="7" y="2"/>
                        <a:pt x="12" y="6"/>
                        <a:pt x="17" y="11"/>
                      </a:cubicBezTo>
                      <a:cubicBezTo>
                        <a:pt x="17" y="12"/>
                        <a:pt x="18" y="14"/>
                        <a:pt x="18" y="16"/>
                      </a:cubicBezTo>
                      <a:cubicBezTo>
                        <a:pt x="17" y="15"/>
                        <a:pt x="15" y="15"/>
                        <a:pt x="13" y="14"/>
                      </a:cubicBezTo>
                      <a:cubicBezTo>
                        <a:pt x="10" y="8"/>
                        <a:pt x="3" y="6"/>
                        <a:pt x="0" y="0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39" name="Freeform 527"/>
                <p:cNvSpPr>
                  <a:spLocks/>
                </p:cNvSpPr>
                <p:nvPr userDrawn="1"/>
              </p:nvSpPr>
              <p:spPr bwMode="auto">
                <a:xfrm>
                  <a:off x="5428" y="672"/>
                  <a:ext cx="12" cy="13"/>
                </a:xfrm>
                <a:custGeom>
                  <a:avLst/>
                  <a:gdLst>
                    <a:gd name="T0" fmla="*/ 0 w 10"/>
                    <a:gd name="T1" fmla="*/ 0 h 11"/>
                    <a:gd name="T2" fmla="*/ 10 w 10"/>
                    <a:gd name="T3" fmla="*/ 11 h 11"/>
                    <a:gd name="T4" fmla="*/ 0 w 10"/>
                    <a:gd name="T5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11">
                      <a:moveTo>
                        <a:pt x="0" y="0"/>
                      </a:moveTo>
                      <a:cubicBezTo>
                        <a:pt x="6" y="2"/>
                        <a:pt x="8" y="7"/>
                        <a:pt x="10" y="11"/>
                      </a:cubicBezTo>
                      <a:cubicBezTo>
                        <a:pt x="4" y="10"/>
                        <a:pt x="3" y="4"/>
                        <a:pt x="0" y="0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0" name="Freeform 528"/>
                <p:cNvSpPr>
                  <a:spLocks/>
                </p:cNvSpPr>
                <p:nvPr userDrawn="1"/>
              </p:nvSpPr>
              <p:spPr bwMode="auto">
                <a:xfrm>
                  <a:off x="5440" y="685"/>
                  <a:ext cx="7" cy="5"/>
                </a:xfrm>
                <a:custGeom>
                  <a:avLst/>
                  <a:gdLst>
                    <a:gd name="T0" fmla="*/ 0 w 6"/>
                    <a:gd name="T1" fmla="*/ 0 h 5"/>
                    <a:gd name="T2" fmla="*/ 6 w 6"/>
                    <a:gd name="T3" fmla="*/ 5 h 5"/>
                    <a:gd name="T4" fmla="*/ 0 w 6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0" y="0"/>
                      </a:moveTo>
                      <a:cubicBezTo>
                        <a:pt x="4" y="0"/>
                        <a:pt x="4" y="3"/>
                        <a:pt x="6" y="5"/>
                      </a:cubicBezTo>
                      <a:cubicBezTo>
                        <a:pt x="3" y="4"/>
                        <a:pt x="2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1" name="Freeform 529"/>
                <p:cNvSpPr>
                  <a:spLocks/>
                </p:cNvSpPr>
                <p:nvPr userDrawn="1"/>
              </p:nvSpPr>
              <p:spPr bwMode="auto">
                <a:xfrm>
                  <a:off x="5453" y="664"/>
                  <a:ext cx="27" cy="30"/>
                </a:xfrm>
                <a:custGeom>
                  <a:avLst/>
                  <a:gdLst>
                    <a:gd name="T0" fmla="*/ 23 w 24"/>
                    <a:gd name="T1" fmla="*/ 19 h 26"/>
                    <a:gd name="T2" fmla="*/ 24 w 24"/>
                    <a:gd name="T3" fmla="*/ 26 h 26"/>
                    <a:gd name="T4" fmla="*/ 0 w 24"/>
                    <a:gd name="T5" fmla="*/ 1 h 26"/>
                    <a:gd name="T6" fmla="*/ 3 w 24"/>
                    <a:gd name="T7" fmla="*/ 0 h 26"/>
                    <a:gd name="T8" fmla="*/ 4 w 24"/>
                    <a:gd name="T9" fmla="*/ 2 h 26"/>
                    <a:gd name="T10" fmla="*/ 7 w 24"/>
                    <a:gd name="T11" fmla="*/ 5 h 26"/>
                    <a:gd name="T12" fmla="*/ 7 w 24"/>
                    <a:gd name="T13" fmla="*/ 5 h 26"/>
                    <a:gd name="T14" fmla="*/ 10 w 24"/>
                    <a:gd name="T15" fmla="*/ 6 h 26"/>
                    <a:gd name="T16" fmla="*/ 10 w 24"/>
                    <a:gd name="T17" fmla="*/ 6 h 26"/>
                    <a:gd name="T18" fmla="*/ 14 w 24"/>
                    <a:gd name="T19" fmla="*/ 10 h 26"/>
                    <a:gd name="T20" fmla="*/ 14 w 24"/>
                    <a:gd name="T21" fmla="*/ 10 h 26"/>
                    <a:gd name="T22" fmla="*/ 18 w 24"/>
                    <a:gd name="T23" fmla="*/ 13 h 26"/>
                    <a:gd name="T24" fmla="*/ 18 w 24"/>
                    <a:gd name="T25" fmla="*/ 13 h 26"/>
                    <a:gd name="T26" fmla="*/ 22 w 24"/>
                    <a:gd name="T27" fmla="*/ 17 h 26"/>
                    <a:gd name="T28" fmla="*/ 22 w 24"/>
                    <a:gd name="T29" fmla="*/ 17 h 26"/>
                    <a:gd name="T30" fmla="*/ 24 w 24"/>
                    <a:gd name="T31" fmla="*/ 18 h 26"/>
                    <a:gd name="T32" fmla="*/ 23 w 24"/>
                    <a:gd name="T33" fmla="*/ 19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26">
                      <a:moveTo>
                        <a:pt x="23" y="19"/>
                      </a:moveTo>
                      <a:cubicBezTo>
                        <a:pt x="24" y="21"/>
                        <a:pt x="24" y="24"/>
                        <a:pt x="24" y="26"/>
                      </a:cubicBezTo>
                      <a:cubicBezTo>
                        <a:pt x="12" y="22"/>
                        <a:pt x="3" y="14"/>
                        <a:pt x="0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0"/>
                        <a:pt x="3" y="1"/>
                        <a:pt x="4" y="2"/>
                      </a:cubicBezTo>
                      <a:cubicBezTo>
                        <a:pt x="5" y="2"/>
                        <a:pt x="6" y="4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8" y="5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2" y="7"/>
                        <a:pt x="13" y="9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6" y="10"/>
                        <a:pt x="17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20" y="14"/>
                        <a:pt x="21" y="16"/>
                        <a:pt x="22" y="17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3" y="17"/>
                        <a:pt x="24" y="17"/>
                        <a:pt x="24" y="18"/>
                      </a:cubicBezTo>
                      <a:cubicBezTo>
                        <a:pt x="24" y="18"/>
                        <a:pt x="24" y="19"/>
                        <a:pt x="23" y="19"/>
                      </a:cubicBezTo>
                      <a:close/>
                    </a:path>
                  </a:pathLst>
                </a:custGeom>
                <a:solidFill>
                  <a:srgbClr val="CFCF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2" name="Freeform 530"/>
                <p:cNvSpPr>
                  <a:spLocks/>
                </p:cNvSpPr>
                <p:nvPr userDrawn="1"/>
              </p:nvSpPr>
              <p:spPr bwMode="auto">
                <a:xfrm>
                  <a:off x="5357" y="583"/>
                  <a:ext cx="75" cy="75"/>
                </a:xfrm>
                <a:custGeom>
                  <a:avLst/>
                  <a:gdLst>
                    <a:gd name="T0" fmla="*/ 13 w 65"/>
                    <a:gd name="T1" fmla="*/ 4 h 65"/>
                    <a:gd name="T2" fmla="*/ 15 w 65"/>
                    <a:gd name="T3" fmla="*/ 4 h 65"/>
                    <a:gd name="T4" fmla="*/ 17 w 65"/>
                    <a:gd name="T5" fmla="*/ 3 h 65"/>
                    <a:gd name="T6" fmla="*/ 17 w 65"/>
                    <a:gd name="T7" fmla="*/ 3 h 65"/>
                    <a:gd name="T8" fmla="*/ 24 w 65"/>
                    <a:gd name="T9" fmla="*/ 1 h 65"/>
                    <a:gd name="T10" fmla="*/ 24 w 65"/>
                    <a:gd name="T11" fmla="*/ 1 h 65"/>
                    <a:gd name="T12" fmla="*/ 27 w 65"/>
                    <a:gd name="T13" fmla="*/ 2 h 65"/>
                    <a:gd name="T14" fmla="*/ 27 w 65"/>
                    <a:gd name="T15" fmla="*/ 2 h 65"/>
                    <a:gd name="T16" fmla="*/ 49 w 65"/>
                    <a:gd name="T17" fmla="*/ 41 h 65"/>
                    <a:gd name="T18" fmla="*/ 52 w 65"/>
                    <a:gd name="T19" fmla="*/ 42 h 65"/>
                    <a:gd name="T20" fmla="*/ 52 w 65"/>
                    <a:gd name="T21" fmla="*/ 42 h 65"/>
                    <a:gd name="T22" fmla="*/ 54 w 65"/>
                    <a:gd name="T23" fmla="*/ 45 h 65"/>
                    <a:gd name="T24" fmla="*/ 48 w 65"/>
                    <a:gd name="T25" fmla="*/ 65 h 65"/>
                    <a:gd name="T26" fmla="*/ 48 w 65"/>
                    <a:gd name="T27" fmla="*/ 65 h 65"/>
                    <a:gd name="T28" fmla="*/ 39 w 65"/>
                    <a:gd name="T29" fmla="*/ 56 h 65"/>
                    <a:gd name="T30" fmla="*/ 39 w 65"/>
                    <a:gd name="T31" fmla="*/ 56 h 65"/>
                    <a:gd name="T32" fmla="*/ 25 w 65"/>
                    <a:gd name="T33" fmla="*/ 41 h 65"/>
                    <a:gd name="T34" fmla="*/ 9 w 65"/>
                    <a:gd name="T35" fmla="*/ 27 h 65"/>
                    <a:gd name="T36" fmla="*/ 6 w 65"/>
                    <a:gd name="T37" fmla="*/ 26 h 65"/>
                    <a:gd name="T38" fmla="*/ 6 w 65"/>
                    <a:gd name="T39" fmla="*/ 26 h 65"/>
                    <a:gd name="T40" fmla="*/ 3 w 65"/>
                    <a:gd name="T41" fmla="*/ 19 h 65"/>
                    <a:gd name="T42" fmla="*/ 3 w 65"/>
                    <a:gd name="T43" fmla="*/ 19 h 65"/>
                    <a:gd name="T44" fmla="*/ 11 w 65"/>
                    <a:gd name="T45" fmla="*/ 6 h 65"/>
                    <a:gd name="T46" fmla="*/ 13 w 65"/>
                    <a:gd name="T47" fmla="*/ 4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5" h="65">
                      <a:moveTo>
                        <a:pt x="13" y="4"/>
                      </a:moveTo>
                      <a:cubicBezTo>
                        <a:pt x="13" y="4"/>
                        <a:pt x="14" y="4"/>
                        <a:pt x="15" y="4"/>
                      </a:cubicBezTo>
                      <a:cubicBezTo>
                        <a:pt x="16" y="5"/>
                        <a:pt x="17" y="5"/>
                        <a:pt x="17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9" y="1"/>
                        <a:pt x="21" y="0"/>
                        <a:pt x="24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5" y="1"/>
                        <a:pt x="26" y="2"/>
                        <a:pt x="27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36" y="14"/>
                        <a:pt x="38" y="30"/>
                        <a:pt x="49" y="41"/>
                      </a:cubicBezTo>
                      <a:cubicBezTo>
                        <a:pt x="50" y="41"/>
                        <a:pt x="51" y="42"/>
                        <a:pt x="52" y="42"/>
                      </a:cubicBezTo>
                      <a:cubicBezTo>
                        <a:pt x="52" y="42"/>
                        <a:pt x="52" y="42"/>
                        <a:pt x="52" y="42"/>
                      </a:cubicBezTo>
                      <a:cubicBezTo>
                        <a:pt x="52" y="43"/>
                        <a:pt x="53" y="44"/>
                        <a:pt x="54" y="45"/>
                      </a:cubicBezTo>
                      <a:cubicBezTo>
                        <a:pt x="65" y="57"/>
                        <a:pt x="64" y="59"/>
                        <a:pt x="48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4" y="63"/>
                        <a:pt x="42" y="58"/>
                        <a:pt x="39" y="56"/>
                      </a:cubicBezTo>
                      <a:cubicBezTo>
                        <a:pt x="39" y="56"/>
                        <a:pt x="39" y="56"/>
                        <a:pt x="39" y="56"/>
                      </a:cubicBezTo>
                      <a:cubicBezTo>
                        <a:pt x="35" y="51"/>
                        <a:pt x="31" y="45"/>
                        <a:pt x="25" y="41"/>
                      </a:cubicBezTo>
                      <a:cubicBezTo>
                        <a:pt x="18" y="38"/>
                        <a:pt x="14" y="32"/>
                        <a:pt x="9" y="27"/>
                      </a:cubicBezTo>
                      <a:cubicBezTo>
                        <a:pt x="8" y="27"/>
                        <a:pt x="7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4" y="24"/>
                        <a:pt x="3" y="22"/>
                        <a:pt x="3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0" y="12"/>
                        <a:pt x="7" y="10"/>
                        <a:pt x="11" y="6"/>
                      </a:cubicBezTo>
                      <a:cubicBezTo>
                        <a:pt x="11" y="5"/>
                        <a:pt x="12" y="5"/>
                        <a:pt x="13" y="4"/>
                      </a:cubicBezTo>
                      <a:close/>
                    </a:path>
                  </a:pathLst>
                </a:custGeom>
                <a:solidFill>
                  <a:srgbClr val="2A31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3" name="Freeform 531"/>
                <p:cNvSpPr>
                  <a:spLocks/>
                </p:cNvSpPr>
                <p:nvPr userDrawn="1"/>
              </p:nvSpPr>
              <p:spPr bwMode="auto">
                <a:xfrm>
                  <a:off x="5386" y="630"/>
                  <a:ext cx="16" cy="18"/>
                </a:xfrm>
                <a:custGeom>
                  <a:avLst/>
                  <a:gdLst>
                    <a:gd name="T0" fmla="*/ 0 w 14"/>
                    <a:gd name="T1" fmla="*/ 0 h 15"/>
                    <a:gd name="T2" fmla="*/ 14 w 14"/>
                    <a:gd name="T3" fmla="*/ 15 h 15"/>
                    <a:gd name="T4" fmla="*/ 0 w 14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15">
                      <a:moveTo>
                        <a:pt x="0" y="0"/>
                      </a:moveTo>
                      <a:cubicBezTo>
                        <a:pt x="7" y="3"/>
                        <a:pt x="12" y="8"/>
                        <a:pt x="14" y="15"/>
                      </a:cubicBezTo>
                      <a:cubicBezTo>
                        <a:pt x="8" y="11"/>
                        <a:pt x="4" y="6"/>
                        <a:pt x="0" y="0"/>
                      </a:cubicBezTo>
                      <a:close/>
                    </a:path>
                  </a:pathLst>
                </a:custGeom>
                <a:solidFill>
                  <a:srgbClr val="393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4" name="Freeform 532"/>
                <p:cNvSpPr>
                  <a:spLocks/>
                </p:cNvSpPr>
                <p:nvPr userDrawn="1"/>
              </p:nvSpPr>
              <p:spPr bwMode="auto">
                <a:xfrm>
                  <a:off x="5402" y="648"/>
                  <a:ext cx="10" cy="10"/>
                </a:xfrm>
                <a:custGeom>
                  <a:avLst/>
                  <a:gdLst>
                    <a:gd name="T0" fmla="*/ 0 w 9"/>
                    <a:gd name="T1" fmla="*/ 0 h 9"/>
                    <a:gd name="T2" fmla="*/ 9 w 9"/>
                    <a:gd name="T3" fmla="*/ 9 h 9"/>
                    <a:gd name="T4" fmla="*/ 4 w 9"/>
                    <a:gd name="T5" fmla="*/ 7 h 9"/>
                    <a:gd name="T6" fmla="*/ 0 w 9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9">
                      <a:moveTo>
                        <a:pt x="0" y="0"/>
                      </a:moveTo>
                      <a:cubicBezTo>
                        <a:pt x="4" y="1"/>
                        <a:pt x="6" y="5"/>
                        <a:pt x="9" y="9"/>
                      </a:cubicBezTo>
                      <a:cubicBezTo>
                        <a:pt x="7" y="8"/>
                        <a:pt x="6" y="8"/>
                        <a:pt x="4" y="7"/>
                      </a:cubicBezTo>
                      <a:cubicBezTo>
                        <a:pt x="3" y="5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393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5" name="Freeform 533"/>
                <p:cNvSpPr>
                  <a:spLocks/>
                </p:cNvSpPr>
                <p:nvPr userDrawn="1"/>
              </p:nvSpPr>
              <p:spPr bwMode="auto">
                <a:xfrm>
                  <a:off x="5359" y="605"/>
                  <a:ext cx="5" cy="9"/>
                </a:xfrm>
                <a:custGeom>
                  <a:avLst/>
                  <a:gdLst>
                    <a:gd name="T0" fmla="*/ 1 w 4"/>
                    <a:gd name="T1" fmla="*/ 0 h 8"/>
                    <a:gd name="T2" fmla="*/ 4 w 4"/>
                    <a:gd name="T3" fmla="*/ 7 h 8"/>
                    <a:gd name="T4" fmla="*/ 3 w 4"/>
                    <a:gd name="T5" fmla="*/ 7 h 8"/>
                    <a:gd name="T6" fmla="*/ 2 w 4"/>
                    <a:gd name="T7" fmla="*/ 8 h 8"/>
                    <a:gd name="T8" fmla="*/ 0 w 4"/>
                    <a:gd name="T9" fmla="*/ 1 h 8"/>
                    <a:gd name="T10" fmla="*/ 1 w 4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8">
                      <a:moveTo>
                        <a:pt x="1" y="0"/>
                      </a:moveTo>
                      <a:cubicBezTo>
                        <a:pt x="2" y="3"/>
                        <a:pt x="3" y="5"/>
                        <a:pt x="4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" y="6"/>
                        <a:pt x="0" y="4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3E41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6" name="Freeform 534"/>
                <p:cNvSpPr>
                  <a:spLocks/>
                </p:cNvSpPr>
                <p:nvPr userDrawn="1"/>
              </p:nvSpPr>
              <p:spPr bwMode="auto">
                <a:xfrm>
                  <a:off x="5364" y="613"/>
                  <a:ext cx="3" cy="1"/>
                </a:xfrm>
                <a:custGeom>
                  <a:avLst/>
                  <a:gdLst>
                    <a:gd name="T0" fmla="*/ 0 w 3"/>
                    <a:gd name="T1" fmla="*/ 0 h 1"/>
                    <a:gd name="T2" fmla="*/ 3 w 3"/>
                    <a:gd name="T3" fmla="*/ 1 h 1"/>
                    <a:gd name="T4" fmla="*/ 0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2" y="0"/>
                        <a:pt x="2" y="0"/>
                        <a:pt x="3" y="1"/>
                      </a:cubicBezTo>
                      <a:cubicBezTo>
                        <a:pt x="2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3E41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7" name="Freeform 535"/>
                <p:cNvSpPr>
                  <a:spLocks/>
                </p:cNvSpPr>
                <p:nvPr userDrawn="1"/>
              </p:nvSpPr>
              <p:spPr bwMode="auto">
                <a:xfrm>
                  <a:off x="5412" y="631"/>
                  <a:ext cx="21" cy="28"/>
                </a:xfrm>
                <a:custGeom>
                  <a:avLst/>
                  <a:gdLst>
                    <a:gd name="T0" fmla="*/ 0 w 18"/>
                    <a:gd name="T1" fmla="*/ 23 h 24"/>
                    <a:gd name="T2" fmla="*/ 13 w 18"/>
                    <a:gd name="T3" fmla="*/ 14 h 24"/>
                    <a:gd name="T4" fmla="*/ 4 w 18"/>
                    <a:gd name="T5" fmla="*/ 0 h 24"/>
                    <a:gd name="T6" fmla="*/ 18 w 18"/>
                    <a:gd name="T7" fmla="*/ 10 h 24"/>
                    <a:gd name="T8" fmla="*/ 18 w 18"/>
                    <a:gd name="T9" fmla="*/ 12 h 24"/>
                    <a:gd name="T10" fmla="*/ 1 w 18"/>
                    <a:gd name="T11" fmla="*/ 24 h 24"/>
                    <a:gd name="T12" fmla="*/ 0 w 18"/>
                    <a:gd name="T13" fmla="*/ 2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24">
                      <a:moveTo>
                        <a:pt x="0" y="23"/>
                      </a:moveTo>
                      <a:cubicBezTo>
                        <a:pt x="4" y="20"/>
                        <a:pt x="8" y="17"/>
                        <a:pt x="13" y="14"/>
                      </a:cubicBezTo>
                      <a:cubicBezTo>
                        <a:pt x="11" y="8"/>
                        <a:pt x="4" y="6"/>
                        <a:pt x="4" y="0"/>
                      </a:cubicBezTo>
                      <a:cubicBezTo>
                        <a:pt x="8" y="4"/>
                        <a:pt x="13" y="7"/>
                        <a:pt x="18" y="10"/>
                      </a:cubicBezTo>
                      <a:cubicBezTo>
                        <a:pt x="17" y="11"/>
                        <a:pt x="17" y="12"/>
                        <a:pt x="18" y="12"/>
                      </a:cubicBezTo>
                      <a:cubicBezTo>
                        <a:pt x="13" y="17"/>
                        <a:pt x="8" y="22"/>
                        <a:pt x="1" y="24"/>
                      </a:cubicBezTo>
                      <a:cubicBezTo>
                        <a:pt x="0" y="24"/>
                        <a:pt x="0" y="24"/>
                        <a:pt x="0" y="23"/>
                      </a:cubicBezTo>
                      <a:close/>
                    </a:path>
                  </a:pathLst>
                </a:custGeom>
                <a:solidFill>
                  <a:srgbClr val="393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8" name="Freeform 536"/>
                <p:cNvSpPr>
                  <a:spLocks/>
                </p:cNvSpPr>
                <p:nvPr userDrawn="1"/>
              </p:nvSpPr>
              <p:spPr bwMode="auto">
                <a:xfrm>
                  <a:off x="5439" y="657"/>
                  <a:ext cx="7" cy="4"/>
                </a:xfrm>
                <a:custGeom>
                  <a:avLst/>
                  <a:gdLst>
                    <a:gd name="T0" fmla="*/ 6 w 6"/>
                    <a:gd name="T1" fmla="*/ 4 h 4"/>
                    <a:gd name="T2" fmla="*/ 0 w 6"/>
                    <a:gd name="T3" fmla="*/ 0 h 4"/>
                    <a:gd name="T4" fmla="*/ 4 w 6"/>
                    <a:gd name="T5" fmla="*/ 0 h 4"/>
                    <a:gd name="T6" fmla="*/ 6 w 6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6" y="4"/>
                      </a:moveTo>
                      <a:cubicBezTo>
                        <a:pt x="4" y="4"/>
                        <a:pt x="1" y="3"/>
                        <a:pt x="0" y="0"/>
                      </a:cubicBezTo>
                      <a:cubicBezTo>
                        <a:pt x="1" y="0"/>
                        <a:pt x="3" y="0"/>
                        <a:pt x="4" y="0"/>
                      </a:cubicBezTo>
                      <a:cubicBezTo>
                        <a:pt x="5" y="1"/>
                        <a:pt x="6" y="2"/>
                        <a:pt x="6" y="4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9" name="Freeform 537"/>
                <p:cNvSpPr>
                  <a:spLocks/>
                </p:cNvSpPr>
                <p:nvPr userDrawn="1"/>
              </p:nvSpPr>
              <p:spPr bwMode="auto">
                <a:xfrm>
                  <a:off x="5600" y="308"/>
                  <a:ext cx="41" cy="24"/>
                </a:xfrm>
                <a:custGeom>
                  <a:avLst/>
                  <a:gdLst>
                    <a:gd name="T0" fmla="*/ 32 w 35"/>
                    <a:gd name="T1" fmla="*/ 18 h 20"/>
                    <a:gd name="T2" fmla="*/ 28 w 35"/>
                    <a:gd name="T3" fmla="*/ 17 h 20"/>
                    <a:gd name="T4" fmla="*/ 13 w 35"/>
                    <a:gd name="T5" fmla="*/ 15 h 20"/>
                    <a:gd name="T6" fmla="*/ 7 w 35"/>
                    <a:gd name="T7" fmla="*/ 20 h 20"/>
                    <a:gd name="T8" fmla="*/ 0 w 35"/>
                    <a:gd name="T9" fmla="*/ 14 h 20"/>
                    <a:gd name="T10" fmla="*/ 7 w 35"/>
                    <a:gd name="T11" fmla="*/ 8 h 20"/>
                    <a:gd name="T12" fmla="*/ 33 w 35"/>
                    <a:gd name="T13" fmla="*/ 3 h 20"/>
                    <a:gd name="T14" fmla="*/ 34 w 35"/>
                    <a:gd name="T15" fmla="*/ 4 h 20"/>
                    <a:gd name="T16" fmla="*/ 32 w 35"/>
                    <a:gd name="T17" fmla="*/ 1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20">
                      <a:moveTo>
                        <a:pt x="32" y="18"/>
                      </a:moveTo>
                      <a:cubicBezTo>
                        <a:pt x="31" y="18"/>
                        <a:pt x="29" y="18"/>
                        <a:pt x="28" y="17"/>
                      </a:cubicBezTo>
                      <a:cubicBezTo>
                        <a:pt x="22" y="12"/>
                        <a:pt x="20" y="11"/>
                        <a:pt x="13" y="15"/>
                      </a:cubicBezTo>
                      <a:cubicBezTo>
                        <a:pt x="11" y="17"/>
                        <a:pt x="9" y="18"/>
                        <a:pt x="7" y="20"/>
                      </a:cubicBezTo>
                      <a:cubicBezTo>
                        <a:pt x="5" y="18"/>
                        <a:pt x="0" y="19"/>
                        <a:pt x="0" y="14"/>
                      </a:cubicBezTo>
                      <a:cubicBezTo>
                        <a:pt x="1" y="11"/>
                        <a:pt x="4" y="9"/>
                        <a:pt x="7" y="8"/>
                      </a:cubicBezTo>
                      <a:cubicBezTo>
                        <a:pt x="16" y="8"/>
                        <a:pt x="23" y="0"/>
                        <a:pt x="33" y="3"/>
                      </a:cubicBezTo>
                      <a:cubicBezTo>
                        <a:pt x="33" y="3"/>
                        <a:pt x="34" y="4"/>
                        <a:pt x="34" y="4"/>
                      </a:cubicBezTo>
                      <a:cubicBezTo>
                        <a:pt x="35" y="9"/>
                        <a:pt x="33" y="13"/>
                        <a:pt x="32" y="18"/>
                      </a:cubicBezTo>
                      <a:close/>
                    </a:path>
                  </a:pathLst>
                </a:custGeom>
                <a:solidFill>
                  <a:srgbClr val="9093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0" name="Freeform 538"/>
                <p:cNvSpPr>
                  <a:spLocks/>
                </p:cNvSpPr>
                <p:nvPr userDrawn="1"/>
              </p:nvSpPr>
              <p:spPr bwMode="auto">
                <a:xfrm>
                  <a:off x="5634" y="302"/>
                  <a:ext cx="8" cy="11"/>
                </a:xfrm>
                <a:custGeom>
                  <a:avLst/>
                  <a:gdLst>
                    <a:gd name="T0" fmla="*/ 1 w 7"/>
                    <a:gd name="T1" fmla="*/ 1 h 10"/>
                    <a:gd name="T2" fmla="*/ 3 w 7"/>
                    <a:gd name="T3" fmla="*/ 0 h 10"/>
                    <a:gd name="T4" fmla="*/ 7 w 7"/>
                    <a:gd name="T5" fmla="*/ 9 h 10"/>
                    <a:gd name="T6" fmla="*/ 5 w 7"/>
                    <a:gd name="T7" fmla="*/ 10 h 10"/>
                    <a:gd name="T8" fmla="*/ 4 w 7"/>
                    <a:gd name="T9" fmla="*/ 10 h 10"/>
                    <a:gd name="T10" fmla="*/ 1 w 7"/>
                    <a:gd name="T11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0">
                      <a:moveTo>
                        <a:pt x="1" y="1"/>
                      </a:move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3"/>
                        <a:pt x="5" y="6"/>
                        <a:pt x="7" y="9"/>
                      </a:cubicBezTo>
                      <a:cubicBezTo>
                        <a:pt x="6" y="9"/>
                        <a:pt x="6" y="10"/>
                        <a:pt x="5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1" y="8"/>
                        <a:pt x="0" y="5"/>
                        <a:pt x="1" y="1"/>
                      </a:cubicBezTo>
                      <a:close/>
                    </a:path>
                  </a:pathLst>
                </a:custGeom>
                <a:solidFill>
                  <a:srgbClr val="9093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1" name="Freeform 539"/>
                <p:cNvSpPr>
                  <a:spLocks/>
                </p:cNvSpPr>
                <p:nvPr userDrawn="1"/>
              </p:nvSpPr>
              <p:spPr bwMode="auto">
                <a:xfrm>
                  <a:off x="5348" y="583"/>
                  <a:ext cx="5" cy="6"/>
                </a:xfrm>
                <a:custGeom>
                  <a:avLst/>
                  <a:gdLst>
                    <a:gd name="T0" fmla="*/ 1 w 5"/>
                    <a:gd name="T1" fmla="*/ 1 h 5"/>
                    <a:gd name="T2" fmla="*/ 3 w 5"/>
                    <a:gd name="T3" fmla="*/ 0 h 5"/>
                    <a:gd name="T4" fmla="*/ 3 w 5"/>
                    <a:gd name="T5" fmla="*/ 4 h 5"/>
                    <a:gd name="T6" fmla="*/ 0 w 5"/>
                    <a:gd name="T7" fmla="*/ 3 h 5"/>
                    <a:gd name="T8" fmla="*/ 1 w 5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1"/>
                      </a:moveTo>
                      <a:cubicBezTo>
                        <a:pt x="2" y="1"/>
                        <a:pt x="2" y="0"/>
                        <a:pt x="3" y="0"/>
                      </a:cubicBezTo>
                      <a:cubicBezTo>
                        <a:pt x="4" y="2"/>
                        <a:pt x="5" y="3"/>
                        <a:pt x="3" y="4"/>
                      </a:cubicBezTo>
                      <a:cubicBezTo>
                        <a:pt x="2" y="5"/>
                        <a:pt x="1" y="4"/>
                        <a:pt x="0" y="3"/>
                      </a:cubicBezTo>
                      <a:cubicBezTo>
                        <a:pt x="0" y="2"/>
                        <a:pt x="1" y="2"/>
                        <a:pt x="1" y="1"/>
                      </a:cubicBezTo>
                      <a:close/>
                    </a:path>
                  </a:pathLst>
                </a:custGeom>
                <a:solidFill>
                  <a:srgbClr val="816B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2" name="Freeform 540"/>
                <p:cNvSpPr>
                  <a:spLocks/>
                </p:cNvSpPr>
                <p:nvPr userDrawn="1"/>
              </p:nvSpPr>
              <p:spPr bwMode="auto">
                <a:xfrm>
                  <a:off x="5346" y="584"/>
                  <a:ext cx="3" cy="3"/>
                </a:xfrm>
                <a:custGeom>
                  <a:avLst/>
                  <a:gdLst>
                    <a:gd name="T0" fmla="*/ 2 w 2"/>
                    <a:gd name="T1" fmla="*/ 0 h 2"/>
                    <a:gd name="T2" fmla="*/ 1 w 2"/>
                    <a:gd name="T3" fmla="*/ 2 h 2"/>
                    <a:gd name="T4" fmla="*/ 0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2"/>
                        <a:pt x="1" y="2"/>
                      </a:cubicBezTo>
                      <a:cubicBezTo>
                        <a:pt x="1" y="2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B5C0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3" name="Freeform 541"/>
                <p:cNvSpPr>
                  <a:spLocks/>
                </p:cNvSpPr>
                <p:nvPr userDrawn="1"/>
              </p:nvSpPr>
              <p:spPr bwMode="auto">
                <a:xfrm>
                  <a:off x="5357" y="590"/>
                  <a:ext cx="13" cy="15"/>
                </a:xfrm>
                <a:custGeom>
                  <a:avLst/>
                  <a:gdLst>
                    <a:gd name="T0" fmla="*/ 11 w 11"/>
                    <a:gd name="T1" fmla="*/ 0 h 13"/>
                    <a:gd name="T2" fmla="*/ 3 w 11"/>
                    <a:gd name="T3" fmla="*/ 13 h 13"/>
                    <a:gd name="T4" fmla="*/ 0 w 11"/>
                    <a:gd name="T5" fmla="*/ 8 h 13"/>
                    <a:gd name="T6" fmla="*/ 1 w 11"/>
                    <a:gd name="T7" fmla="*/ 5 h 13"/>
                    <a:gd name="T8" fmla="*/ 11 w 11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11" y="0"/>
                      </a:moveTo>
                      <a:cubicBezTo>
                        <a:pt x="7" y="4"/>
                        <a:pt x="3" y="8"/>
                        <a:pt x="3" y="13"/>
                      </a:cubicBezTo>
                      <a:cubicBezTo>
                        <a:pt x="2" y="12"/>
                        <a:pt x="1" y="10"/>
                        <a:pt x="0" y="8"/>
                      </a:cubicBezTo>
                      <a:cubicBezTo>
                        <a:pt x="0" y="7"/>
                        <a:pt x="0" y="6"/>
                        <a:pt x="1" y="5"/>
                      </a:cubicBezTo>
                      <a:cubicBezTo>
                        <a:pt x="4" y="3"/>
                        <a:pt x="7" y="1"/>
                        <a:pt x="11" y="0"/>
                      </a:cubicBezTo>
                      <a:close/>
                    </a:path>
                  </a:pathLst>
                </a:custGeom>
                <a:solidFill>
                  <a:srgbClr val="3E41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4" name="Freeform 542"/>
                <p:cNvSpPr>
                  <a:spLocks/>
                </p:cNvSpPr>
                <p:nvPr userDrawn="1"/>
              </p:nvSpPr>
              <p:spPr bwMode="auto">
                <a:xfrm>
                  <a:off x="5364" y="581"/>
                  <a:ext cx="2" cy="2"/>
                </a:xfrm>
                <a:custGeom>
                  <a:avLst/>
                  <a:gdLst>
                    <a:gd name="T0" fmla="*/ 0 w 2"/>
                    <a:gd name="T1" fmla="*/ 2 h 2"/>
                    <a:gd name="T2" fmla="*/ 1 w 2"/>
                    <a:gd name="T3" fmla="*/ 0 h 2"/>
                    <a:gd name="T4" fmla="*/ 2 w 2"/>
                    <a:gd name="T5" fmla="*/ 0 h 2"/>
                    <a:gd name="T6" fmla="*/ 2 w 2"/>
                    <a:gd name="T7" fmla="*/ 1 h 2"/>
                    <a:gd name="T8" fmla="*/ 1 w 2"/>
                    <a:gd name="T9" fmla="*/ 2 h 2"/>
                    <a:gd name="T10" fmla="*/ 0 w 2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3E41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5" name="Freeform 543"/>
                <p:cNvSpPr>
                  <a:spLocks/>
                </p:cNvSpPr>
                <p:nvPr userDrawn="1"/>
              </p:nvSpPr>
              <p:spPr bwMode="auto">
                <a:xfrm>
                  <a:off x="5365" y="578"/>
                  <a:ext cx="3" cy="4"/>
                </a:xfrm>
                <a:custGeom>
                  <a:avLst/>
                  <a:gdLst>
                    <a:gd name="T0" fmla="*/ 1 w 3"/>
                    <a:gd name="T1" fmla="*/ 3 h 3"/>
                    <a:gd name="T2" fmla="*/ 0 w 3"/>
                    <a:gd name="T3" fmla="*/ 2 h 3"/>
                    <a:gd name="T4" fmla="*/ 0 w 3"/>
                    <a:gd name="T5" fmla="*/ 1 h 3"/>
                    <a:gd name="T6" fmla="*/ 1 w 3"/>
                    <a:gd name="T7" fmla="*/ 0 h 3"/>
                    <a:gd name="T8" fmla="*/ 3 w 3"/>
                    <a:gd name="T9" fmla="*/ 1 h 3"/>
                    <a:gd name="T10" fmla="*/ 3 w 3"/>
                    <a:gd name="T11" fmla="*/ 2 h 3"/>
                    <a:gd name="T12" fmla="*/ 1 w 3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3" y="1"/>
                      </a:cubicBezTo>
                      <a:cubicBezTo>
                        <a:pt x="3" y="1"/>
                        <a:pt x="3" y="2"/>
                        <a:pt x="3" y="2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5E60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6" name="Freeform 544"/>
                <p:cNvSpPr>
                  <a:spLocks/>
                </p:cNvSpPr>
                <p:nvPr userDrawn="1"/>
              </p:nvSpPr>
              <p:spPr bwMode="auto">
                <a:xfrm>
                  <a:off x="5517" y="132"/>
                  <a:ext cx="47" cy="106"/>
                </a:xfrm>
                <a:custGeom>
                  <a:avLst/>
                  <a:gdLst>
                    <a:gd name="T0" fmla="*/ 35 w 41"/>
                    <a:gd name="T1" fmla="*/ 61 h 92"/>
                    <a:gd name="T2" fmla="*/ 27 w 41"/>
                    <a:gd name="T3" fmla="*/ 72 h 92"/>
                    <a:gd name="T4" fmla="*/ 18 w 41"/>
                    <a:gd name="T5" fmla="*/ 81 h 92"/>
                    <a:gd name="T6" fmla="*/ 18 w 41"/>
                    <a:gd name="T7" fmla="*/ 81 h 92"/>
                    <a:gd name="T8" fmla="*/ 15 w 41"/>
                    <a:gd name="T9" fmla="*/ 87 h 92"/>
                    <a:gd name="T10" fmla="*/ 9 w 41"/>
                    <a:gd name="T11" fmla="*/ 85 h 92"/>
                    <a:gd name="T12" fmla="*/ 2 w 41"/>
                    <a:gd name="T13" fmla="*/ 73 h 92"/>
                    <a:gd name="T14" fmla="*/ 1 w 41"/>
                    <a:gd name="T15" fmla="*/ 67 h 92"/>
                    <a:gd name="T16" fmla="*/ 25 w 41"/>
                    <a:gd name="T17" fmla="*/ 1 h 92"/>
                    <a:gd name="T18" fmla="*/ 31 w 41"/>
                    <a:gd name="T19" fmla="*/ 2 h 92"/>
                    <a:gd name="T20" fmla="*/ 35 w 41"/>
                    <a:gd name="T21" fmla="*/ 9 h 92"/>
                    <a:gd name="T22" fmla="*/ 36 w 41"/>
                    <a:gd name="T23" fmla="*/ 15 h 92"/>
                    <a:gd name="T24" fmla="*/ 37 w 41"/>
                    <a:gd name="T25" fmla="*/ 19 h 92"/>
                    <a:gd name="T26" fmla="*/ 38 w 41"/>
                    <a:gd name="T27" fmla="*/ 19 h 92"/>
                    <a:gd name="T28" fmla="*/ 39 w 41"/>
                    <a:gd name="T29" fmla="*/ 27 h 92"/>
                    <a:gd name="T30" fmla="*/ 41 w 41"/>
                    <a:gd name="T31" fmla="*/ 33 h 92"/>
                    <a:gd name="T32" fmla="*/ 41 w 41"/>
                    <a:gd name="T33" fmla="*/ 38 h 92"/>
                    <a:gd name="T34" fmla="*/ 40 w 41"/>
                    <a:gd name="T35" fmla="*/ 54 h 92"/>
                    <a:gd name="T36" fmla="*/ 39 w 41"/>
                    <a:gd name="T37" fmla="*/ 57 h 92"/>
                    <a:gd name="T38" fmla="*/ 39 w 41"/>
                    <a:gd name="T39" fmla="*/ 59 h 92"/>
                    <a:gd name="T40" fmla="*/ 37 w 41"/>
                    <a:gd name="T41" fmla="*/ 60 h 92"/>
                    <a:gd name="T42" fmla="*/ 35 w 41"/>
                    <a:gd name="T43" fmla="*/ 6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1" h="92">
                      <a:moveTo>
                        <a:pt x="35" y="61"/>
                      </a:moveTo>
                      <a:cubicBezTo>
                        <a:pt x="30" y="63"/>
                        <a:pt x="31" y="70"/>
                        <a:pt x="27" y="72"/>
                      </a:cubicBezTo>
                      <a:cubicBezTo>
                        <a:pt x="21" y="73"/>
                        <a:pt x="19" y="76"/>
                        <a:pt x="18" y="81"/>
                      </a:cubicBezTo>
                      <a:cubicBezTo>
                        <a:pt x="18" y="81"/>
                        <a:pt x="18" y="81"/>
                        <a:pt x="18" y="81"/>
                      </a:cubicBezTo>
                      <a:cubicBezTo>
                        <a:pt x="15" y="82"/>
                        <a:pt x="14" y="85"/>
                        <a:pt x="15" y="87"/>
                      </a:cubicBezTo>
                      <a:cubicBezTo>
                        <a:pt x="13" y="87"/>
                        <a:pt x="9" y="92"/>
                        <a:pt x="9" y="85"/>
                      </a:cubicBezTo>
                      <a:cubicBezTo>
                        <a:pt x="10" y="79"/>
                        <a:pt x="3" y="77"/>
                        <a:pt x="2" y="73"/>
                      </a:cubicBezTo>
                      <a:cubicBezTo>
                        <a:pt x="0" y="71"/>
                        <a:pt x="0" y="69"/>
                        <a:pt x="1" y="67"/>
                      </a:cubicBezTo>
                      <a:cubicBezTo>
                        <a:pt x="12" y="47"/>
                        <a:pt x="16" y="23"/>
                        <a:pt x="25" y="1"/>
                      </a:cubicBezTo>
                      <a:cubicBezTo>
                        <a:pt x="27" y="0"/>
                        <a:pt x="29" y="0"/>
                        <a:pt x="31" y="2"/>
                      </a:cubicBezTo>
                      <a:cubicBezTo>
                        <a:pt x="33" y="4"/>
                        <a:pt x="34" y="6"/>
                        <a:pt x="35" y="9"/>
                      </a:cubicBezTo>
                      <a:cubicBezTo>
                        <a:pt x="35" y="11"/>
                        <a:pt x="35" y="13"/>
                        <a:pt x="36" y="15"/>
                      </a:cubicBezTo>
                      <a:cubicBezTo>
                        <a:pt x="36" y="16"/>
                        <a:pt x="36" y="18"/>
                        <a:pt x="37" y="19"/>
                      </a:cubicBezTo>
                      <a:cubicBezTo>
                        <a:pt x="38" y="19"/>
                        <a:pt x="38" y="19"/>
                        <a:pt x="38" y="19"/>
                      </a:cubicBezTo>
                      <a:cubicBezTo>
                        <a:pt x="39" y="22"/>
                        <a:pt x="40" y="25"/>
                        <a:pt x="39" y="27"/>
                      </a:cubicBezTo>
                      <a:cubicBezTo>
                        <a:pt x="38" y="30"/>
                        <a:pt x="40" y="32"/>
                        <a:pt x="41" y="33"/>
                      </a:cubicBezTo>
                      <a:cubicBezTo>
                        <a:pt x="40" y="35"/>
                        <a:pt x="40" y="37"/>
                        <a:pt x="41" y="38"/>
                      </a:cubicBezTo>
                      <a:cubicBezTo>
                        <a:pt x="33" y="43"/>
                        <a:pt x="38" y="49"/>
                        <a:pt x="40" y="54"/>
                      </a:cubicBezTo>
                      <a:cubicBezTo>
                        <a:pt x="39" y="55"/>
                        <a:pt x="39" y="56"/>
                        <a:pt x="39" y="57"/>
                      </a:cubicBezTo>
                      <a:cubicBezTo>
                        <a:pt x="39" y="58"/>
                        <a:pt x="39" y="59"/>
                        <a:pt x="39" y="59"/>
                      </a:cubicBezTo>
                      <a:cubicBezTo>
                        <a:pt x="39" y="60"/>
                        <a:pt x="38" y="60"/>
                        <a:pt x="37" y="60"/>
                      </a:cubicBezTo>
                      <a:cubicBezTo>
                        <a:pt x="37" y="62"/>
                        <a:pt x="36" y="62"/>
                        <a:pt x="35" y="61"/>
                      </a:cubicBezTo>
                      <a:close/>
                    </a:path>
                  </a:pathLst>
                </a:custGeom>
                <a:solidFill>
                  <a:srgbClr val="DEDD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7" name="Freeform 545"/>
                <p:cNvSpPr>
                  <a:spLocks/>
                </p:cNvSpPr>
                <p:nvPr userDrawn="1"/>
              </p:nvSpPr>
              <p:spPr bwMode="auto">
                <a:xfrm>
                  <a:off x="5555" y="144"/>
                  <a:ext cx="6" cy="9"/>
                </a:xfrm>
                <a:custGeom>
                  <a:avLst/>
                  <a:gdLst>
                    <a:gd name="T0" fmla="*/ 1 w 5"/>
                    <a:gd name="T1" fmla="*/ 6 h 8"/>
                    <a:gd name="T2" fmla="*/ 1 w 5"/>
                    <a:gd name="T3" fmla="*/ 0 h 8"/>
                    <a:gd name="T4" fmla="*/ 4 w 5"/>
                    <a:gd name="T5" fmla="*/ 2 h 8"/>
                    <a:gd name="T6" fmla="*/ 5 w 5"/>
                    <a:gd name="T7" fmla="*/ 2 h 8"/>
                    <a:gd name="T8" fmla="*/ 5 w 5"/>
                    <a:gd name="T9" fmla="*/ 4 h 8"/>
                    <a:gd name="T10" fmla="*/ 4 w 5"/>
                    <a:gd name="T11" fmla="*/ 8 h 8"/>
                    <a:gd name="T12" fmla="*/ 1 w 5"/>
                    <a:gd name="T13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8">
                      <a:moveTo>
                        <a:pt x="1" y="6"/>
                      </a:moveTo>
                      <a:cubicBezTo>
                        <a:pt x="0" y="4"/>
                        <a:pt x="0" y="2"/>
                        <a:pt x="1" y="0"/>
                      </a:cubicBezTo>
                      <a:cubicBezTo>
                        <a:pt x="2" y="0"/>
                        <a:pt x="3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5" y="3"/>
                        <a:pt x="5" y="4"/>
                      </a:cubicBezTo>
                      <a:cubicBezTo>
                        <a:pt x="5" y="5"/>
                        <a:pt x="5" y="7"/>
                        <a:pt x="4" y="8"/>
                      </a:cubicBezTo>
                      <a:cubicBezTo>
                        <a:pt x="2" y="8"/>
                        <a:pt x="0" y="8"/>
                        <a:pt x="1" y="6"/>
                      </a:cubicBezTo>
                      <a:close/>
                    </a:path>
                  </a:pathLst>
                </a:custGeom>
                <a:solidFill>
                  <a:srgbClr val="677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8" name="Freeform 546"/>
                <p:cNvSpPr>
                  <a:spLocks/>
                </p:cNvSpPr>
                <p:nvPr userDrawn="1"/>
              </p:nvSpPr>
              <p:spPr bwMode="auto">
                <a:xfrm>
                  <a:off x="5560" y="148"/>
                  <a:ext cx="2" cy="6"/>
                </a:xfrm>
                <a:custGeom>
                  <a:avLst/>
                  <a:gdLst>
                    <a:gd name="T0" fmla="*/ 0 w 2"/>
                    <a:gd name="T1" fmla="*/ 3 h 5"/>
                    <a:gd name="T2" fmla="*/ 1 w 2"/>
                    <a:gd name="T3" fmla="*/ 0 h 5"/>
                    <a:gd name="T4" fmla="*/ 1 w 2"/>
                    <a:gd name="T5" fmla="*/ 5 h 5"/>
                    <a:gd name="T6" fmla="*/ 1 w 2"/>
                    <a:gd name="T7" fmla="*/ 5 h 5"/>
                    <a:gd name="T8" fmla="*/ 0 w 2"/>
                    <a:gd name="T9" fmla="*/ 4 h 5"/>
                    <a:gd name="T10" fmla="*/ 0 w 2"/>
                    <a:gd name="T11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5">
                      <a:moveTo>
                        <a:pt x="0" y="3"/>
                      </a:moveTo>
                      <a:cubicBezTo>
                        <a:pt x="0" y="2"/>
                        <a:pt x="1" y="1"/>
                        <a:pt x="1" y="0"/>
                      </a:cubicBezTo>
                      <a:cubicBezTo>
                        <a:pt x="2" y="2"/>
                        <a:pt x="2" y="3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5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solidFill>
                  <a:srgbClr val="DEDD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9" name="Freeform 547"/>
                <p:cNvSpPr>
                  <a:spLocks/>
                </p:cNvSpPr>
                <p:nvPr userDrawn="1"/>
              </p:nvSpPr>
              <p:spPr bwMode="auto">
                <a:xfrm>
                  <a:off x="5579" y="799"/>
                  <a:ext cx="15" cy="15"/>
                </a:xfrm>
                <a:custGeom>
                  <a:avLst/>
                  <a:gdLst>
                    <a:gd name="T0" fmla="*/ 13 w 13"/>
                    <a:gd name="T1" fmla="*/ 5 h 13"/>
                    <a:gd name="T2" fmla="*/ 8 w 13"/>
                    <a:gd name="T3" fmla="*/ 13 h 13"/>
                    <a:gd name="T4" fmla="*/ 6 w 13"/>
                    <a:gd name="T5" fmla="*/ 13 h 13"/>
                    <a:gd name="T6" fmla="*/ 4 w 13"/>
                    <a:gd name="T7" fmla="*/ 4 h 13"/>
                    <a:gd name="T8" fmla="*/ 13 w 13"/>
                    <a:gd name="T9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13" y="5"/>
                      </a:moveTo>
                      <a:cubicBezTo>
                        <a:pt x="6" y="6"/>
                        <a:pt x="6" y="6"/>
                        <a:pt x="8" y="13"/>
                      </a:cubicBezTo>
                      <a:cubicBezTo>
                        <a:pt x="7" y="13"/>
                        <a:pt x="7" y="13"/>
                        <a:pt x="6" y="13"/>
                      </a:cubicBezTo>
                      <a:cubicBezTo>
                        <a:pt x="5" y="10"/>
                        <a:pt x="0" y="7"/>
                        <a:pt x="4" y="4"/>
                      </a:cubicBezTo>
                      <a:cubicBezTo>
                        <a:pt x="6" y="2"/>
                        <a:pt x="11" y="0"/>
                        <a:pt x="13" y="5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0" name="Freeform 548"/>
                <p:cNvSpPr>
                  <a:spLocks/>
                </p:cNvSpPr>
                <p:nvPr userDrawn="1"/>
              </p:nvSpPr>
              <p:spPr bwMode="auto">
                <a:xfrm>
                  <a:off x="5485" y="119"/>
                  <a:ext cx="68" cy="75"/>
                </a:xfrm>
                <a:custGeom>
                  <a:avLst/>
                  <a:gdLst>
                    <a:gd name="T0" fmla="*/ 59 w 59"/>
                    <a:gd name="T1" fmla="*/ 13 h 65"/>
                    <a:gd name="T2" fmla="*/ 54 w 59"/>
                    <a:gd name="T3" fmla="*/ 13 h 65"/>
                    <a:gd name="T4" fmla="*/ 42 w 59"/>
                    <a:gd name="T5" fmla="*/ 32 h 65"/>
                    <a:gd name="T6" fmla="*/ 27 w 59"/>
                    <a:gd name="T7" fmla="*/ 35 h 65"/>
                    <a:gd name="T8" fmla="*/ 26 w 59"/>
                    <a:gd name="T9" fmla="*/ 38 h 65"/>
                    <a:gd name="T10" fmla="*/ 7 w 59"/>
                    <a:gd name="T11" fmla="*/ 60 h 65"/>
                    <a:gd name="T12" fmla="*/ 0 w 59"/>
                    <a:gd name="T13" fmla="*/ 54 h 65"/>
                    <a:gd name="T14" fmla="*/ 1 w 59"/>
                    <a:gd name="T15" fmla="*/ 51 h 65"/>
                    <a:gd name="T16" fmla="*/ 9 w 59"/>
                    <a:gd name="T17" fmla="*/ 39 h 65"/>
                    <a:gd name="T18" fmla="*/ 37 w 59"/>
                    <a:gd name="T19" fmla="*/ 9 h 65"/>
                    <a:gd name="T20" fmla="*/ 47 w 59"/>
                    <a:gd name="T21" fmla="*/ 3 h 65"/>
                    <a:gd name="T22" fmla="*/ 59 w 59"/>
                    <a:gd name="T23" fmla="*/ 10 h 65"/>
                    <a:gd name="T24" fmla="*/ 59 w 59"/>
                    <a:gd name="T25" fmla="*/ 13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9" h="65">
                      <a:moveTo>
                        <a:pt x="59" y="13"/>
                      </a:moveTo>
                      <a:cubicBezTo>
                        <a:pt x="57" y="13"/>
                        <a:pt x="55" y="13"/>
                        <a:pt x="54" y="13"/>
                      </a:cubicBezTo>
                      <a:cubicBezTo>
                        <a:pt x="52" y="20"/>
                        <a:pt x="49" y="27"/>
                        <a:pt x="42" y="32"/>
                      </a:cubicBezTo>
                      <a:cubicBezTo>
                        <a:pt x="38" y="36"/>
                        <a:pt x="31" y="30"/>
                        <a:pt x="27" y="35"/>
                      </a:cubicBezTo>
                      <a:cubicBezTo>
                        <a:pt x="27" y="36"/>
                        <a:pt x="26" y="37"/>
                        <a:pt x="26" y="38"/>
                      </a:cubicBezTo>
                      <a:cubicBezTo>
                        <a:pt x="23" y="48"/>
                        <a:pt x="13" y="52"/>
                        <a:pt x="7" y="60"/>
                      </a:cubicBezTo>
                      <a:cubicBezTo>
                        <a:pt x="2" y="65"/>
                        <a:pt x="0" y="60"/>
                        <a:pt x="0" y="54"/>
                      </a:cubicBezTo>
                      <a:cubicBezTo>
                        <a:pt x="0" y="53"/>
                        <a:pt x="0" y="52"/>
                        <a:pt x="1" y="51"/>
                      </a:cubicBezTo>
                      <a:cubicBezTo>
                        <a:pt x="2" y="46"/>
                        <a:pt x="10" y="45"/>
                        <a:pt x="9" y="39"/>
                      </a:cubicBezTo>
                      <a:cubicBezTo>
                        <a:pt x="15" y="27"/>
                        <a:pt x="27" y="18"/>
                        <a:pt x="37" y="9"/>
                      </a:cubicBezTo>
                      <a:cubicBezTo>
                        <a:pt x="40" y="6"/>
                        <a:pt x="43" y="4"/>
                        <a:pt x="47" y="3"/>
                      </a:cubicBezTo>
                      <a:cubicBezTo>
                        <a:pt x="54" y="0"/>
                        <a:pt x="56" y="6"/>
                        <a:pt x="59" y="10"/>
                      </a:cubicBezTo>
                      <a:cubicBezTo>
                        <a:pt x="59" y="11"/>
                        <a:pt x="59" y="12"/>
                        <a:pt x="59" y="13"/>
                      </a:cubicBezTo>
                      <a:close/>
                    </a:path>
                  </a:pathLst>
                </a:custGeom>
                <a:solidFill>
                  <a:srgbClr val="8387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1" name="Freeform 549"/>
                <p:cNvSpPr>
                  <a:spLocks/>
                </p:cNvSpPr>
                <p:nvPr userDrawn="1"/>
              </p:nvSpPr>
              <p:spPr bwMode="auto">
                <a:xfrm>
                  <a:off x="5539" y="118"/>
                  <a:ext cx="15" cy="14"/>
                </a:xfrm>
                <a:custGeom>
                  <a:avLst/>
                  <a:gdLst>
                    <a:gd name="T0" fmla="*/ 11 w 13"/>
                    <a:gd name="T1" fmla="*/ 12 h 12"/>
                    <a:gd name="T2" fmla="*/ 0 w 13"/>
                    <a:gd name="T3" fmla="*/ 4 h 12"/>
                    <a:gd name="T4" fmla="*/ 1 w 13"/>
                    <a:gd name="T5" fmla="*/ 1 h 12"/>
                    <a:gd name="T6" fmla="*/ 3 w 13"/>
                    <a:gd name="T7" fmla="*/ 0 h 12"/>
                    <a:gd name="T8" fmla="*/ 6 w 13"/>
                    <a:gd name="T9" fmla="*/ 1 h 12"/>
                    <a:gd name="T10" fmla="*/ 6 w 13"/>
                    <a:gd name="T11" fmla="*/ 1 h 12"/>
                    <a:gd name="T12" fmla="*/ 9 w 13"/>
                    <a:gd name="T13" fmla="*/ 2 h 12"/>
                    <a:gd name="T14" fmla="*/ 9 w 13"/>
                    <a:gd name="T15" fmla="*/ 2 h 12"/>
                    <a:gd name="T16" fmla="*/ 11 w 13"/>
                    <a:gd name="T17" fmla="*/ 4 h 12"/>
                    <a:gd name="T18" fmla="*/ 13 w 13"/>
                    <a:gd name="T19" fmla="*/ 11 h 12"/>
                    <a:gd name="T20" fmla="*/ 11 w 13"/>
                    <a:gd name="T2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" h="12">
                      <a:moveTo>
                        <a:pt x="11" y="12"/>
                      </a:moveTo>
                      <a:cubicBezTo>
                        <a:pt x="7" y="9"/>
                        <a:pt x="5" y="4"/>
                        <a:pt x="0" y="4"/>
                      </a:cubicBezTo>
                      <a:cubicBezTo>
                        <a:pt x="0" y="3"/>
                        <a:pt x="1" y="2"/>
                        <a:pt x="1" y="1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1"/>
                        <a:pt x="5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7" y="1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10" y="3"/>
                        <a:pt x="10" y="4"/>
                        <a:pt x="11" y="4"/>
                      </a:cubicBezTo>
                      <a:cubicBezTo>
                        <a:pt x="11" y="6"/>
                        <a:pt x="12" y="9"/>
                        <a:pt x="13" y="11"/>
                      </a:cubicBezTo>
                      <a:cubicBezTo>
                        <a:pt x="12" y="11"/>
                        <a:pt x="12" y="11"/>
                        <a:pt x="11" y="12"/>
                      </a:cubicBezTo>
                      <a:close/>
                    </a:path>
                  </a:pathLst>
                </a:custGeom>
                <a:solidFill>
                  <a:srgbClr val="5751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2" name="Freeform 550"/>
                <p:cNvSpPr>
                  <a:spLocks/>
                </p:cNvSpPr>
                <p:nvPr userDrawn="1"/>
              </p:nvSpPr>
              <p:spPr bwMode="auto">
                <a:xfrm>
                  <a:off x="5635" y="845"/>
                  <a:ext cx="16" cy="13"/>
                </a:xfrm>
                <a:custGeom>
                  <a:avLst/>
                  <a:gdLst>
                    <a:gd name="T0" fmla="*/ 8 w 14"/>
                    <a:gd name="T1" fmla="*/ 1 h 11"/>
                    <a:gd name="T2" fmla="*/ 10 w 14"/>
                    <a:gd name="T3" fmla="*/ 0 h 11"/>
                    <a:gd name="T4" fmla="*/ 13 w 14"/>
                    <a:gd name="T5" fmla="*/ 2 h 11"/>
                    <a:gd name="T6" fmla="*/ 14 w 14"/>
                    <a:gd name="T7" fmla="*/ 6 h 11"/>
                    <a:gd name="T8" fmla="*/ 14 w 14"/>
                    <a:gd name="T9" fmla="*/ 6 h 11"/>
                    <a:gd name="T10" fmla="*/ 13 w 14"/>
                    <a:gd name="T11" fmla="*/ 9 h 11"/>
                    <a:gd name="T12" fmla="*/ 13 w 14"/>
                    <a:gd name="T13" fmla="*/ 9 h 11"/>
                    <a:gd name="T14" fmla="*/ 9 w 14"/>
                    <a:gd name="T15" fmla="*/ 11 h 11"/>
                    <a:gd name="T16" fmla="*/ 7 w 14"/>
                    <a:gd name="T17" fmla="*/ 4 h 11"/>
                    <a:gd name="T18" fmla="*/ 9 w 14"/>
                    <a:gd name="T19" fmla="*/ 4 h 11"/>
                    <a:gd name="T20" fmla="*/ 8 w 14"/>
                    <a:gd name="T2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1">
                      <a:moveTo>
                        <a:pt x="8" y="1"/>
                      </a:moveTo>
                      <a:cubicBezTo>
                        <a:pt x="8" y="1"/>
                        <a:pt x="9" y="1"/>
                        <a:pt x="10" y="0"/>
                      </a:cubicBezTo>
                      <a:cubicBezTo>
                        <a:pt x="11" y="2"/>
                        <a:pt x="12" y="2"/>
                        <a:pt x="13" y="2"/>
                      </a:cubicBezTo>
                      <a:cubicBezTo>
                        <a:pt x="13" y="3"/>
                        <a:pt x="14" y="4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7"/>
                        <a:pt x="14" y="8"/>
                        <a:pt x="13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1" y="9"/>
                        <a:pt x="10" y="10"/>
                        <a:pt x="9" y="11"/>
                      </a:cubicBezTo>
                      <a:cubicBezTo>
                        <a:pt x="9" y="8"/>
                        <a:pt x="0" y="9"/>
                        <a:pt x="7" y="4"/>
                      </a:cubicBezTo>
                      <a:cubicBezTo>
                        <a:pt x="8" y="5"/>
                        <a:pt x="8" y="4"/>
                        <a:pt x="9" y="4"/>
                      </a:cubicBezTo>
                      <a:cubicBezTo>
                        <a:pt x="8" y="3"/>
                        <a:pt x="8" y="2"/>
                        <a:pt x="8" y="1"/>
                      </a:cubicBezTo>
                      <a:close/>
                    </a:path>
                  </a:pathLst>
                </a:custGeom>
                <a:solidFill>
                  <a:srgbClr val="46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3" name="Freeform 551"/>
                <p:cNvSpPr>
                  <a:spLocks/>
                </p:cNvSpPr>
                <p:nvPr userDrawn="1"/>
              </p:nvSpPr>
              <p:spPr bwMode="auto">
                <a:xfrm>
                  <a:off x="5630" y="850"/>
                  <a:ext cx="6" cy="6"/>
                </a:xfrm>
                <a:custGeom>
                  <a:avLst/>
                  <a:gdLst>
                    <a:gd name="T0" fmla="*/ 0 w 5"/>
                    <a:gd name="T1" fmla="*/ 0 h 6"/>
                    <a:gd name="T2" fmla="*/ 5 w 5"/>
                    <a:gd name="T3" fmla="*/ 6 h 6"/>
                    <a:gd name="T4" fmla="*/ 0 w 5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6">
                      <a:moveTo>
                        <a:pt x="0" y="0"/>
                      </a:moveTo>
                      <a:cubicBezTo>
                        <a:pt x="3" y="0"/>
                        <a:pt x="4" y="3"/>
                        <a:pt x="5" y="6"/>
                      </a:cubicBezTo>
                      <a:cubicBezTo>
                        <a:pt x="2" y="5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46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4" name="Freeform 552"/>
                <p:cNvSpPr>
                  <a:spLocks/>
                </p:cNvSpPr>
                <p:nvPr userDrawn="1"/>
              </p:nvSpPr>
              <p:spPr bwMode="auto">
                <a:xfrm>
                  <a:off x="5589" y="814"/>
                  <a:ext cx="4" cy="3"/>
                </a:xfrm>
                <a:custGeom>
                  <a:avLst/>
                  <a:gdLst>
                    <a:gd name="T0" fmla="*/ 0 w 4"/>
                    <a:gd name="T1" fmla="*/ 0 h 3"/>
                    <a:gd name="T2" fmla="*/ 4 w 4"/>
                    <a:gd name="T3" fmla="*/ 3 h 3"/>
                    <a:gd name="T4" fmla="*/ 0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0"/>
                      </a:moveTo>
                      <a:cubicBezTo>
                        <a:pt x="2" y="0"/>
                        <a:pt x="3" y="1"/>
                        <a:pt x="4" y="3"/>
                      </a:cubicBezTo>
                      <a:cubicBezTo>
                        <a:pt x="2" y="3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5" name="Freeform 553"/>
                <p:cNvSpPr>
                  <a:spLocks/>
                </p:cNvSpPr>
                <p:nvPr userDrawn="1"/>
              </p:nvSpPr>
              <p:spPr bwMode="auto">
                <a:xfrm>
                  <a:off x="5593" y="817"/>
                  <a:ext cx="5" cy="5"/>
                </a:xfrm>
                <a:custGeom>
                  <a:avLst/>
                  <a:gdLst>
                    <a:gd name="T0" fmla="*/ 0 w 4"/>
                    <a:gd name="T1" fmla="*/ 0 h 4"/>
                    <a:gd name="T2" fmla="*/ 4 w 4"/>
                    <a:gd name="T3" fmla="*/ 4 h 4"/>
                    <a:gd name="T4" fmla="*/ 0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cubicBezTo>
                        <a:pt x="2" y="0"/>
                        <a:pt x="3" y="2"/>
                        <a:pt x="4" y="4"/>
                      </a:cubicBezTo>
                      <a:cubicBezTo>
                        <a:pt x="2" y="4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6" name="Freeform 554"/>
                <p:cNvSpPr>
                  <a:spLocks/>
                </p:cNvSpPr>
                <p:nvPr userDrawn="1"/>
              </p:nvSpPr>
              <p:spPr bwMode="auto">
                <a:xfrm>
                  <a:off x="5598" y="822"/>
                  <a:ext cx="4" cy="3"/>
                </a:xfrm>
                <a:custGeom>
                  <a:avLst/>
                  <a:gdLst>
                    <a:gd name="T0" fmla="*/ 0 w 4"/>
                    <a:gd name="T1" fmla="*/ 0 h 3"/>
                    <a:gd name="T2" fmla="*/ 4 w 4"/>
                    <a:gd name="T3" fmla="*/ 3 h 3"/>
                    <a:gd name="T4" fmla="*/ 0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0"/>
                      </a:moveTo>
                      <a:cubicBezTo>
                        <a:pt x="2" y="0"/>
                        <a:pt x="3" y="1"/>
                        <a:pt x="4" y="3"/>
                      </a:cubicBezTo>
                      <a:cubicBezTo>
                        <a:pt x="2" y="3"/>
                        <a:pt x="0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7" name="Freeform 555"/>
                <p:cNvSpPr>
                  <a:spLocks/>
                </p:cNvSpPr>
                <p:nvPr userDrawn="1"/>
              </p:nvSpPr>
              <p:spPr bwMode="auto">
                <a:xfrm>
                  <a:off x="5602" y="825"/>
                  <a:ext cx="5" cy="5"/>
                </a:xfrm>
                <a:custGeom>
                  <a:avLst/>
                  <a:gdLst>
                    <a:gd name="T0" fmla="*/ 0 w 4"/>
                    <a:gd name="T1" fmla="*/ 0 h 4"/>
                    <a:gd name="T2" fmla="*/ 4 w 4"/>
                    <a:gd name="T3" fmla="*/ 4 h 4"/>
                    <a:gd name="T4" fmla="*/ 2 w 4"/>
                    <a:gd name="T5" fmla="*/ 4 h 4"/>
                    <a:gd name="T6" fmla="*/ 0 w 4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cubicBezTo>
                        <a:pt x="2" y="0"/>
                        <a:pt x="3" y="2"/>
                        <a:pt x="4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ubicBezTo>
                        <a:pt x="1" y="3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8" name="Freeform 556"/>
                <p:cNvSpPr>
                  <a:spLocks/>
                </p:cNvSpPr>
                <p:nvPr userDrawn="1"/>
              </p:nvSpPr>
              <p:spPr bwMode="auto">
                <a:xfrm>
                  <a:off x="5552" y="131"/>
                  <a:ext cx="8" cy="15"/>
                </a:xfrm>
                <a:custGeom>
                  <a:avLst/>
                  <a:gdLst>
                    <a:gd name="T0" fmla="*/ 0 w 7"/>
                    <a:gd name="T1" fmla="*/ 1 h 13"/>
                    <a:gd name="T2" fmla="*/ 2 w 7"/>
                    <a:gd name="T3" fmla="*/ 0 h 13"/>
                    <a:gd name="T4" fmla="*/ 7 w 7"/>
                    <a:gd name="T5" fmla="*/ 13 h 13"/>
                    <a:gd name="T6" fmla="*/ 4 w 7"/>
                    <a:gd name="T7" fmla="*/ 11 h 13"/>
                    <a:gd name="T8" fmla="*/ 1 w 7"/>
                    <a:gd name="T9" fmla="*/ 3 h 13"/>
                    <a:gd name="T10" fmla="*/ 0 w 7"/>
                    <a:gd name="T11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3">
                      <a:moveTo>
                        <a:pt x="0" y="1"/>
                      </a:move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5" y="4"/>
                        <a:pt x="7" y="8"/>
                        <a:pt x="7" y="13"/>
                      </a:cubicBezTo>
                      <a:cubicBezTo>
                        <a:pt x="6" y="13"/>
                        <a:pt x="5" y="12"/>
                        <a:pt x="4" y="11"/>
                      </a:cubicBezTo>
                      <a:cubicBezTo>
                        <a:pt x="3" y="9"/>
                        <a:pt x="2" y="6"/>
                        <a:pt x="1" y="3"/>
                      </a:cubicBezTo>
                      <a:cubicBezTo>
                        <a:pt x="1" y="2"/>
                        <a:pt x="0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4C53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9" name="Freeform 557"/>
                <p:cNvSpPr>
                  <a:spLocks/>
                </p:cNvSpPr>
                <p:nvPr userDrawn="1"/>
              </p:nvSpPr>
              <p:spPr bwMode="auto">
                <a:xfrm>
                  <a:off x="5446" y="661"/>
                  <a:ext cx="42" cy="47"/>
                </a:xfrm>
                <a:custGeom>
                  <a:avLst/>
                  <a:gdLst>
                    <a:gd name="T0" fmla="*/ 6 w 37"/>
                    <a:gd name="T1" fmla="*/ 3 h 40"/>
                    <a:gd name="T2" fmla="*/ 30 w 37"/>
                    <a:gd name="T3" fmla="*/ 28 h 40"/>
                    <a:gd name="T4" fmla="*/ 37 w 37"/>
                    <a:gd name="T5" fmla="*/ 35 h 40"/>
                    <a:gd name="T6" fmla="*/ 30 w 37"/>
                    <a:gd name="T7" fmla="*/ 37 h 40"/>
                    <a:gd name="T8" fmla="*/ 24 w 37"/>
                    <a:gd name="T9" fmla="*/ 33 h 40"/>
                    <a:gd name="T10" fmla="*/ 4 w 37"/>
                    <a:gd name="T11" fmla="*/ 10 h 40"/>
                    <a:gd name="T12" fmla="*/ 0 w 37"/>
                    <a:gd name="T13" fmla="*/ 0 h 40"/>
                    <a:gd name="T14" fmla="*/ 6 w 37"/>
                    <a:gd name="T15" fmla="*/ 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40">
                      <a:moveTo>
                        <a:pt x="6" y="3"/>
                      </a:moveTo>
                      <a:cubicBezTo>
                        <a:pt x="12" y="13"/>
                        <a:pt x="20" y="21"/>
                        <a:pt x="30" y="28"/>
                      </a:cubicBezTo>
                      <a:cubicBezTo>
                        <a:pt x="32" y="31"/>
                        <a:pt x="35" y="33"/>
                        <a:pt x="37" y="35"/>
                      </a:cubicBezTo>
                      <a:cubicBezTo>
                        <a:pt x="35" y="38"/>
                        <a:pt x="33" y="40"/>
                        <a:pt x="30" y="37"/>
                      </a:cubicBezTo>
                      <a:cubicBezTo>
                        <a:pt x="28" y="35"/>
                        <a:pt x="27" y="33"/>
                        <a:pt x="24" y="33"/>
                      </a:cubicBezTo>
                      <a:cubicBezTo>
                        <a:pt x="18" y="25"/>
                        <a:pt x="11" y="17"/>
                        <a:pt x="4" y="10"/>
                      </a:cubicBezTo>
                      <a:cubicBezTo>
                        <a:pt x="1" y="7"/>
                        <a:pt x="0" y="4"/>
                        <a:pt x="0" y="0"/>
                      </a:cubicBezTo>
                      <a:cubicBezTo>
                        <a:pt x="2" y="1"/>
                        <a:pt x="4" y="2"/>
                        <a:pt x="6" y="3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70" name="Freeform 558"/>
                <p:cNvSpPr>
                  <a:spLocks/>
                </p:cNvSpPr>
                <p:nvPr userDrawn="1"/>
              </p:nvSpPr>
              <p:spPr bwMode="auto">
                <a:xfrm>
                  <a:off x="5615" y="836"/>
                  <a:ext cx="7" cy="8"/>
                </a:xfrm>
                <a:custGeom>
                  <a:avLst/>
                  <a:gdLst>
                    <a:gd name="T0" fmla="*/ 0 w 6"/>
                    <a:gd name="T1" fmla="*/ 0 h 7"/>
                    <a:gd name="T2" fmla="*/ 6 w 6"/>
                    <a:gd name="T3" fmla="*/ 7 h 7"/>
                    <a:gd name="T4" fmla="*/ 4 w 6"/>
                    <a:gd name="T5" fmla="*/ 7 h 7"/>
                    <a:gd name="T6" fmla="*/ 0 w 6"/>
                    <a:gd name="T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7">
                      <a:moveTo>
                        <a:pt x="0" y="0"/>
                      </a:moveTo>
                      <a:cubicBezTo>
                        <a:pt x="5" y="0"/>
                        <a:pt x="4" y="4"/>
                        <a:pt x="6" y="7"/>
                      </a:cubicBezTo>
                      <a:cubicBezTo>
                        <a:pt x="5" y="7"/>
                        <a:pt x="5" y="7"/>
                        <a:pt x="4" y="7"/>
                      </a:cubicBezTo>
                      <a:cubicBezTo>
                        <a:pt x="2" y="5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71" name="Freeform 559"/>
                <p:cNvSpPr>
                  <a:spLocks/>
                </p:cNvSpPr>
                <p:nvPr userDrawn="1"/>
              </p:nvSpPr>
              <p:spPr bwMode="auto">
                <a:xfrm>
                  <a:off x="5607" y="830"/>
                  <a:ext cx="5" cy="3"/>
                </a:xfrm>
                <a:custGeom>
                  <a:avLst/>
                  <a:gdLst>
                    <a:gd name="T0" fmla="*/ 0 w 4"/>
                    <a:gd name="T1" fmla="*/ 0 h 3"/>
                    <a:gd name="T2" fmla="*/ 4 w 4"/>
                    <a:gd name="T3" fmla="*/ 3 h 3"/>
                    <a:gd name="T4" fmla="*/ 2 w 4"/>
                    <a:gd name="T5" fmla="*/ 3 h 3"/>
                    <a:gd name="T6" fmla="*/ 0 w 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0"/>
                      </a:moveTo>
                      <a:cubicBezTo>
                        <a:pt x="2" y="0"/>
                        <a:pt x="3" y="1"/>
                        <a:pt x="4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1" y="2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72" name="Freeform 560"/>
                <p:cNvSpPr>
                  <a:spLocks/>
                </p:cNvSpPr>
                <p:nvPr userDrawn="1"/>
              </p:nvSpPr>
              <p:spPr bwMode="auto">
                <a:xfrm>
                  <a:off x="5612" y="833"/>
                  <a:ext cx="3" cy="3"/>
                </a:xfrm>
                <a:custGeom>
                  <a:avLst/>
                  <a:gdLst>
                    <a:gd name="T0" fmla="*/ 0 w 3"/>
                    <a:gd name="T1" fmla="*/ 0 h 2"/>
                    <a:gd name="T2" fmla="*/ 3 w 3"/>
                    <a:gd name="T3" fmla="*/ 2 h 2"/>
                    <a:gd name="T4" fmla="*/ 0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1" y="0"/>
                        <a:pt x="2" y="1"/>
                        <a:pt x="3" y="2"/>
                      </a:cubicBezTo>
                      <a:cubicBezTo>
                        <a:pt x="1" y="2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73" name="Freeform 561"/>
                <p:cNvSpPr>
                  <a:spLocks/>
                </p:cNvSpPr>
                <p:nvPr userDrawn="1"/>
              </p:nvSpPr>
              <p:spPr bwMode="auto">
                <a:xfrm>
                  <a:off x="5542" y="787"/>
                  <a:ext cx="4" cy="3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0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3" y="2"/>
                        <a:pt x="2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DCD3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74" name="Freeform 562"/>
                <p:cNvSpPr>
                  <a:spLocks/>
                </p:cNvSpPr>
                <p:nvPr userDrawn="1"/>
              </p:nvSpPr>
              <p:spPr bwMode="auto">
                <a:xfrm>
                  <a:off x="5323" y="587"/>
                  <a:ext cx="4" cy="2"/>
                </a:xfrm>
                <a:custGeom>
                  <a:avLst/>
                  <a:gdLst>
                    <a:gd name="T0" fmla="*/ 0 w 3"/>
                    <a:gd name="T1" fmla="*/ 0 h 2"/>
                    <a:gd name="T2" fmla="*/ 3 w 3"/>
                    <a:gd name="T3" fmla="*/ 0 h 2"/>
                    <a:gd name="T4" fmla="*/ 1 w 3"/>
                    <a:gd name="T5" fmla="*/ 2 h 2"/>
                    <a:gd name="T6" fmla="*/ 0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1"/>
                        <a:pt x="2" y="1"/>
                        <a:pt x="1" y="2"/>
                      </a:cubicBezTo>
                      <a:cubicBezTo>
                        <a:pt x="1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AB1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75" name="Freeform 563"/>
                <p:cNvSpPr>
                  <a:spLocks/>
                </p:cNvSpPr>
                <p:nvPr userDrawn="1"/>
              </p:nvSpPr>
              <p:spPr bwMode="auto">
                <a:xfrm>
                  <a:off x="5557" y="201"/>
                  <a:ext cx="6" cy="9"/>
                </a:xfrm>
                <a:custGeom>
                  <a:avLst/>
                  <a:gdLst>
                    <a:gd name="T0" fmla="*/ 0 w 5"/>
                    <a:gd name="T1" fmla="*/ 1 h 8"/>
                    <a:gd name="T2" fmla="*/ 2 w 5"/>
                    <a:gd name="T3" fmla="*/ 0 h 8"/>
                    <a:gd name="T4" fmla="*/ 5 w 5"/>
                    <a:gd name="T5" fmla="*/ 7 h 8"/>
                    <a:gd name="T6" fmla="*/ 3 w 5"/>
                    <a:gd name="T7" fmla="*/ 8 h 8"/>
                    <a:gd name="T8" fmla="*/ 1 w 5"/>
                    <a:gd name="T9" fmla="*/ 3 h 8"/>
                    <a:gd name="T10" fmla="*/ 0 w 5"/>
                    <a:gd name="T11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8">
                      <a:moveTo>
                        <a:pt x="0" y="1"/>
                      </a:move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3" y="3"/>
                        <a:pt x="4" y="5"/>
                        <a:pt x="5" y="7"/>
                      </a:cubicBezTo>
                      <a:cubicBezTo>
                        <a:pt x="4" y="7"/>
                        <a:pt x="4" y="8"/>
                        <a:pt x="3" y="8"/>
                      </a:cubicBezTo>
                      <a:cubicBezTo>
                        <a:pt x="2" y="6"/>
                        <a:pt x="2" y="5"/>
                        <a:pt x="1" y="3"/>
                      </a:cubicBezTo>
                      <a:cubicBezTo>
                        <a:pt x="1" y="3"/>
                        <a:pt x="0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E2E1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76" name="Freeform 564"/>
                <p:cNvSpPr>
                  <a:spLocks/>
                </p:cNvSpPr>
                <p:nvPr userDrawn="1"/>
              </p:nvSpPr>
              <p:spPr bwMode="auto">
                <a:xfrm>
                  <a:off x="5059" y="718"/>
                  <a:ext cx="43" cy="39"/>
                </a:xfrm>
                <a:custGeom>
                  <a:avLst/>
                  <a:gdLst>
                    <a:gd name="T0" fmla="*/ 37 w 37"/>
                    <a:gd name="T1" fmla="*/ 11 h 34"/>
                    <a:gd name="T2" fmla="*/ 12 w 37"/>
                    <a:gd name="T3" fmla="*/ 32 h 34"/>
                    <a:gd name="T4" fmla="*/ 6 w 37"/>
                    <a:gd name="T5" fmla="*/ 33 h 34"/>
                    <a:gd name="T6" fmla="*/ 1 w 37"/>
                    <a:gd name="T7" fmla="*/ 24 h 34"/>
                    <a:gd name="T8" fmla="*/ 17 w 37"/>
                    <a:gd name="T9" fmla="*/ 10 h 34"/>
                    <a:gd name="T10" fmla="*/ 27 w 37"/>
                    <a:gd name="T11" fmla="*/ 0 h 34"/>
                    <a:gd name="T12" fmla="*/ 28 w 37"/>
                    <a:gd name="T13" fmla="*/ 1 h 34"/>
                    <a:gd name="T14" fmla="*/ 36 w 37"/>
                    <a:gd name="T15" fmla="*/ 7 h 34"/>
                    <a:gd name="T16" fmla="*/ 37 w 37"/>
                    <a:gd name="T17" fmla="*/ 11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34">
                      <a:moveTo>
                        <a:pt x="37" y="11"/>
                      </a:moveTo>
                      <a:cubicBezTo>
                        <a:pt x="29" y="19"/>
                        <a:pt x="19" y="23"/>
                        <a:pt x="12" y="32"/>
                      </a:cubicBezTo>
                      <a:cubicBezTo>
                        <a:pt x="10" y="34"/>
                        <a:pt x="8" y="33"/>
                        <a:pt x="6" y="33"/>
                      </a:cubicBezTo>
                      <a:cubicBezTo>
                        <a:pt x="0" y="32"/>
                        <a:pt x="0" y="28"/>
                        <a:pt x="1" y="24"/>
                      </a:cubicBezTo>
                      <a:cubicBezTo>
                        <a:pt x="4" y="17"/>
                        <a:pt x="12" y="15"/>
                        <a:pt x="17" y="10"/>
                      </a:cubicBezTo>
                      <a:cubicBezTo>
                        <a:pt x="20" y="6"/>
                        <a:pt x="24" y="3"/>
                        <a:pt x="27" y="0"/>
                      </a:cubicBezTo>
                      <a:cubicBezTo>
                        <a:pt x="27" y="0"/>
                        <a:pt x="28" y="0"/>
                        <a:pt x="28" y="1"/>
                      </a:cubicBezTo>
                      <a:cubicBezTo>
                        <a:pt x="31" y="3"/>
                        <a:pt x="33" y="5"/>
                        <a:pt x="36" y="7"/>
                      </a:cubicBezTo>
                      <a:cubicBezTo>
                        <a:pt x="37" y="8"/>
                        <a:pt x="37" y="10"/>
                        <a:pt x="37" y="11"/>
                      </a:cubicBezTo>
                      <a:close/>
                    </a:path>
                  </a:pathLst>
                </a:custGeom>
                <a:solidFill>
                  <a:srgbClr val="B7B5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77" name="Freeform 565"/>
                <p:cNvSpPr>
                  <a:spLocks/>
                </p:cNvSpPr>
                <p:nvPr userDrawn="1"/>
              </p:nvSpPr>
              <p:spPr bwMode="auto">
                <a:xfrm>
                  <a:off x="5116" y="649"/>
                  <a:ext cx="58" cy="51"/>
                </a:xfrm>
                <a:custGeom>
                  <a:avLst/>
                  <a:gdLst>
                    <a:gd name="T0" fmla="*/ 14 w 50"/>
                    <a:gd name="T1" fmla="*/ 25 h 44"/>
                    <a:gd name="T2" fmla="*/ 32 w 50"/>
                    <a:gd name="T3" fmla="*/ 11 h 44"/>
                    <a:gd name="T4" fmla="*/ 50 w 50"/>
                    <a:gd name="T5" fmla="*/ 0 h 44"/>
                    <a:gd name="T6" fmla="*/ 35 w 50"/>
                    <a:gd name="T7" fmla="*/ 16 h 44"/>
                    <a:gd name="T8" fmla="*/ 10 w 50"/>
                    <a:gd name="T9" fmla="*/ 39 h 44"/>
                    <a:gd name="T10" fmla="*/ 0 w 50"/>
                    <a:gd name="T11" fmla="*/ 44 h 44"/>
                    <a:gd name="T12" fmla="*/ 9 w 50"/>
                    <a:gd name="T13" fmla="*/ 34 h 44"/>
                    <a:gd name="T14" fmla="*/ 14 w 50"/>
                    <a:gd name="T15" fmla="*/ 2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44">
                      <a:moveTo>
                        <a:pt x="14" y="25"/>
                      </a:moveTo>
                      <a:cubicBezTo>
                        <a:pt x="22" y="23"/>
                        <a:pt x="28" y="16"/>
                        <a:pt x="32" y="11"/>
                      </a:cubicBezTo>
                      <a:cubicBezTo>
                        <a:pt x="37" y="3"/>
                        <a:pt x="43" y="3"/>
                        <a:pt x="50" y="0"/>
                      </a:cubicBezTo>
                      <a:cubicBezTo>
                        <a:pt x="48" y="7"/>
                        <a:pt x="40" y="11"/>
                        <a:pt x="35" y="16"/>
                      </a:cubicBezTo>
                      <a:cubicBezTo>
                        <a:pt x="27" y="24"/>
                        <a:pt x="18" y="31"/>
                        <a:pt x="10" y="39"/>
                      </a:cubicBezTo>
                      <a:cubicBezTo>
                        <a:pt x="8" y="44"/>
                        <a:pt x="5" y="44"/>
                        <a:pt x="0" y="44"/>
                      </a:cubicBezTo>
                      <a:cubicBezTo>
                        <a:pt x="1" y="39"/>
                        <a:pt x="6" y="37"/>
                        <a:pt x="9" y="34"/>
                      </a:cubicBezTo>
                      <a:cubicBezTo>
                        <a:pt x="11" y="31"/>
                        <a:pt x="16" y="30"/>
                        <a:pt x="14" y="25"/>
                      </a:cubicBezTo>
                      <a:close/>
                    </a:path>
                  </a:pathLst>
                </a:custGeom>
                <a:solidFill>
                  <a:srgbClr val="AFAD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78" name="Freeform 566"/>
                <p:cNvSpPr>
                  <a:spLocks/>
                </p:cNvSpPr>
                <p:nvPr userDrawn="1"/>
              </p:nvSpPr>
              <p:spPr bwMode="auto">
                <a:xfrm>
                  <a:off x="5026" y="746"/>
                  <a:ext cx="41" cy="35"/>
                </a:xfrm>
                <a:custGeom>
                  <a:avLst/>
                  <a:gdLst>
                    <a:gd name="T0" fmla="*/ 30 w 36"/>
                    <a:gd name="T1" fmla="*/ 0 h 31"/>
                    <a:gd name="T2" fmla="*/ 32 w 36"/>
                    <a:gd name="T3" fmla="*/ 2 h 31"/>
                    <a:gd name="T4" fmla="*/ 36 w 36"/>
                    <a:gd name="T5" fmla="*/ 8 h 31"/>
                    <a:gd name="T6" fmla="*/ 14 w 36"/>
                    <a:gd name="T7" fmla="*/ 23 h 31"/>
                    <a:gd name="T8" fmla="*/ 12 w 36"/>
                    <a:gd name="T9" fmla="*/ 25 h 31"/>
                    <a:gd name="T10" fmla="*/ 2 w 36"/>
                    <a:gd name="T11" fmla="*/ 31 h 31"/>
                    <a:gd name="T12" fmla="*/ 0 w 36"/>
                    <a:gd name="T13" fmla="*/ 30 h 31"/>
                    <a:gd name="T14" fmla="*/ 4 w 36"/>
                    <a:gd name="T15" fmla="*/ 15 h 31"/>
                    <a:gd name="T16" fmla="*/ 8 w 36"/>
                    <a:gd name="T17" fmla="*/ 11 h 31"/>
                    <a:gd name="T18" fmla="*/ 17 w 36"/>
                    <a:gd name="T19" fmla="*/ 5 h 31"/>
                    <a:gd name="T20" fmla="*/ 26 w 36"/>
                    <a:gd name="T21" fmla="*/ 2 h 31"/>
                    <a:gd name="T22" fmla="*/ 28 w 36"/>
                    <a:gd name="T23" fmla="*/ 1 h 31"/>
                    <a:gd name="T24" fmla="*/ 30 w 36"/>
                    <a:gd name="T25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6" h="31">
                      <a:moveTo>
                        <a:pt x="30" y="0"/>
                      </a:moveTo>
                      <a:cubicBezTo>
                        <a:pt x="32" y="0"/>
                        <a:pt x="33" y="1"/>
                        <a:pt x="32" y="2"/>
                      </a:cubicBezTo>
                      <a:cubicBezTo>
                        <a:pt x="30" y="7"/>
                        <a:pt x="35" y="6"/>
                        <a:pt x="36" y="8"/>
                      </a:cubicBezTo>
                      <a:cubicBezTo>
                        <a:pt x="31" y="16"/>
                        <a:pt x="21" y="18"/>
                        <a:pt x="14" y="23"/>
                      </a:cubicBezTo>
                      <a:cubicBezTo>
                        <a:pt x="13" y="24"/>
                        <a:pt x="12" y="25"/>
                        <a:pt x="12" y="25"/>
                      </a:cubicBezTo>
                      <a:cubicBezTo>
                        <a:pt x="8" y="27"/>
                        <a:pt x="6" y="30"/>
                        <a:pt x="2" y="31"/>
                      </a:cubicBezTo>
                      <a:cubicBezTo>
                        <a:pt x="1" y="31"/>
                        <a:pt x="0" y="31"/>
                        <a:pt x="0" y="30"/>
                      </a:cubicBezTo>
                      <a:cubicBezTo>
                        <a:pt x="0" y="25"/>
                        <a:pt x="4" y="20"/>
                        <a:pt x="4" y="15"/>
                      </a:cubicBezTo>
                      <a:cubicBezTo>
                        <a:pt x="4" y="12"/>
                        <a:pt x="6" y="11"/>
                        <a:pt x="8" y="11"/>
                      </a:cubicBezTo>
                      <a:cubicBezTo>
                        <a:pt x="13" y="12"/>
                        <a:pt x="15" y="9"/>
                        <a:pt x="17" y="5"/>
                      </a:cubicBezTo>
                      <a:cubicBezTo>
                        <a:pt x="20" y="4"/>
                        <a:pt x="23" y="3"/>
                        <a:pt x="26" y="2"/>
                      </a:cubicBezTo>
                      <a:cubicBezTo>
                        <a:pt x="26" y="0"/>
                        <a:pt x="27" y="0"/>
                        <a:pt x="28" y="1"/>
                      </a:cubicBezTo>
                      <a:cubicBezTo>
                        <a:pt x="29" y="0"/>
                        <a:pt x="29" y="0"/>
                        <a:pt x="30" y="0"/>
                      </a:cubicBezTo>
                      <a:close/>
                    </a:path>
                  </a:pathLst>
                </a:custGeom>
                <a:solidFill>
                  <a:srgbClr val="B4AF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79" name="Freeform 567"/>
                <p:cNvSpPr>
                  <a:spLocks/>
                </p:cNvSpPr>
                <p:nvPr userDrawn="1"/>
              </p:nvSpPr>
              <p:spPr bwMode="auto">
                <a:xfrm>
                  <a:off x="5093" y="700"/>
                  <a:ext cx="33" cy="32"/>
                </a:xfrm>
                <a:custGeom>
                  <a:avLst/>
                  <a:gdLst>
                    <a:gd name="T0" fmla="*/ 8 w 29"/>
                    <a:gd name="T1" fmla="*/ 27 h 28"/>
                    <a:gd name="T2" fmla="*/ 6 w 29"/>
                    <a:gd name="T3" fmla="*/ 23 h 28"/>
                    <a:gd name="T4" fmla="*/ 8 w 29"/>
                    <a:gd name="T5" fmla="*/ 11 h 28"/>
                    <a:gd name="T6" fmla="*/ 8 w 29"/>
                    <a:gd name="T7" fmla="*/ 9 h 28"/>
                    <a:gd name="T8" fmla="*/ 6 w 29"/>
                    <a:gd name="T9" fmla="*/ 5 h 28"/>
                    <a:gd name="T10" fmla="*/ 10 w 29"/>
                    <a:gd name="T11" fmla="*/ 2 h 28"/>
                    <a:gd name="T12" fmla="*/ 20 w 29"/>
                    <a:gd name="T13" fmla="*/ 8 h 28"/>
                    <a:gd name="T14" fmla="*/ 29 w 29"/>
                    <a:gd name="T15" fmla="*/ 11 h 28"/>
                    <a:gd name="T16" fmla="*/ 17 w 29"/>
                    <a:gd name="T17" fmla="*/ 21 h 28"/>
                    <a:gd name="T18" fmla="*/ 8 w 29"/>
                    <a:gd name="T19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" h="28">
                      <a:moveTo>
                        <a:pt x="8" y="27"/>
                      </a:moveTo>
                      <a:cubicBezTo>
                        <a:pt x="7" y="26"/>
                        <a:pt x="6" y="25"/>
                        <a:pt x="6" y="23"/>
                      </a:cubicBezTo>
                      <a:cubicBezTo>
                        <a:pt x="0" y="17"/>
                        <a:pt x="8" y="15"/>
                        <a:pt x="8" y="11"/>
                      </a:cubicBezTo>
                      <a:cubicBezTo>
                        <a:pt x="8" y="10"/>
                        <a:pt x="8" y="10"/>
                        <a:pt x="8" y="9"/>
                      </a:cubicBezTo>
                      <a:cubicBezTo>
                        <a:pt x="7" y="8"/>
                        <a:pt x="6" y="6"/>
                        <a:pt x="6" y="5"/>
                      </a:cubicBezTo>
                      <a:cubicBezTo>
                        <a:pt x="6" y="3"/>
                        <a:pt x="6" y="0"/>
                        <a:pt x="10" y="2"/>
                      </a:cubicBezTo>
                      <a:cubicBezTo>
                        <a:pt x="13" y="4"/>
                        <a:pt x="19" y="1"/>
                        <a:pt x="20" y="8"/>
                      </a:cubicBezTo>
                      <a:cubicBezTo>
                        <a:pt x="20" y="10"/>
                        <a:pt x="26" y="8"/>
                        <a:pt x="29" y="11"/>
                      </a:cubicBezTo>
                      <a:cubicBezTo>
                        <a:pt x="23" y="13"/>
                        <a:pt x="19" y="16"/>
                        <a:pt x="17" y="21"/>
                      </a:cubicBezTo>
                      <a:cubicBezTo>
                        <a:pt x="15" y="25"/>
                        <a:pt x="13" y="28"/>
                        <a:pt x="8" y="27"/>
                      </a:cubicBezTo>
                      <a:close/>
                    </a:path>
                  </a:pathLst>
                </a:custGeom>
                <a:solidFill>
                  <a:srgbClr val="BEBC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80" name="Freeform 568"/>
                <p:cNvSpPr>
                  <a:spLocks/>
                </p:cNvSpPr>
                <p:nvPr userDrawn="1"/>
              </p:nvSpPr>
              <p:spPr bwMode="auto">
                <a:xfrm>
                  <a:off x="5087" y="706"/>
                  <a:ext cx="15" cy="13"/>
                </a:xfrm>
                <a:custGeom>
                  <a:avLst/>
                  <a:gdLst>
                    <a:gd name="T0" fmla="*/ 3 w 13"/>
                    <a:gd name="T1" fmla="*/ 10 h 11"/>
                    <a:gd name="T2" fmla="*/ 1 w 13"/>
                    <a:gd name="T3" fmla="*/ 3 h 11"/>
                    <a:gd name="T4" fmla="*/ 13 w 13"/>
                    <a:gd name="T5" fmla="*/ 3 h 11"/>
                    <a:gd name="T6" fmla="*/ 13 w 13"/>
                    <a:gd name="T7" fmla="*/ 4 h 11"/>
                    <a:gd name="T8" fmla="*/ 3 w 13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1">
                      <a:moveTo>
                        <a:pt x="3" y="10"/>
                      </a:moveTo>
                      <a:cubicBezTo>
                        <a:pt x="2" y="8"/>
                        <a:pt x="0" y="6"/>
                        <a:pt x="1" y="3"/>
                      </a:cubicBezTo>
                      <a:cubicBezTo>
                        <a:pt x="5" y="0"/>
                        <a:pt x="9" y="4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11"/>
                        <a:pt x="8" y="11"/>
                        <a:pt x="3" y="10"/>
                      </a:cubicBezTo>
                      <a:close/>
                    </a:path>
                  </a:pathLst>
                </a:custGeom>
                <a:solidFill>
                  <a:srgbClr val="BEBC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81" name="Freeform 569"/>
                <p:cNvSpPr>
                  <a:spLocks/>
                </p:cNvSpPr>
                <p:nvPr userDrawn="1"/>
              </p:nvSpPr>
              <p:spPr bwMode="auto">
                <a:xfrm>
                  <a:off x="5056" y="745"/>
                  <a:ext cx="2" cy="3"/>
                </a:xfrm>
                <a:custGeom>
                  <a:avLst/>
                  <a:gdLst>
                    <a:gd name="T0" fmla="*/ 2 w 2"/>
                    <a:gd name="T1" fmla="*/ 2 h 3"/>
                    <a:gd name="T2" fmla="*/ 0 w 2"/>
                    <a:gd name="T3" fmla="*/ 3 h 3"/>
                    <a:gd name="T4" fmla="*/ 2 w 2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2"/>
                      </a:moveTo>
                      <a:cubicBezTo>
                        <a:pt x="1" y="2"/>
                        <a:pt x="0" y="2"/>
                        <a:pt x="0" y="3"/>
                      </a:cubicBezTo>
                      <a:cubicBezTo>
                        <a:pt x="0" y="1"/>
                        <a:pt x="0" y="0"/>
                        <a:pt x="2" y="2"/>
                      </a:cubicBezTo>
                      <a:close/>
                    </a:path>
                  </a:pathLst>
                </a:custGeom>
                <a:solidFill>
                  <a:srgbClr val="B7B5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82" name="Freeform 570"/>
                <p:cNvSpPr>
                  <a:spLocks/>
                </p:cNvSpPr>
                <p:nvPr userDrawn="1"/>
              </p:nvSpPr>
              <p:spPr bwMode="auto">
                <a:xfrm>
                  <a:off x="5035" y="535"/>
                  <a:ext cx="164" cy="63"/>
                </a:xfrm>
                <a:custGeom>
                  <a:avLst/>
                  <a:gdLst>
                    <a:gd name="T0" fmla="*/ 13 w 142"/>
                    <a:gd name="T1" fmla="*/ 26 h 55"/>
                    <a:gd name="T2" fmla="*/ 15 w 142"/>
                    <a:gd name="T3" fmla="*/ 25 h 55"/>
                    <a:gd name="T4" fmla="*/ 36 w 142"/>
                    <a:gd name="T5" fmla="*/ 32 h 55"/>
                    <a:gd name="T6" fmla="*/ 48 w 142"/>
                    <a:gd name="T7" fmla="*/ 24 h 55"/>
                    <a:gd name="T8" fmla="*/ 50 w 142"/>
                    <a:gd name="T9" fmla="*/ 21 h 55"/>
                    <a:gd name="T10" fmla="*/ 61 w 142"/>
                    <a:gd name="T11" fmla="*/ 20 h 55"/>
                    <a:gd name="T12" fmla="*/ 66 w 142"/>
                    <a:gd name="T13" fmla="*/ 14 h 55"/>
                    <a:gd name="T14" fmla="*/ 68 w 142"/>
                    <a:gd name="T15" fmla="*/ 11 h 55"/>
                    <a:gd name="T16" fmla="*/ 70 w 142"/>
                    <a:gd name="T17" fmla="*/ 10 h 55"/>
                    <a:gd name="T18" fmla="*/ 83 w 142"/>
                    <a:gd name="T19" fmla="*/ 11 h 55"/>
                    <a:gd name="T20" fmla="*/ 111 w 142"/>
                    <a:gd name="T21" fmla="*/ 8 h 55"/>
                    <a:gd name="T22" fmla="*/ 139 w 142"/>
                    <a:gd name="T23" fmla="*/ 7 h 55"/>
                    <a:gd name="T24" fmla="*/ 141 w 142"/>
                    <a:gd name="T25" fmla="*/ 10 h 55"/>
                    <a:gd name="T26" fmla="*/ 138 w 142"/>
                    <a:gd name="T27" fmla="*/ 15 h 55"/>
                    <a:gd name="T28" fmla="*/ 116 w 142"/>
                    <a:gd name="T29" fmla="*/ 16 h 55"/>
                    <a:gd name="T30" fmla="*/ 48 w 142"/>
                    <a:gd name="T31" fmla="*/ 42 h 55"/>
                    <a:gd name="T32" fmla="*/ 28 w 142"/>
                    <a:gd name="T33" fmla="*/ 48 h 55"/>
                    <a:gd name="T34" fmla="*/ 10 w 142"/>
                    <a:gd name="T35" fmla="*/ 54 h 55"/>
                    <a:gd name="T36" fmla="*/ 10 w 142"/>
                    <a:gd name="T37" fmla="*/ 30 h 55"/>
                    <a:gd name="T38" fmla="*/ 13 w 142"/>
                    <a:gd name="T39" fmla="*/ 26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2" h="55">
                      <a:moveTo>
                        <a:pt x="13" y="26"/>
                      </a:moveTo>
                      <a:cubicBezTo>
                        <a:pt x="14" y="26"/>
                        <a:pt x="14" y="26"/>
                        <a:pt x="15" y="25"/>
                      </a:cubicBezTo>
                      <a:cubicBezTo>
                        <a:pt x="22" y="28"/>
                        <a:pt x="30" y="24"/>
                        <a:pt x="36" y="32"/>
                      </a:cubicBezTo>
                      <a:cubicBezTo>
                        <a:pt x="37" y="34"/>
                        <a:pt x="47" y="32"/>
                        <a:pt x="48" y="24"/>
                      </a:cubicBezTo>
                      <a:cubicBezTo>
                        <a:pt x="49" y="23"/>
                        <a:pt x="49" y="22"/>
                        <a:pt x="50" y="21"/>
                      </a:cubicBezTo>
                      <a:cubicBezTo>
                        <a:pt x="54" y="19"/>
                        <a:pt x="57" y="18"/>
                        <a:pt x="61" y="20"/>
                      </a:cubicBezTo>
                      <a:cubicBezTo>
                        <a:pt x="66" y="22"/>
                        <a:pt x="70" y="22"/>
                        <a:pt x="66" y="14"/>
                      </a:cubicBezTo>
                      <a:cubicBezTo>
                        <a:pt x="65" y="13"/>
                        <a:pt x="66" y="12"/>
                        <a:pt x="68" y="11"/>
                      </a:cubicBezTo>
                      <a:cubicBezTo>
                        <a:pt x="68" y="10"/>
                        <a:pt x="69" y="10"/>
                        <a:pt x="70" y="10"/>
                      </a:cubicBezTo>
                      <a:cubicBezTo>
                        <a:pt x="74" y="10"/>
                        <a:pt x="79" y="10"/>
                        <a:pt x="83" y="11"/>
                      </a:cubicBezTo>
                      <a:cubicBezTo>
                        <a:pt x="93" y="14"/>
                        <a:pt x="103" y="13"/>
                        <a:pt x="111" y="8"/>
                      </a:cubicBezTo>
                      <a:cubicBezTo>
                        <a:pt x="120" y="2"/>
                        <a:pt x="129" y="0"/>
                        <a:pt x="139" y="7"/>
                      </a:cubicBezTo>
                      <a:cubicBezTo>
                        <a:pt x="140" y="8"/>
                        <a:pt x="142" y="9"/>
                        <a:pt x="141" y="10"/>
                      </a:cubicBezTo>
                      <a:cubicBezTo>
                        <a:pt x="141" y="13"/>
                        <a:pt x="140" y="14"/>
                        <a:pt x="138" y="15"/>
                      </a:cubicBezTo>
                      <a:cubicBezTo>
                        <a:pt x="130" y="11"/>
                        <a:pt x="123" y="15"/>
                        <a:pt x="116" y="16"/>
                      </a:cubicBezTo>
                      <a:cubicBezTo>
                        <a:pt x="94" y="26"/>
                        <a:pt x="72" y="36"/>
                        <a:pt x="48" y="42"/>
                      </a:cubicBezTo>
                      <a:cubicBezTo>
                        <a:pt x="41" y="43"/>
                        <a:pt x="35" y="46"/>
                        <a:pt x="28" y="48"/>
                      </a:cubicBezTo>
                      <a:cubicBezTo>
                        <a:pt x="21" y="48"/>
                        <a:pt x="17" y="55"/>
                        <a:pt x="10" y="54"/>
                      </a:cubicBezTo>
                      <a:cubicBezTo>
                        <a:pt x="0" y="47"/>
                        <a:pt x="0" y="37"/>
                        <a:pt x="10" y="30"/>
                      </a:cubicBezTo>
                      <a:cubicBezTo>
                        <a:pt x="12" y="29"/>
                        <a:pt x="12" y="28"/>
                        <a:pt x="13" y="26"/>
                      </a:cubicBezTo>
                      <a:close/>
                    </a:path>
                  </a:pathLst>
                </a:custGeom>
                <a:solidFill>
                  <a:srgbClr val="B7BB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83" name="Freeform 571"/>
                <p:cNvSpPr>
                  <a:spLocks/>
                </p:cNvSpPr>
                <p:nvPr userDrawn="1"/>
              </p:nvSpPr>
              <p:spPr bwMode="auto">
                <a:xfrm>
                  <a:off x="5101" y="573"/>
                  <a:ext cx="58" cy="38"/>
                </a:xfrm>
                <a:custGeom>
                  <a:avLst/>
                  <a:gdLst>
                    <a:gd name="T0" fmla="*/ 50 w 50"/>
                    <a:gd name="T1" fmla="*/ 12 h 33"/>
                    <a:gd name="T2" fmla="*/ 38 w 50"/>
                    <a:gd name="T3" fmla="*/ 20 h 33"/>
                    <a:gd name="T4" fmla="*/ 4 w 50"/>
                    <a:gd name="T5" fmla="*/ 27 h 33"/>
                    <a:gd name="T6" fmla="*/ 2 w 50"/>
                    <a:gd name="T7" fmla="*/ 21 h 33"/>
                    <a:gd name="T8" fmla="*/ 9 w 50"/>
                    <a:gd name="T9" fmla="*/ 14 h 33"/>
                    <a:gd name="T10" fmla="*/ 11 w 50"/>
                    <a:gd name="T11" fmla="*/ 12 h 33"/>
                    <a:gd name="T12" fmla="*/ 13 w 50"/>
                    <a:gd name="T13" fmla="*/ 6 h 33"/>
                    <a:gd name="T14" fmla="*/ 15 w 50"/>
                    <a:gd name="T15" fmla="*/ 6 h 33"/>
                    <a:gd name="T16" fmla="*/ 20 w 50"/>
                    <a:gd name="T17" fmla="*/ 7 h 33"/>
                    <a:gd name="T18" fmla="*/ 32 w 50"/>
                    <a:gd name="T19" fmla="*/ 5 h 33"/>
                    <a:gd name="T20" fmla="*/ 50 w 50"/>
                    <a:gd name="T21" fmla="*/ 1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0" h="33">
                      <a:moveTo>
                        <a:pt x="50" y="12"/>
                      </a:moveTo>
                      <a:cubicBezTo>
                        <a:pt x="46" y="15"/>
                        <a:pt x="43" y="19"/>
                        <a:pt x="38" y="20"/>
                      </a:cubicBezTo>
                      <a:cubicBezTo>
                        <a:pt x="29" y="33"/>
                        <a:pt x="16" y="25"/>
                        <a:pt x="4" y="27"/>
                      </a:cubicBezTo>
                      <a:cubicBezTo>
                        <a:pt x="1" y="28"/>
                        <a:pt x="0" y="24"/>
                        <a:pt x="2" y="21"/>
                      </a:cubicBezTo>
                      <a:cubicBezTo>
                        <a:pt x="3" y="18"/>
                        <a:pt x="6" y="16"/>
                        <a:pt x="9" y="14"/>
                      </a:cubicBezTo>
                      <a:cubicBezTo>
                        <a:pt x="9" y="12"/>
                        <a:pt x="11" y="14"/>
                        <a:pt x="11" y="12"/>
                      </a:cubicBezTo>
                      <a:cubicBezTo>
                        <a:pt x="10" y="9"/>
                        <a:pt x="10" y="8"/>
                        <a:pt x="13" y="6"/>
                      </a:cubicBezTo>
                      <a:cubicBezTo>
                        <a:pt x="13" y="6"/>
                        <a:pt x="14" y="6"/>
                        <a:pt x="15" y="6"/>
                      </a:cubicBezTo>
                      <a:cubicBezTo>
                        <a:pt x="17" y="7"/>
                        <a:pt x="18" y="7"/>
                        <a:pt x="20" y="7"/>
                      </a:cubicBezTo>
                      <a:cubicBezTo>
                        <a:pt x="24" y="5"/>
                        <a:pt x="27" y="0"/>
                        <a:pt x="32" y="5"/>
                      </a:cubicBezTo>
                      <a:cubicBezTo>
                        <a:pt x="35" y="14"/>
                        <a:pt x="43" y="13"/>
                        <a:pt x="50" y="12"/>
                      </a:cubicBezTo>
                      <a:close/>
                    </a:path>
                  </a:pathLst>
                </a:custGeom>
                <a:solidFill>
                  <a:srgbClr val="D3D0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84" name="Freeform 572"/>
                <p:cNvSpPr>
                  <a:spLocks/>
                </p:cNvSpPr>
                <p:nvPr userDrawn="1"/>
              </p:nvSpPr>
              <p:spPr bwMode="auto">
                <a:xfrm>
                  <a:off x="5063" y="553"/>
                  <a:ext cx="107" cy="43"/>
                </a:xfrm>
                <a:custGeom>
                  <a:avLst/>
                  <a:gdLst>
                    <a:gd name="T0" fmla="*/ 2 w 93"/>
                    <a:gd name="T1" fmla="*/ 30 h 37"/>
                    <a:gd name="T2" fmla="*/ 32 w 93"/>
                    <a:gd name="T3" fmla="*/ 22 h 37"/>
                    <a:gd name="T4" fmla="*/ 44 w 93"/>
                    <a:gd name="T5" fmla="*/ 17 h 37"/>
                    <a:gd name="T6" fmla="*/ 82 w 93"/>
                    <a:gd name="T7" fmla="*/ 2 h 37"/>
                    <a:gd name="T8" fmla="*/ 92 w 93"/>
                    <a:gd name="T9" fmla="*/ 0 h 37"/>
                    <a:gd name="T10" fmla="*/ 91 w 93"/>
                    <a:gd name="T11" fmla="*/ 5 h 37"/>
                    <a:gd name="T12" fmla="*/ 71 w 93"/>
                    <a:gd name="T13" fmla="*/ 19 h 37"/>
                    <a:gd name="T14" fmla="*/ 53 w 93"/>
                    <a:gd name="T15" fmla="*/ 21 h 37"/>
                    <a:gd name="T16" fmla="*/ 20 w 93"/>
                    <a:gd name="T17" fmla="*/ 32 h 37"/>
                    <a:gd name="T18" fmla="*/ 0 w 93"/>
                    <a:gd name="T19" fmla="*/ 31 h 37"/>
                    <a:gd name="T20" fmla="*/ 2 w 93"/>
                    <a:gd name="T21" fmla="*/ 3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3" h="37">
                      <a:moveTo>
                        <a:pt x="2" y="30"/>
                      </a:moveTo>
                      <a:cubicBezTo>
                        <a:pt x="12" y="25"/>
                        <a:pt x="21" y="22"/>
                        <a:pt x="32" y="22"/>
                      </a:cubicBezTo>
                      <a:cubicBezTo>
                        <a:pt x="37" y="21"/>
                        <a:pt x="40" y="19"/>
                        <a:pt x="44" y="17"/>
                      </a:cubicBezTo>
                      <a:cubicBezTo>
                        <a:pt x="56" y="10"/>
                        <a:pt x="69" y="8"/>
                        <a:pt x="82" y="2"/>
                      </a:cubicBezTo>
                      <a:cubicBezTo>
                        <a:pt x="85" y="1"/>
                        <a:pt x="88" y="1"/>
                        <a:pt x="92" y="0"/>
                      </a:cubicBezTo>
                      <a:cubicBezTo>
                        <a:pt x="92" y="2"/>
                        <a:pt x="93" y="5"/>
                        <a:pt x="91" y="5"/>
                      </a:cubicBezTo>
                      <a:cubicBezTo>
                        <a:pt x="81" y="5"/>
                        <a:pt x="78" y="14"/>
                        <a:pt x="71" y="19"/>
                      </a:cubicBezTo>
                      <a:cubicBezTo>
                        <a:pt x="65" y="17"/>
                        <a:pt x="59" y="18"/>
                        <a:pt x="53" y="21"/>
                      </a:cubicBezTo>
                      <a:cubicBezTo>
                        <a:pt x="41" y="23"/>
                        <a:pt x="31" y="29"/>
                        <a:pt x="20" y="32"/>
                      </a:cubicBezTo>
                      <a:cubicBezTo>
                        <a:pt x="13" y="35"/>
                        <a:pt x="6" y="37"/>
                        <a:pt x="0" y="31"/>
                      </a:cubicBezTo>
                      <a:cubicBezTo>
                        <a:pt x="0" y="30"/>
                        <a:pt x="1" y="29"/>
                        <a:pt x="2" y="30"/>
                      </a:cubicBezTo>
                      <a:close/>
                    </a:path>
                  </a:pathLst>
                </a:custGeom>
                <a:solidFill>
                  <a:srgbClr val="D2D5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85" name="Freeform 573"/>
                <p:cNvSpPr>
                  <a:spLocks/>
                </p:cNvSpPr>
                <p:nvPr userDrawn="1"/>
              </p:nvSpPr>
              <p:spPr bwMode="auto">
                <a:xfrm>
                  <a:off x="5116" y="567"/>
                  <a:ext cx="29" cy="20"/>
                </a:xfrm>
                <a:custGeom>
                  <a:avLst/>
                  <a:gdLst>
                    <a:gd name="T0" fmla="*/ 8 w 25"/>
                    <a:gd name="T1" fmla="*/ 7 h 17"/>
                    <a:gd name="T2" fmla="*/ 25 w 25"/>
                    <a:gd name="T3" fmla="*/ 7 h 17"/>
                    <a:gd name="T4" fmla="*/ 19 w 25"/>
                    <a:gd name="T5" fmla="*/ 10 h 17"/>
                    <a:gd name="T6" fmla="*/ 11 w 25"/>
                    <a:gd name="T7" fmla="*/ 13 h 17"/>
                    <a:gd name="T8" fmla="*/ 6 w 25"/>
                    <a:gd name="T9" fmla="*/ 15 h 17"/>
                    <a:gd name="T10" fmla="*/ 2 w 25"/>
                    <a:gd name="T11" fmla="*/ 12 h 17"/>
                    <a:gd name="T12" fmla="*/ 2 w 25"/>
                    <a:gd name="T13" fmla="*/ 12 h 17"/>
                    <a:gd name="T14" fmla="*/ 8 w 25"/>
                    <a:gd name="T15" fmla="*/ 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17">
                      <a:moveTo>
                        <a:pt x="8" y="7"/>
                      </a:moveTo>
                      <a:cubicBezTo>
                        <a:pt x="16" y="0"/>
                        <a:pt x="16" y="0"/>
                        <a:pt x="25" y="7"/>
                      </a:cubicBezTo>
                      <a:cubicBezTo>
                        <a:pt x="23" y="8"/>
                        <a:pt x="21" y="9"/>
                        <a:pt x="19" y="10"/>
                      </a:cubicBezTo>
                      <a:cubicBezTo>
                        <a:pt x="16" y="9"/>
                        <a:pt x="13" y="9"/>
                        <a:pt x="11" y="13"/>
                      </a:cubicBezTo>
                      <a:cubicBezTo>
                        <a:pt x="10" y="15"/>
                        <a:pt x="9" y="17"/>
                        <a:pt x="6" y="15"/>
                      </a:cubicBezTo>
                      <a:cubicBezTo>
                        <a:pt x="4" y="14"/>
                        <a:pt x="4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0" y="6"/>
                        <a:pt x="5" y="7"/>
                        <a:pt x="8" y="7"/>
                      </a:cubicBezTo>
                      <a:close/>
                    </a:path>
                  </a:pathLst>
                </a:custGeom>
                <a:solidFill>
                  <a:srgbClr val="E1E0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86" name="Freeform 574"/>
                <p:cNvSpPr>
                  <a:spLocks/>
                </p:cNvSpPr>
                <p:nvPr userDrawn="1"/>
              </p:nvSpPr>
              <p:spPr bwMode="auto">
                <a:xfrm>
                  <a:off x="5159" y="585"/>
                  <a:ext cx="6" cy="4"/>
                </a:xfrm>
                <a:custGeom>
                  <a:avLst/>
                  <a:gdLst>
                    <a:gd name="T0" fmla="*/ 6 w 6"/>
                    <a:gd name="T1" fmla="*/ 1 h 3"/>
                    <a:gd name="T2" fmla="*/ 0 w 6"/>
                    <a:gd name="T3" fmla="*/ 1 h 3"/>
                    <a:gd name="T4" fmla="*/ 6 w 6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3">
                      <a:moveTo>
                        <a:pt x="6" y="1"/>
                      </a:moveTo>
                      <a:cubicBezTo>
                        <a:pt x="4" y="2"/>
                        <a:pt x="2" y="3"/>
                        <a:pt x="0" y="1"/>
                      </a:cubicBezTo>
                      <a:cubicBezTo>
                        <a:pt x="2" y="0"/>
                        <a:pt x="4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D3D0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87" name="Freeform 575"/>
                <p:cNvSpPr>
                  <a:spLocks/>
                </p:cNvSpPr>
                <p:nvPr userDrawn="1"/>
              </p:nvSpPr>
              <p:spPr bwMode="auto">
                <a:xfrm>
                  <a:off x="5028" y="572"/>
                  <a:ext cx="139" cy="110"/>
                </a:xfrm>
                <a:custGeom>
                  <a:avLst/>
                  <a:gdLst>
                    <a:gd name="T0" fmla="*/ 84 w 120"/>
                    <a:gd name="T1" fmla="*/ 3 h 96"/>
                    <a:gd name="T2" fmla="*/ 78 w 120"/>
                    <a:gd name="T3" fmla="*/ 8 h 96"/>
                    <a:gd name="T4" fmla="*/ 75 w 120"/>
                    <a:gd name="T5" fmla="*/ 14 h 96"/>
                    <a:gd name="T6" fmla="*/ 75 w 120"/>
                    <a:gd name="T7" fmla="*/ 14 h 96"/>
                    <a:gd name="T8" fmla="*/ 66 w 120"/>
                    <a:gd name="T9" fmla="*/ 25 h 96"/>
                    <a:gd name="T10" fmla="*/ 87 w 120"/>
                    <a:gd name="T11" fmla="*/ 27 h 96"/>
                    <a:gd name="T12" fmla="*/ 91 w 120"/>
                    <a:gd name="T13" fmla="*/ 25 h 96"/>
                    <a:gd name="T14" fmla="*/ 101 w 120"/>
                    <a:gd name="T15" fmla="*/ 21 h 96"/>
                    <a:gd name="T16" fmla="*/ 110 w 120"/>
                    <a:gd name="T17" fmla="*/ 22 h 96"/>
                    <a:gd name="T18" fmla="*/ 120 w 120"/>
                    <a:gd name="T19" fmla="*/ 19 h 96"/>
                    <a:gd name="T20" fmla="*/ 119 w 120"/>
                    <a:gd name="T21" fmla="*/ 22 h 96"/>
                    <a:gd name="T22" fmla="*/ 92 w 120"/>
                    <a:gd name="T23" fmla="*/ 40 h 96"/>
                    <a:gd name="T24" fmla="*/ 88 w 120"/>
                    <a:gd name="T25" fmla="*/ 43 h 96"/>
                    <a:gd name="T26" fmla="*/ 74 w 120"/>
                    <a:gd name="T27" fmla="*/ 44 h 96"/>
                    <a:gd name="T28" fmla="*/ 66 w 120"/>
                    <a:gd name="T29" fmla="*/ 44 h 96"/>
                    <a:gd name="T30" fmla="*/ 66 w 120"/>
                    <a:gd name="T31" fmla="*/ 52 h 96"/>
                    <a:gd name="T32" fmla="*/ 65 w 120"/>
                    <a:gd name="T33" fmla="*/ 60 h 96"/>
                    <a:gd name="T34" fmla="*/ 54 w 120"/>
                    <a:gd name="T35" fmla="*/ 71 h 96"/>
                    <a:gd name="T36" fmla="*/ 37 w 120"/>
                    <a:gd name="T37" fmla="*/ 82 h 96"/>
                    <a:gd name="T38" fmla="*/ 19 w 120"/>
                    <a:gd name="T39" fmla="*/ 92 h 96"/>
                    <a:gd name="T40" fmla="*/ 4 w 120"/>
                    <a:gd name="T41" fmla="*/ 94 h 96"/>
                    <a:gd name="T42" fmla="*/ 8 w 120"/>
                    <a:gd name="T43" fmla="*/ 83 h 96"/>
                    <a:gd name="T44" fmla="*/ 17 w 120"/>
                    <a:gd name="T45" fmla="*/ 76 h 96"/>
                    <a:gd name="T46" fmla="*/ 27 w 120"/>
                    <a:gd name="T47" fmla="*/ 69 h 96"/>
                    <a:gd name="T48" fmla="*/ 45 w 120"/>
                    <a:gd name="T49" fmla="*/ 43 h 96"/>
                    <a:gd name="T50" fmla="*/ 46 w 120"/>
                    <a:gd name="T51" fmla="*/ 37 h 96"/>
                    <a:gd name="T52" fmla="*/ 52 w 120"/>
                    <a:gd name="T53" fmla="*/ 32 h 96"/>
                    <a:gd name="T54" fmla="*/ 52 w 120"/>
                    <a:gd name="T55" fmla="*/ 31 h 96"/>
                    <a:gd name="T56" fmla="*/ 51 w 120"/>
                    <a:gd name="T57" fmla="*/ 33 h 96"/>
                    <a:gd name="T58" fmla="*/ 48 w 120"/>
                    <a:gd name="T59" fmla="*/ 35 h 96"/>
                    <a:gd name="T60" fmla="*/ 47 w 120"/>
                    <a:gd name="T61" fmla="*/ 36 h 96"/>
                    <a:gd name="T62" fmla="*/ 45 w 120"/>
                    <a:gd name="T63" fmla="*/ 37 h 96"/>
                    <a:gd name="T64" fmla="*/ 40 w 120"/>
                    <a:gd name="T65" fmla="*/ 35 h 96"/>
                    <a:gd name="T66" fmla="*/ 37 w 120"/>
                    <a:gd name="T67" fmla="*/ 34 h 96"/>
                    <a:gd name="T68" fmla="*/ 35 w 120"/>
                    <a:gd name="T69" fmla="*/ 32 h 96"/>
                    <a:gd name="T70" fmla="*/ 32 w 120"/>
                    <a:gd name="T71" fmla="*/ 27 h 96"/>
                    <a:gd name="T72" fmla="*/ 30 w 120"/>
                    <a:gd name="T73" fmla="*/ 25 h 96"/>
                    <a:gd name="T74" fmla="*/ 30 w 120"/>
                    <a:gd name="T75" fmla="*/ 15 h 96"/>
                    <a:gd name="T76" fmla="*/ 68 w 120"/>
                    <a:gd name="T77" fmla="*/ 7 h 96"/>
                    <a:gd name="T78" fmla="*/ 84 w 120"/>
                    <a:gd name="T79" fmla="*/ 3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20" h="96">
                      <a:moveTo>
                        <a:pt x="84" y="3"/>
                      </a:moveTo>
                      <a:cubicBezTo>
                        <a:pt x="81" y="4"/>
                        <a:pt x="78" y="4"/>
                        <a:pt x="78" y="8"/>
                      </a:cubicBezTo>
                      <a:cubicBezTo>
                        <a:pt x="75" y="9"/>
                        <a:pt x="74" y="11"/>
                        <a:pt x="75" y="14"/>
                      </a:cubicBezTo>
                      <a:cubicBezTo>
                        <a:pt x="75" y="14"/>
                        <a:pt x="75" y="14"/>
                        <a:pt x="75" y="14"/>
                      </a:cubicBezTo>
                      <a:cubicBezTo>
                        <a:pt x="73" y="18"/>
                        <a:pt x="70" y="22"/>
                        <a:pt x="66" y="25"/>
                      </a:cubicBezTo>
                      <a:cubicBezTo>
                        <a:pt x="73" y="25"/>
                        <a:pt x="80" y="22"/>
                        <a:pt x="87" y="27"/>
                      </a:cubicBezTo>
                      <a:cubicBezTo>
                        <a:pt x="88" y="28"/>
                        <a:pt x="90" y="27"/>
                        <a:pt x="91" y="25"/>
                      </a:cubicBezTo>
                      <a:cubicBezTo>
                        <a:pt x="93" y="21"/>
                        <a:pt x="98" y="23"/>
                        <a:pt x="101" y="21"/>
                      </a:cubicBezTo>
                      <a:cubicBezTo>
                        <a:pt x="104" y="23"/>
                        <a:pt x="107" y="22"/>
                        <a:pt x="110" y="22"/>
                      </a:cubicBezTo>
                      <a:cubicBezTo>
                        <a:pt x="112" y="17"/>
                        <a:pt x="116" y="21"/>
                        <a:pt x="120" y="19"/>
                      </a:cubicBezTo>
                      <a:cubicBezTo>
                        <a:pt x="119" y="21"/>
                        <a:pt x="119" y="22"/>
                        <a:pt x="119" y="22"/>
                      </a:cubicBezTo>
                      <a:cubicBezTo>
                        <a:pt x="109" y="27"/>
                        <a:pt x="101" y="35"/>
                        <a:pt x="92" y="40"/>
                      </a:cubicBezTo>
                      <a:cubicBezTo>
                        <a:pt x="91" y="41"/>
                        <a:pt x="89" y="42"/>
                        <a:pt x="88" y="43"/>
                      </a:cubicBezTo>
                      <a:cubicBezTo>
                        <a:pt x="82" y="49"/>
                        <a:pt x="82" y="49"/>
                        <a:pt x="74" y="44"/>
                      </a:cubicBezTo>
                      <a:cubicBezTo>
                        <a:pt x="71" y="42"/>
                        <a:pt x="68" y="42"/>
                        <a:pt x="66" y="44"/>
                      </a:cubicBezTo>
                      <a:cubicBezTo>
                        <a:pt x="62" y="47"/>
                        <a:pt x="64" y="49"/>
                        <a:pt x="66" y="52"/>
                      </a:cubicBezTo>
                      <a:cubicBezTo>
                        <a:pt x="69" y="55"/>
                        <a:pt x="70" y="57"/>
                        <a:pt x="65" y="60"/>
                      </a:cubicBezTo>
                      <a:cubicBezTo>
                        <a:pt x="60" y="62"/>
                        <a:pt x="56" y="67"/>
                        <a:pt x="54" y="71"/>
                      </a:cubicBezTo>
                      <a:cubicBezTo>
                        <a:pt x="48" y="74"/>
                        <a:pt x="42" y="77"/>
                        <a:pt x="37" y="82"/>
                      </a:cubicBezTo>
                      <a:cubicBezTo>
                        <a:pt x="31" y="85"/>
                        <a:pt x="24" y="87"/>
                        <a:pt x="19" y="92"/>
                      </a:cubicBezTo>
                      <a:cubicBezTo>
                        <a:pt x="16" y="96"/>
                        <a:pt x="9" y="96"/>
                        <a:pt x="4" y="94"/>
                      </a:cubicBezTo>
                      <a:cubicBezTo>
                        <a:pt x="0" y="89"/>
                        <a:pt x="4" y="86"/>
                        <a:pt x="8" y="83"/>
                      </a:cubicBezTo>
                      <a:cubicBezTo>
                        <a:pt x="11" y="81"/>
                        <a:pt x="15" y="80"/>
                        <a:pt x="17" y="76"/>
                      </a:cubicBezTo>
                      <a:cubicBezTo>
                        <a:pt x="20" y="73"/>
                        <a:pt x="23" y="71"/>
                        <a:pt x="27" y="69"/>
                      </a:cubicBezTo>
                      <a:cubicBezTo>
                        <a:pt x="39" y="65"/>
                        <a:pt x="48" y="58"/>
                        <a:pt x="45" y="43"/>
                      </a:cubicBezTo>
                      <a:cubicBezTo>
                        <a:pt x="44" y="41"/>
                        <a:pt x="45" y="39"/>
                        <a:pt x="46" y="37"/>
                      </a:cubicBezTo>
                      <a:cubicBezTo>
                        <a:pt x="47" y="34"/>
                        <a:pt x="51" y="35"/>
                        <a:pt x="52" y="32"/>
                      </a:cubicBezTo>
                      <a:cubicBezTo>
                        <a:pt x="53" y="31"/>
                        <a:pt x="51" y="30"/>
                        <a:pt x="52" y="31"/>
                      </a:cubicBezTo>
                      <a:cubicBezTo>
                        <a:pt x="53" y="32"/>
                        <a:pt x="52" y="33"/>
                        <a:pt x="51" y="33"/>
                      </a:cubicBezTo>
                      <a:cubicBezTo>
                        <a:pt x="50" y="34"/>
                        <a:pt x="49" y="34"/>
                        <a:pt x="48" y="35"/>
                      </a:cubicBezTo>
                      <a:cubicBezTo>
                        <a:pt x="47" y="35"/>
                        <a:pt x="47" y="35"/>
                        <a:pt x="47" y="36"/>
                      </a:cubicBezTo>
                      <a:cubicBezTo>
                        <a:pt x="46" y="37"/>
                        <a:pt x="46" y="37"/>
                        <a:pt x="45" y="37"/>
                      </a:cubicBezTo>
                      <a:cubicBezTo>
                        <a:pt x="43" y="37"/>
                        <a:pt x="41" y="36"/>
                        <a:pt x="40" y="35"/>
                      </a:cubicBezTo>
                      <a:cubicBezTo>
                        <a:pt x="39" y="35"/>
                        <a:pt x="38" y="34"/>
                        <a:pt x="37" y="34"/>
                      </a:cubicBezTo>
                      <a:cubicBezTo>
                        <a:pt x="36" y="33"/>
                        <a:pt x="36" y="32"/>
                        <a:pt x="35" y="32"/>
                      </a:cubicBezTo>
                      <a:cubicBezTo>
                        <a:pt x="34" y="30"/>
                        <a:pt x="33" y="29"/>
                        <a:pt x="32" y="27"/>
                      </a:cubicBezTo>
                      <a:cubicBezTo>
                        <a:pt x="31" y="27"/>
                        <a:pt x="30" y="26"/>
                        <a:pt x="30" y="25"/>
                      </a:cubicBezTo>
                      <a:cubicBezTo>
                        <a:pt x="29" y="22"/>
                        <a:pt x="24" y="18"/>
                        <a:pt x="30" y="15"/>
                      </a:cubicBezTo>
                      <a:cubicBezTo>
                        <a:pt x="44" y="18"/>
                        <a:pt x="56" y="10"/>
                        <a:pt x="68" y="7"/>
                      </a:cubicBezTo>
                      <a:cubicBezTo>
                        <a:pt x="73" y="5"/>
                        <a:pt x="78" y="0"/>
                        <a:pt x="84" y="3"/>
                      </a:cubicBezTo>
                      <a:close/>
                    </a:path>
                  </a:pathLst>
                </a:custGeom>
                <a:solidFill>
                  <a:srgbClr val="E0E0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88" name="Freeform 576"/>
                <p:cNvSpPr>
                  <a:spLocks/>
                </p:cNvSpPr>
                <p:nvPr userDrawn="1"/>
              </p:nvSpPr>
              <p:spPr bwMode="auto">
                <a:xfrm>
                  <a:off x="5071" y="653"/>
                  <a:ext cx="19" cy="14"/>
                </a:xfrm>
                <a:custGeom>
                  <a:avLst/>
                  <a:gdLst>
                    <a:gd name="T0" fmla="*/ 0 w 17"/>
                    <a:gd name="T1" fmla="*/ 10 h 12"/>
                    <a:gd name="T2" fmla="*/ 17 w 17"/>
                    <a:gd name="T3" fmla="*/ 0 h 12"/>
                    <a:gd name="T4" fmla="*/ 17 w 17"/>
                    <a:gd name="T5" fmla="*/ 2 h 12"/>
                    <a:gd name="T6" fmla="*/ 5 w 17"/>
                    <a:gd name="T7" fmla="*/ 10 h 12"/>
                    <a:gd name="T8" fmla="*/ 1 w 17"/>
                    <a:gd name="T9" fmla="*/ 12 h 12"/>
                    <a:gd name="T10" fmla="*/ 0 w 17"/>
                    <a:gd name="T11" fmla="*/ 11 h 12"/>
                    <a:gd name="T12" fmla="*/ 0 w 17"/>
                    <a:gd name="T13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12">
                      <a:moveTo>
                        <a:pt x="0" y="10"/>
                      </a:moveTo>
                      <a:cubicBezTo>
                        <a:pt x="4" y="4"/>
                        <a:pt x="9" y="1"/>
                        <a:pt x="17" y="0"/>
                      </a:cubicBezTo>
                      <a:cubicBezTo>
                        <a:pt x="17" y="1"/>
                        <a:pt x="17" y="2"/>
                        <a:pt x="17" y="2"/>
                      </a:cubicBezTo>
                      <a:cubicBezTo>
                        <a:pt x="13" y="5"/>
                        <a:pt x="7" y="5"/>
                        <a:pt x="5" y="10"/>
                      </a:cubicBezTo>
                      <a:cubicBezTo>
                        <a:pt x="4" y="11"/>
                        <a:pt x="2" y="11"/>
                        <a:pt x="1" y="12"/>
                      </a:cubicBezTo>
                      <a:cubicBezTo>
                        <a:pt x="0" y="12"/>
                        <a:pt x="0" y="11"/>
                        <a:pt x="0" y="11"/>
                      </a:cubicBezTo>
                      <a:cubicBezTo>
                        <a:pt x="0" y="10"/>
                        <a:pt x="0" y="10"/>
                        <a:pt x="0" y="10"/>
                      </a:cubicBezTo>
                      <a:close/>
                    </a:path>
                  </a:pathLst>
                </a:custGeom>
                <a:solidFill>
                  <a:srgbClr val="D4D1D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89" name="Freeform 577"/>
                <p:cNvSpPr>
                  <a:spLocks/>
                </p:cNvSpPr>
                <p:nvPr userDrawn="1"/>
              </p:nvSpPr>
              <p:spPr bwMode="auto">
                <a:xfrm>
                  <a:off x="5163" y="614"/>
                  <a:ext cx="22" cy="17"/>
                </a:xfrm>
                <a:custGeom>
                  <a:avLst/>
                  <a:gdLst>
                    <a:gd name="T0" fmla="*/ 19 w 19"/>
                    <a:gd name="T1" fmla="*/ 0 h 15"/>
                    <a:gd name="T2" fmla="*/ 10 w 19"/>
                    <a:gd name="T3" fmla="*/ 12 h 15"/>
                    <a:gd name="T4" fmla="*/ 0 w 19"/>
                    <a:gd name="T5" fmla="*/ 15 h 15"/>
                    <a:gd name="T6" fmla="*/ 2 w 19"/>
                    <a:gd name="T7" fmla="*/ 13 h 15"/>
                    <a:gd name="T8" fmla="*/ 19 w 19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5">
                      <a:moveTo>
                        <a:pt x="19" y="0"/>
                      </a:moveTo>
                      <a:cubicBezTo>
                        <a:pt x="19" y="6"/>
                        <a:pt x="15" y="10"/>
                        <a:pt x="10" y="12"/>
                      </a:cubicBezTo>
                      <a:cubicBezTo>
                        <a:pt x="6" y="13"/>
                        <a:pt x="3" y="14"/>
                        <a:pt x="0" y="15"/>
                      </a:cubicBezTo>
                      <a:cubicBezTo>
                        <a:pt x="1" y="14"/>
                        <a:pt x="1" y="13"/>
                        <a:pt x="2" y="13"/>
                      </a:cubicBezTo>
                      <a:cubicBezTo>
                        <a:pt x="9" y="10"/>
                        <a:pt x="14" y="5"/>
                        <a:pt x="19" y="0"/>
                      </a:cubicBezTo>
                      <a:close/>
                    </a:path>
                  </a:pathLst>
                </a:custGeom>
                <a:solidFill>
                  <a:srgbClr val="C5C3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90" name="Freeform 578"/>
                <p:cNvSpPr>
                  <a:spLocks/>
                </p:cNvSpPr>
                <p:nvPr userDrawn="1"/>
              </p:nvSpPr>
              <p:spPr bwMode="auto">
                <a:xfrm>
                  <a:off x="5116" y="517"/>
                  <a:ext cx="101" cy="38"/>
                </a:xfrm>
                <a:custGeom>
                  <a:avLst/>
                  <a:gdLst>
                    <a:gd name="T0" fmla="*/ 68 w 88"/>
                    <a:gd name="T1" fmla="*/ 24 h 33"/>
                    <a:gd name="T2" fmla="*/ 57 w 88"/>
                    <a:gd name="T3" fmla="*/ 19 h 33"/>
                    <a:gd name="T4" fmla="*/ 38 w 88"/>
                    <a:gd name="T5" fmla="*/ 27 h 33"/>
                    <a:gd name="T6" fmla="*/ 11 w 88"/>
                    <a:gd name="T7" fmla="*/ 29 h 33"/>
                    <a:gd name="T8" fmla="*/ 0 w 88"/>
                    <a:gd name="T9" fmla="*/ 25 h 33"/>
                    <a:gd name="T10" fmla="*/ 6 w 88"/>
                    <a:gd name="T11" fmla="*/ 22 h 33"/>
                    <a:gd name="T12" fmla="*/ 21 w 88"/>
                    <a:gd name="T13" fmla="*/ 16 h 33"/>
                    <a:gd name="T14" fmla="*/ 40 w 88"/>
                    <a:gd name="T15" fmla="*/ 11 h 33"/>
                    <a:gd name="T16" fmla="*/ 40 w 88"/>
                    <a:gd name="T17" fmla="*/ 11 h 33"/>
                    <a:gd name="T18" fmla="*/ 60 w 88"/>
                    <a:gd name="T19" fmla="*/ 5 h 33"/>
                    <a:gd name="T20" fmla="*/ 83 w 88"/>
                    <a:gd name="T21" fmla="*/ 0 h 33"/>
                    <a:gd name="T22" fmla="*/ 86 w 88"/>
                    <a:gd name="T23" fmla="*/ 8 h 33"/>
                    <a:gd name="T24" fmla="*/ 68 w 88"/>
                    <a:gd name="T25" fmla="*/ 2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8" h="33">
                      <a:moveTo>
                        <a:pt x="68" y="24"/>
                      </a:moveTo>
                      <a:cubicBezTo>
                        <a:pt x="64" y="23"/>
                        <a:pt x="60" y="20"/>
                        <a:pt x="57" y="19"/>
                      </a:cubicBezTo>
                      <a:cubicBezTo>
                        <a:pt x="50" y="19"/>
                        <a:pt x="44" y="24"/>
                        <a:pt x="38" y="27"/>
                      </a:cubicBezTo>
                      <a:cubicBezTo>
                        <a:pt x="29" y="33"/>
                        <a:pt x="20" y="29"/>
                        <a:pt x="11" y="29"/>
                      </a:cubicBezTo>
                      <a:cubicBezTo>
                        <a:pt x="9" y="24"/>
                        <a:pt x="3" y="28"/>
                        <a:pt x="0" y="25"/>
                      </a:cubicBezTo>
                      <a:cubicBezTo>
                        <a:pt x="2" y="24"/>
                        <a:pt x="4" y="23"/>
                        <a:pt x="6" y="22"/>
                      </a:cubicBezTo>
                      <a:cubicBezTo>
                        <a:pt x="11" y="20"/>
                        <a:pt x="16" y="18"/>
                        <a:pt x="21" y="16"/>
                      </a:cubicBezTo>
                      <a:cubicBezTo>
                        <a:pt x="28" y="17"/>
                        <a:pt x="34" y="13"/>
                        <a:pt x="40" y="11"/>
                      </a:cubicBez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47" y="11"/>
                        <a:pt x="53" y="5"/>
                        <a:pt x="60" y="5"/>
                      </a:cubicBezTo>
                      <a:cubicBezTo>
                        <a:pt x="68" y="4"/>
                        <a:pt x="76" y="3"/>
                        <a:pt x="83" y="0"/>
                      </a:cubicBezTo>
                      <a:cubicBezTo>
                        <a:pt x="88" y="2"/>
                        <a:pt x="86" y="5"/>
                        <a:pt x="86" y="8"/>
                      </a:cubicBezTo>
                      <a:cubicBezTo>
                        <a:pt x="82" y="16"/>
                        <a:pt x="74" y="18"/>
                        <a:pt x="68" y="24"/>
                      </a:cubicBezTo>
                      <a:close/>
                    </a:path>
                  </a:pathLst>
                </a:custGeom>
                <a:solidFill>
                  <a:srgbClr val="ADB2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91" name="Freeform 579"/>
                <p:cNvSpPr>
                  <a:spLocks/>
                </p:cNvSpPr>
                <p:nvPr userDrawn="1"/>
              </p:nvSpPr>
              <p:spPr bwMode="auto">
                <a:xfrm>
                  <a:off x="5192" y="523"/>
                  <a:ext cx="55" cy="24"/>
                </a:xfrm>
                <a:custGeom>
                  <a:avLst/>
                  <a:gdLst>
                    <a:gd name="T0" fmla="*/ 2 w 48"/>
                    <a:gd name="T1" fmla="*/ 19 h 21"/>
                    <a:gd name="T2" fmla="*/ 2 w 48"/>
                    <a:gd name="T3" fmla="*/ 14 h 21"/>
                    <a:gd name="T4" fmla="*/ 18 w 48"/>
                    <a:gd name="T5" fmla="*/ 2 h 21"/>
                    <a:gd name="T6" fmla="*/ 43 w 48"/>
                    <a:gd name="T7" fmla="*/ 0 h 21"/>
                    <a:gd name="T8" fmla="*/ 48 w 48"/>
                    <a:gd name="T9" fmla="*/ 6 h 21"/>
                    <a:gd name="T10" fmla="*/ 11 w 48"/>
                    <a:gd name="T11" fmla="*/ 20 h 21"/>
                    <a:gd name="T12" fmla="*/ 5 w 48"/>
                    <a:gd name="T13" fmla="*/ 20 h 21"/>
                    <a:gd name="T14" fmla="*/ 2 w 48"/>
                    <a:gd name="T15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21">
                      <a:moveTo>
                        <a:pt x="2" y="19"/>
                      </a:moveTo>
                      <a:cubicBezTo>
                        <a:pt x="2" y="17"/>
                        <a:pt x="0" y="14"/>
                        <a:pt x="2" y="14"/>
                      </a:cubicBezTo>
                      <a:cubicBezTo>
                        <a:pt x="10" y="14"/>
                        <a:pt x="12" y="6"/>
                        <a:pt x="18" y="2"/>
                      </a:cubicBezTo>
                      <a:cubicBezTo>
                        <a:pt x="27" y="10"/>
                        <a:pt x="35" y="1"/>
                        <a:pt x="43" y="0"/>
                      </a:cubicBezTo>
                      <a:cubicBezTo>
                        <a:pt x="44" y="2"/>
                        <a:pt x="46" y="4"/>
                        <a:pt x="48" y="6"/>
                      </a:cubicBezTo>
                      <a:cubicBezTo>
                        <a:pt x="36" y="11"/>
                        <a:pt x="23" y="14"/>
                        <a:pt x="11" y="20"/>
                      </a:cubicBezTo>
                      <a:cubicBezTo>
                        <a:pt x="10" y="21"/>
                        <a:pt x="7" y="20"/>
                        <a:pt x="5" y="20"/>
                      </a:cubicBezTo>
                      <a:cubicBezTo>
                        <a:pt x="4" y="20"/>
                        <a:pt x="3" y="20"/>
                        <a:pt x="2" y="19"/>
                      </a:cubicBezTo>
                      <a:close/>
                    </a:path>
                  </a:pathLst>
                </a:custGeom>
                <a:solidFill>
                  <a:srgbClr val="999E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92" name="Freeform 580"/>
                <p:cNvSpPr>
                  <a:spLocks/>
                </p:cNvSpPr>
                <p:nvPr userDrawn="1"/>
              </p:nvSpPr>
              <p:spPr bwMode="auto">
                <a:xfrm>
                  <a:off x="5212" y="514"/>
                  <a:ext cx="30" cy="18"/>
                </a:xfrm>
                <a:custGeom>
                  <a:avLst/>
                  <a:gdLst>
                    <a:gd name="T0" fmla="*/ 26 w 26"/>
                    <a:gd name="T1" fmla="*/ 8 h 16"/>
                    <a:gd name="T2" fmla="*/ 10 w 26"/>
                    <a:gd name="T3" fmla="*/ 16 h 16"/>
                    <a:gd name="T4" fmla="*/ 1 w 26"/>
                    <a:gd name="T5" fmla="*/ 10 h 16"/>
                    <a:gd name="T6" fmla="*/ 0 w 26"/>
                    <a:gd name="T7" fmla="*/ 3 h 16"/>
                    <a:gd name="T8" fmla="*/ 14 w 26"/>
                    <a:gd name="T9" fmla="*/ 1 h 16"/>
                    <a:gd name="T10" fmla="*/ 26 w 26"/>
                    <a:gd name="T11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16">
                      <a:moveTo>
                        <a:pt x="26" y="8"/>
                      </a:moveTo>
                      <a:cubicBezTo>
                        <a:pt x="21" y="11"/>
                        <a:pt x="18" y="16"/>
                        <a:pt x="10" y="16"/>
                      </a:cubicBezTo>
                      <a:cubicBezTo>
                        <a:pt x="4" y="16"/>
                        <a:pt x="3" y="14"/>
                        <a:pt x="1" y="10"/>
                      </a:cubicBezTo>
                      <a:cubicBezTo>
                        <a:pt x="1" y="8"/>
                        <a:pt x="2" y="6"/>
                        <a:pt x="0" y="3"/>
                      </a:cubicBezTo>
                      <a:cubicBezTo>
                        <a:pt x="5" y="4"/>
                        <a:pt x="9" y="2"/>
                        <a:pt x="14" y="1"/>
                      </a:cubicBezTo>
                      <a:cubicBezTo>
                        <a:pt x="20" y="0"/>
                        <a:pt x="24" y="1"/>
                        <a:pt x="26" y="8"/>
                      </a:cubicBezTo>
                      <a:close/>
                    </a:path>
                  </a:pathLst>
                </a:custGeom>
                <a:solidFill>
                  <a:srgbClr val="8A8F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93" name="Freeform 581"/>
                <p:cNvSpPr>
                  <a:spLocks/>
                </p:cNvSpPr>
                <p:nvPr userDrawn="1"/>
              </p:nvSpPr>
              <p:spPr bwMode="auto">
                <a:xfrm>
                  <a:off x="5248" y="501"/>
                  <a:ext cx="18" cy="23"/>
                </a:xfrm>
                <a:custGeom>
                  <a:avLst/>
                  <a:gdLst>
                    <a:gd name="T0" fmla="*/ 15 w 15"/>
                    <a:gd name="T1" fmla="*/ 15 h 20"/>
                    <a:gd name="T2" fmla="*/ 11 w 15"/>
                    <a:gd name="T3" fmla="*/ 17 h 20"/>
                    <a:gd name="T4" fmla="*/ 8 w 15"/>
                    <a:gd name="T5" fmla="*/ 18 h 20"/>
                    <a:gd name="T6" fmla="*/ 4 w 15"/>
                    <a:gd name="T7" fmla="*/ 19 h 20"/>
                    <a:gd name="T8" fmla="*/ 0 w 15"/>
                    <a:gd name="T9" fmla="*/ 4 h 20"/>
                    <a:gd name="T10" fmla="*/ 0 w 15"/>
                    <a:gd name="T11" fmla="*/ 3 h 20"/>
                    <a:gd name="T12" fmla="*/ 10 w 15"/>
                    <a:gd name="T13" fmla="*/ 2 h 20"/>
                    <a:gd name="T14" fmla="*/ 15 w 15"/>
                    <a:gd name="T15" fmla="*/ 1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20">
                      <a:moveTo>
                        <a:pt x="15" y="15"/>
                      </a:moveTo>
                      <a:cubicBezTo>
                        <a:pt x="14" y="16"/>
                        <a:pt x="12" y="16"/>
                        <a:pt x="11" y="17"/>
                      </a:cubicBezTo>
                      <a:cubicBezTo>
                        <a:pt x="10" y="17"/>
                        <a:pt x="9" y="18"/>
                        <a:pt x="8" y="18"/>
                      </a:cubicBezTo>
                      <a:cubicBezTo>
                        <a:pt x="7" y="19"/>
                        <a:pt x="6" y="20"/>
                        <a:pt x="4" y="19"/>
                      </a:cubicBezTo>
                      <a:cubicBezTo>
                        <a:pt x="0" y="15"/>
                        <a:pt x="3" y="9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0"/>
                        <a:pt x="6" y="0"/>
                        <a:pt x="10" y="2"/>
                      </a:cubicBezTo>
                      <a:cubicBezTo>
                        <a:pt x="11" y="7"/>
                        <a:pt x="10" y="12"/>
                        <a:pt x="15" y="15"/>
                      </a:cubicBezTo>
                      <a:close/>
                    </a:path>
                  </a:pathLst>
                </a:custGeom>
                <a:solidFill>
                  <a:srgbClr val="363F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94" name="Freeform 582"/>
                <p:cNvSpPr>
                  <a:spLocks/>
                </p:cNvSpPr>
                <p:nvPr userDrawn="1"/>
              </p:nvSpPr>
              <p:spPr bwMode="auto">
                <a:xfrm>
                  <a:off x="5162" y="521"/>
                  <a:ext cx="23" cy="10"/>
                </a:xfrm>
                <a:custGeom>
                  <a:avLst/>
                  <a:gdLst>
                    <a:gd name="T0" fmla="*/ 20 w 20"/>
                    <a:gd name="T1" fmla="*/ 2 h 9"/>
                    <a:gd name="T2" fmla="*/ 0 w 20"/>
                    <a:gd name="T3" fmla="*/ 8 h 9"/>
                    <a:gd name="T4" fmla="*/ 8 w 20"/>
                    <a:gd name="T5" fmla="*/ 4 h 9"/>
                    <a:gd name="T6" fmla="*/ 19 w 20"/>
                    <a:gd name="T7" fmla="*/ 0 h 9"/>
                    <a:gd name="T8" fmla="*/ 20 w 20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9">
                      <a:moveTo>
                        <a:pt x="20" y="2"/>
                      </a:moveTo>
                      <a:cubicBezTo>
                        <a:pt x="14" y="4"/>
                        <a:pt x="8" y="9"/>
                        <a:pt x="0" y="8"/>
                      </a:cubicBezTo>
                      <a:cubicBezTo>
                        <a:pt x="3" y="7"/>
                        <a:pt x="5" y="5"/>
                        <a:pt x="8" y="4"/>
                      </a:cubicBezTo>
                      <a:cubicBezTo>
                        <a:pt x="12" y="3"/>
                        <a:pt x="16" y="1"/>
                        <a:pt x="19" y="0"/>
                      </a:cubicBezTo>
                      <a:cubicBezTo>
                        <a:pt x="20" y="0"/>
                        <a:pt x="20" y="1"/>
                        <a:pt x="20" y="2"/>
                      </a:cubicBezTo>
                      <a:close/>
                    </a:path>
                  </a:pathLst>
                </a:custGeom>
                <a:solidFill>
                  <a:srgbClr val="7881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95" name="Freeform 583"/>
                <p:cNvSpPr>
                  <a:spLocks/>
                </p:cNvSpPr>
                <p:nvPr userDrawn="1"/>
              </p:nvSpPr>
              <p:spPr bwMode="auto">
                <a:xfrm>
                  <a:off x="5253" y="520"/>
                  <a:ext cx="8" cy="13"/>
                </a:xfrm>
                <a:custGeom>
                  <a:avLst/>
                  <a:gdLst>
                    <a:gd name="T0" fmla="*/ 0 w 7"/>
                    <a:gd name="T1" fmla="*/ 3 h 12"/>
                    <a:gd name="T2" fmla="*/ 4 w 7"/>
                    <a:gd name="T3" fmla="*/ 0 h 12"/>
                    <a:gd name="T4" fmla="*/ 6 w 7"/>
                    <a:gd name="T5" fmla="*/ 4 h 12"/>
                    <a:gd name="T6" fmla="*/ 6 w 7"/>
                    <a:gd name="T7" fmla="*/ 4 h 12"/>
                    <a:gd name="T8" fmla="*/ 6 w 7"/>
                    <a:gd name="T9" fmla="*/ 11 h 12"/>
                    <a:gd name="T10" fmla="*/ 5 w 7"/>
                    <a:gd name="T11" fmla="*/ 12 h 12"/>
                    <a:gd name="T12" fmla="*/ 4 w 7"/>
                    <a:gd name="T13" fmla="*/ 12 h 12"/>
                    <a:gd name="T14" fmla="*/ 2 w 7"/>
                    <a:gd name="T15" fmla="*/ 10 h 12"/>
                    <a:gd name="T16" fmla="*/ 1 w 7"/>
                    <a:gd name="T17" fmla="*/ 6 h 12"/>
                    <a:gd name="T18" fmla="*/ 0 w 7"/>
                    <a:gd name="T19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" h="12">
                      <a:moveTo>
                        <a:pt x="0" y="3"/>
                      </a:moveTo>
                      <a:cubicBezTo>
                        <a:pt x="1" y="2"/>
                        <a:pt x="3" y="1"/>
                        <a:pt x="4" y="0"/>
                      </a:cubicBezTo>
                      <a:cubicBezTo>
                        <a:pt x="6" y="1"/>
                        <a:pt x="6" y="2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4" y="6"/>
                        <a:pt x="7" y="9"/>
                        <a:pt x="6" y="11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3" y="12"/>
                        <a:pt x="3" y="11"/>
                        <a:pt x="2" y="10"/>
                      </a:cubicBezTo>
                      <a:cubicBezTo>
                        <a:pt x="1" y="9"/>
                        <a:pt x="0" y="8"/>
                        <a:pt x="1" y="6"/>
                      </a:cubicBezTo>
                      <a:cubicBezTo>
                        <a:pt x="1" y="5"/>
                        <a:pt x="1" y="4"/>
                        <a:pt x="0" y="3"/>
                      </a:cubicBezTo>
                      <a:close/>
                    </a:path>
                  </a:pathLst>
                </a:custGeom>
                <a:solidFill>
                  <a:srgbClr val="5C65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96" name="Freeform 584"/>
                <p:cNvSpPr>
                  <a:spLocks/>
                </p:cNvSpPr>
                <p:nvPr userDrawn="1"/>
              </p:nvSpPr>
              <p:spPr bwMode="auto">
                <a:xfrm>
                  <a:off x="5248" y="527"/>
                  <a:ext cx="7" cy="4"/>
                </a:xfrm>
                <a:custGeom>
                  <a:avLst/>
                  <a:gdLst>
                    <a:gd name="T0" fmla="*/ 5 w 6"/>
                    <a:gd name="T1" fmla="*/ 0 h 4"/>
                    <a:gd name="T2" fmla="*/ 6 w 6"/>
                    <a:gd name="T3" fmla="*/ 4 h 4"/>
                    <a:gd name="T4" fmla="*/ 2 w 6"/>
                    <a:gd name="T5" fmla="*/ 4 h 4"/>
                    <a:gd name="T6" fmla="*/ 5 w 6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5" y="0"/>
                      </a:moveTo>
                      <a:cubicBezTo>
                        <a:pt x="5" y="1"/>
                        <a:pt x="6" y="3"/>
                        <a:pt x="6" y="4"/>
                      </a:cubicBezTo>
                      <a:cubicBezTo>
                        <a:pt x="5" y="4"/>
                        <a:pt x="3" y="4"/>
                        <a:pt x="2" y="4"/>
                      </a:cubicBezTo>
                      <a:cubicBezTo>
                        <a:pt x="0" y="0"/>
                        <a:pt x="2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C8CD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97" name="Freeform 585"/>
                <p:cNvSpPr>
                  <a:spLocks/>
                </p:cNvSpPr>
                <p:nvPr userDrawn="1"/>
              </p:nvSpPr>
              <p:spPr bwMode="auto">
                <a:xfrm>
                  <a:off x="4928" y="634"/>
                  <a:ext cx="121" cy="69"/>
                </a:xfrm>
                <a:custGeom>
                  <a:avLst/>
                  <a:gdLst>
                    <a:gd name="T0" fmla="*/ 105 w 105"/>
                    <a:gd name="T1" fmla="*/ 24 h 60"/>
                    <a:gd name="T2" fmla="*/ 101 w 105"/>
                    <a:gd name="T3" fmla="*/ 30 h 60"/>
                    <a:gd name="T4" fmla="*/ 91 w 105"/>
                    <a:gd name="T5" fmla="*/ 38 h 60"/>
                    <a:gd name="T6" fmla="*/ 68 w 105"/>
                    <a:gd name="T7" fmla="*/ 50 h 60"/>
                    <a:gd name="T8" fmla="*/ 44 w 105"/>
                    <a:gd name="T9" fmla="*/ 55 h 60"/>
                    <a:gd name="T10" fmla="*/ 41 w 105"/>
                    <a:gd name="T11" fmla="*/ 54 h 60"/>
                    <a:gd name="T12" fmla="*/ 48 w 105"/>
                    <a:gd name="T13" fmla="*/ 49 h 60"/>
                    <a:gd name="T14" fmla="*/ 41 w 105"/>
                    <a:gd name="T15" fmla="*/ 54 h 60"/>
                    <a:gd name="T16" fmla="*/ 22 w 105"/>
                    <a:gd name="T17" fmla="*/ 57 h 60"/>
                    <a:gd name="T18" fmla="*/ 14 w 105"/>
                    <a:gd name="T19" fmla="*/ 57 h 60"/>
                    <a:gd name="T20" fmla="*/ 2 w 105"/>
                    <a:gd name="T21" fmla="*/ 59 h 60"/>
                    <a:gd name="T22" fmla="*/ 1 w 105"/>
                    <a:gd name="T23" fmla="*/ 55 h 60"/>
                    <a:gd name="T24" fmla="*/ 5 w 105"/>
                    <a:gd name="T25" fmla="*/ 46 h 60"/>
                    <a:gd name="T26" fmla="*/ 23 w 105"/>
                    <a:gd name="T27" fmla="*/ 32 h 60"/>
                    <a:gd name="T28" fmla="*/ 25 w 105"/>
                    <a:gd name="T29" fmla="*/ 31 h 60"/>
                    <a:gd name="T30" fmla="*/ 27 w 105"/>
                    <a:gd name="T31" fmla="*/ 30 h 60"/>
                    <a:gd name="T32" fmla="*/ 25 w 105"/>
                    <a:gd name="T33" fmla="*/ 30 h 60"/>
                    <a:gd name="T34" fmla="*/ 22 w 105"/>
                    <a:gd name="T35" fmla="*/ 28 h 60"/>
                    <a:gd name="T36" fmla="*/ 15 w 105"/>
                    <a:gd name="T37" fmla="*/ 20 h 60"/>
                    <a:gd name="T38" fmla="*/ 12 w 105"/>
                    <a:gd name="T39" fmla="*/ 17 h 60"/>
                    <a:gd name="T40" fmla="*/ 12 w 105"/>
                    <a:gd name="T41" fmla="*/ 13 h 60"/>
                    <a:gd name="T42" fmla="*/ 39 w 105"/>
                    <a:gd name="T43" fmla="*/ 7 h 60"/>
                    <a:gd name="T44" fmla="*/ 40 w 105"/>
                    <a:gd name="T45" fmla="*/ 17 h 60"/>
                    <a:gd name="T46" fmla="*/ 40 w 105"/>
                    <a:gd name="T47" fmla="*/ 17 h 60"/>
                    <a:gd name="T48" fmla="*/ 47 w 105"/>
                    <a:gd name="T49" fmla="*/ 28 h 60"/>
                    <a:gd name="T50" fmla="*/ 61 w 105"/>
                    <a:gd name="T51" fmla="*/ 17 h 60"/>
                    <a:gd name="T52" fmla="*/ 68 w 105"/>
                    <a:gd name="T53" fmla="*/ 24 h 60"/>
                    <a:gd name="T54" fmla="*/ 67 w 105"/>
                    <a:gd name="T55" fmla="*/ 13 h 60"/>
                    <a:gd name="T56" fmla="*/ 70 w 105"/>
                    <a:gd name="T57" fmla="*/ 2 h 60"/>
                    <a:gd name="T58" fmla="*/ 79 w 105"/>
                    <a:gd name="T59" fmla="*/ 7 h 60"/>
                    <a:gd name="T60" fmla="*/ 81 w 105"/>
                    <a:gd name="T61" fmla="*/ 9 h 60"/>
                    <a:gd name="T62" fmla="*/ 83 w 105"/>
                    <a:gd name="T63" fmla="*/ 11 h 60"/>
                    <a:gd name="T64" fmla="*/ 83 w 105"/>
                    <a:gd name="T65" fmla="*/ 14 h 60"/>
                    <a:gd name="T66" fmla="*/ 80 w 105"/>
                    <a:gd name="T67" fmla="*/ 17 h 60"/>
                    <a:gd name="T68" fmla="*/ 83 w 105"/>
                    <a:gd name="T69" fmla="*/ 16 h 60"/>
                    <a:gd name="T70" fmla="*/ 105 w 105"/>
                    <a:gd name="T71" fmla="*/ 24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5" h="60">
                      <a:moveTo>
                        <a:pt x="105" y="24"/>
                      </a:moveTo>
                      <a:cubicBezTo>
                        <a:pt x="105" y="27"/>
                        <a:pt x="104" y="29"/>
                        <a:pt x="101" y="30"/>
                      </a:cubicBezTo>
                      <a:cubicBezTo>
                        <a:pt x="97" y="31"/>
                        <a:pt x="91" y="32"/>
                        <a:pt x="91" y="38"/>
                      </a:cubicBezTo>
                      <a:cubicBezTo>
                        <a:pt x="84" y="44"/>
                        <a:pt x="77" y="50"/>
                        <a:pt x="68" y="50"/>
                      </a:cubicBezTo>
                      <a:cubicBezTo>
                        <a:pt x="59" y="50"/>
                        <a:pt x="51" y="51"/>
                        <a:pt x="44" y="55"/>
                      </a:cubicBezTo>
                      <a:cubicBezTo>
                        <a:pt x="43" y="55"/>
                        <a:pt x="42" y="54"/>
                        <a:pt x="41" y="54"/>
                      </a:cubicBezTo>
                      <a:cubicBezTo>
                        <a:pt x="42" y="50"/>
                        <a:pt x="45" y="50"/>
                        <a:pt x="48" y="49"/>
                      </a:cubicBezTo>
                      <a:cubicBezTo>
                        <a:pt x="45" y="49"/>
                        <a:pt x="42" y="50"/>
                        <a:pt x="41" y="54"/>
                      </a:cubicBezTo>
                      <a:cubicBezTo>
                        <a:pt x="35" y="58"/>
                        <a:pt x="29" y="60"/>
                        <a:pt x="22" y="57"/>
                      </a:cubicBezTo>
                      <a:cubicBezTo>
                        <a:pt x="19" y="55"/>
                        <a:pt x="17" y="56"/>
                        <a:pt x="14" y="57"/>
                      </a:cubicBezTo>
                      <a:cubicBezTo>
                        <a:pt x="10" y="59"/>
                        <a:pt x="6" y="59"/>
                        <a:pt x="2" y="59"/>
                      </a:cubicBezTo>
                      <a:cubicBezTo>
                        <a:pt x="0" y="59"/>
                        <a:pt x="0" y="57"/>
                        <a:pt x="1" y="55"/>
                      </a:cubicBezTo>
                      <a:cubicBezTo>
                        <a:pt x="1" y="52"/>
                        <a:pt x="2" y="47"/>
                        <a:pt x="5" y="46"/>
                      </a:cubicBezTo>
                      <a:cubicBezTo>
                        <a:pt x="14" y="45"/>
                        <a:pt x="17" y="36"/>
                        <a:pt x="23" y="32"/>
                      </a:cubicBezTo>
                      <a:cubicBezTo>
                        <a:pt x="24" y="31"/>
                        <a:pt x="24" y="31"/>
                        <a:pt x="25" y="31"/>
                      </a:cubicBezTo>
                      <a:cubicBezTo>
                        <a:pt x="26" y="30"/>
                        <a:pt x="26" y="30"/>
                        <a:pt x="27" y="30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4" y="30"/>
                        <a:pt x="23" y="29"/>
                        <a:pt x="22" y="28"/>
                      </a:cubicBezTo>
                      <a:cubicBezTo>
                        <a:pt x="20" y="25"/>
                        <a:pt x="17" y="23"/>
                        <a:pt x="15" y="20"/>
                      </a:cubicBezTo>
                      <a:cubicBezTo>
                        <a:pt x="13" y="19"/>
                        <a:pt x="12" y="18"/>
                        <a:pt x="12" y="17"/>
                      </a:cubicBezTo>
                      <a:cubicBezTo>
                        <a:pt x="11" y="16"/>
                        <a:pt x="11" y="14"/>
                        <a:pt x="12" y="13"/>
                      </a:cubicBezTo>
                      <a:cubicBezTo>
                        <a:pt x="20" y="10"/>
                        <a:pt x="29" y="6"/>
                        <a:pt x="39" y="7"/>
                      </a:cubicBezTo>
                      <a:cubicBezTo>
                        <a:pt x="42" y="10"/>
                        <a:pt x="50" y="12"/>
                        <a:pt x="40" y="17"/>
                      </a:cubicBezTo>
                      <a:cubicBezTo>
                        <a:pt x="39" y="17"/>
                        <a:pt x="39" y="17"/>
                        <a:pt x="40" y="17"/>
                      </a:cubicBezTo>
                      <a:cubicBezTo>
                        <a:pt x="48" y="17"/>
                        <a:pt x="44" y="24"/>
                        <a:pt x="47" y="28"/>
                      </a:cubicBezTo>
                      <a:cubicBezTo>
                        <a:pt x="52" y="24"/>
                        <a:pt x="54" y="16"/>
                        <a:pt x="61" y="17"/>
                      </a:cubicBezTo>
                      <a:cubicBezTo>
                        <a:pt x="66" y="17"/>
                        <a:pt x="66" y="20"/>
                        <a:pt x="68" y="24"/>
                      </a:cubicBezTo>
                      <a:cubicBezTo>
                        <a:pt x="68" y="20"/>
                        <a:pt x="68" y="16"/>
                        <a:pt x="67" y="13"/>
                      </a:cubicBezTo>
                      <a:cubicBezTo>
                        <a:pt x="66" y="9"/>
                        <a:pt x="66" y="5"/>
                        <a:pt x="70" y="2"/>
                      </a:cubicBezTo>
                      <a:cubicBezTo>
                        <a:pt x="74" y="0"/>
                        <a:pt x="76" y="4"/>
                        <a:pt x="79" y="7"/>
                      </a:cubicBezTo>
                      <a:cubicBezTo>
                        <a:pt x="79" y="7"/>
                        <a:pt x="80" y="8"/>
                        <a:pt x="81" y="9"/>
                      </a:cubicBezTo>
                      <a:cubicBezTo>
                        <a:pt x="82" y="9"/>
                        <a:pt x="82" y="10"/>
                        <a:pt x="83" y="11"/>
                      </a:cubicBezTo>
                      <a:cubicBezTo>
                        <a:pt x="83" y="12"/>
                        <a:pt x="83" y="13"/>
                        <a:pt x="83" y="14"/>
                      </a:cubicBezTo>
                      <a:cubicBezTo>
                        <a:pt x="82" y="16"/>
                        <a:pt x="80" y="15"/>
                        <a:pt x="80" y="17"/>
                      </a:cubicBezTo>
                      <a:cubicBezTo>
                        <a:pt x="81" y="17"/>
                        <a:pt x="82" y="17"/>
                        <a:pt x="83" y="16"/>
                      </a:cubicBezTo>
                      <a:cubicBezTo>
                        <a:pt x="92" y="14"/>
                        <a:pt x="101" y="12"/>
                        <a:pt x="105" y="24"/>
                      </a:cubicBezTo>
                      <a:close/>
                    </a:path>
                  </a:pathLst>
                </a:custGeom>
                <a:solidFill>
                  <a:srgbClr val="B5B1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98" name="Freeform 586"/>
                <p:cNvSpPr>
                  <a:spLocks/>
                </p:cNvSpPr>
                <p:nvPr userDrawn="1"/>
              </p:nvSpPr>
              <p:spPr bwMode="auto">
                <a:xfrm>
                  <a:off x="5006" y="665"/>
                  <a:ext cx="66" cy="30"/>
                </a:xfrm>
                <a:custGeom>
                  <a:avLst/>
                  <a:gdLst>
                    <a:gd name="T0" fmla="*/ 0 w 57"/>
                    <a:gd name="T1" fmla="*/ 23 h 26"/>
                    <a:gd name="T2" fmla="*/ 11 w 57"/>
                    <a:gd name="T3" fmla="*/ 15 h 26"/>
                    <a:gd name="T4" fmla="*/ 23 w 57"/>
                    <a:gd name="T5" fmla="*/ 11 h 26"/>
                    <a:gd name="T6" fmla="*/ 43 w 57"/>
                    <a:gd name="T7" fmla="*/ 5 h 26"/>
                    <a:gd name="T8" fmla="*/ 56 w 57"/>
                    <a:gd name="T9" fmla="*/ 0 h 26"/>
                    <a:gd name="T10" fmla="*/ 57 w 57"/>
                    <a:gd name="T11" fmla="*/ 2 h 26"/>
                    <a:gd name="T12" fmla="*/ 53 w 57"/>
                    <a:gd name="T13" fmla="*/ 6 h 26"/>
                    <a:gd name="T14" fmla="*/ 47 w 57"/>
                    <a:gd name="T15" fmla="*/ 7 h 26"/>
                    <a:gd name="T16" fmla="*/ 41 w 57"/>
                    <a:gd name="T17" fmla="*/ 13 h 26"/>
                    <a:gd name="T18" fmla="*/ 35 w 57"/>
                    <a:gd name="T19" fmla="*/ 16 h 26"/>
                    <a:gd name="T20" fmla="*/ 25 w 57"/>
                    <a:gd name="T21" fmla="*/ 18 h 26"/>
                    <a:gd name="T22" fmla="*/ 0 w 57"/>
                    <a:gd name="T23" fmla="*/ 2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7" h="26">
                      <a:moveTo>
                        <a:pt x="0" y="23"/>
                      </a:moveTo>
                      <a:cubicBezTo>
                        <a:pt x="4" y="21"/>
                        <a:pt x="9" y="20"/>
                        <a:pt x="11" y="15"/>
                      </a:cubicBezTo>
                      <a:cubicBezTo>
                        <a:pt x="14" y="10"/>
                        <a:pt x="19" y="13"/>
                        <a:pt x="23" y="11"/>
                      </a:cubicBezTo>
                      <a:cubicBezTo>
                        <a:pt x="30" y="12"/>
                        <a:pt x="37" y="11"/>
                        <a:pt x="43" y="5"/>
                      </a:cubicBezTo>
                      <a:cubicBezTo>
                        <a:pt x="46" y="2"/>
                        <a:pt x="51" y="0"/>
                        <a:pt x="56" y="0"/>
                      </a:cubicBezTo>
                      <a:cubicBezTo>
                        <a:pt x="56" y="0"/>
                        <a:pt x="57" y="1"/>
                        <a:pt x="57" y="2"/>
                      </a:cubicBezTo>
                      <a:cubicBezTo>
                        <a:pt x="55" y="3"/>
                        <a:pt x="54" y="4"/>
                        <a:pt x="53" y="6"/>
                      </a:cubicBezTo>
                      <a:cubicBezTo>
                        <a:pt x="51" y="6"/>
                        <a:pt x="49" y="7"/>
                        <a:pt x="47" y="7"/>
                      </a:cubicBezTo>
                      <a:cubicBezTo>
                        <a:pt x="43" y="8"/>
                        <a:pt x="42" y="10"/>
                        <a:pt x="41" y="13"/>
                      </a:cubicBezTo>
                      <a:cubicBezTo>
                        <a:pt x="39" y="14"/>
                        <a:pt x="37" y="15"/>
                        <a:pt x="35" y="16"/>
                      </a:cubicBezTo>
                      <a:cubicBezTo>
                        <a:pt x="31" y="15"/>
                        <a:pt x="29" y="19"/>
                        <a:pt x="25" y="18"/>
                      </a:cubicBezTo>
                      <a:cubicBezTo>
                        <a:pt x="17" y="21"/>
                        <a:pt x="9" y="26"/>
                        <a:pt x="0" y="23"/>
                      </a:cubicBezTo>
                      <a:close/>
                    </a:path>
                  </a:pathLst>
                </a:custGeom>
                <a:solidFill>
                  <a:srgbClr val="CFD0D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99" name="Freeform 587"/>
                <p:cNvSpPr>
                  <a:spLocks/>
                </p:cNvSpPr>
                <p:nvPr userDrawn="1"/>
              </p:nvSpPr>
              <p:spPr bwMode="auto">
                <a:xfrm>
                  <a:off x="5035" y="681"/>
                  <a:ext cx="12" cy="7"/>
                </a:xfrm>
                <a:custGeom>
                  <a:avLst/>
                  <a:gdLst>
                    <a:gd name="T0" fmla="*/ 0 w 10"/>
                    <a:gd name="T1" fmla="*/ 4 h 6"/>
                    <a:gd name="T2" fmla="*/ 10 w 10"/>
                    <a:gd name="T3" fmla="*/ 2 h 6"/>
                    <a:gd name="T4" fmla="*/ 0 w 10"/>
                    <a:gd name="T5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6">
                      <a:moveTo>
                        <a:pt x="0" y="4"/>
                      </a:moveTo>
                      <a:cubicBezTo>
                        <a:pt x="3" y="3"/>
                        <a:pt x="6" y="0"/>
                        <a:pt x="10" y="2"/>
                      </a:cubicBezTo>
                      <a:cubicBezTo>
                        <a:pt x="7" y="3"/>
                        <a:pt x="4" y="6"/>
                        <a:pt x="0" y="4"/>
                      </a:cubicBezTo>
                      <a:close/>
                    </a:path>
                  </a:pathLst>
                </a:custGeom>
                <a:solidFill>
                  <a:srgbClr val="E0E0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00" name="Freeform 588"/>
                <p:cNvSpPr>
                  <a:spLocks/>
                </p:cNvSpPr>
                <p:nvPr userDrawn="1"/>
              </p:nvSpPr>
              <p:spPr bwMode="auto">
                <a:xfrm>
                  <a:off x="5258" y="524"/>
                  <a:ext cx="4" cy="8"/>
                </a:xfrm>
                <a:custGeom>
                  <a:avLst/>
                  <a:gdLst>
                    <a:gd name="T0" fmla="*/ 2 w 4"/>
                    <a:gd name="T1" fmla="*/ 7 h 7"/>
                    <a:gd name="T2" fmla="*/ 2 w 4"/>
                    <a:gd name="T3" fmla="*/ 0 h 7"/>
                    <a:gd name="T4" fmla="*/ 4 w 4"/>
                    <a:gd name="T5" fmla="*/ 4 h 7"/>
                    <a:gd name="T6" fmla="*/ 2 w 4"/>
                    <a:gd name="T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7">
                      <a:moveTo>
                        <a:pt x="2" y="7"/>
                      </a:moveTo>
                      <a:cubicBezTo>
                        <a:pt x="1" y="5"/>
                        <a:pt x="0" y="3"/>
                        <a:pt x="2" y="0"/>
                      </a:cubicBezTo>
                      <a:cubicBezTo>
                        <a:pt x="2" y="1"/>
                        <a:pt x="3" y="3"/>
                        <a:pt x="4" y="4"/>
                      </a:cubicBezTo>
                      <a:cubicBezTo>
                        <a:pt x="3" y="5"/>
                        <a:pt x="2" y="6"/>
                        <a:pt x="2" y="7"/>
                      </a:cubicBezTo>
                      <a:close/>
                    </a:path>
                  </a:pathLst>
                </a:custGeom>
                <a:solidFill>
                  <a:srgbClr val="9BA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01" name="Freeform 589"/>
                <p:cNvSpPr>
                  <a:spLocks/>
                </p:cNvSpPr>
                <p:nvPr userDrawn="1"/>
              </p:nvSpPr>
              <p:spPr bwMode="auto">
                <a:xfrm>
                  <a:off x="5021" y="779"/>
                  <a:ext cx="8" cy="6"/>
                </a:xfrm>
                <a:custGeom>
                  <a:avLst/>
                  <a:gdLst>
                    <a:gd name="T0" fmla="*/ 4 w 7"/>
                    <a:gd name="T1" fmla="*/ 1 h 5"/>
                    <a:gd name="T2" fmla="*/ 6 w 7"/>
                    <a:gd name="T3" fmla="*/ 0 h 5"/>
                    <a:gd name="T4" fmla="*/ 7 w 7"/>
                    <a:gd name="T5" fmla="*/ 1 h 5"/>
                    <a:gd name="T6" fmla="*/ 6 w 7"/>
                    <a:gd name="T7" fmla="*/ 3 h 5"/>
                    <a:gd name="T8" fmla="*/ 0 w 7"/>
                    <a:gd name="T9" fmla="*/ 5 h 5"/>
                    <a:gd name="T10" fmla="*/ 4 w 7"/>
                    <a:gd name="T1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5">
                      <a:moveTo>
                        <a:pt x="4" y="1"/>
                      </a:moveTo>
                      <a:cubicBezTo>
                        <a:pt x="4" y="1"/>
                        <a:pt x="5" y="1"/>
                        <a:pt x="6" y="0"/>
                      </a:cubicBezTo>
                      <a:cubicBezTo>
                        <a:pt x="6" y="1"/>
                        <a:pt x="6" y="1"/>
                        <a:pt x="7" y="1"/>
                      </a:cubicBezTo>
                      <a:cubicBezTo>
                        <a:pt x="7" y="2"/>
                        <a:pt x="7" y="2"/>
                        <a:pt x="6" y="3"/>
                      </a:cubicBezTo>
                      <a:cubicBezTo>
                        <a:pt x="4" y="4"/>
                        <a:pt x="2" y="4"/>
                        <a:pt x="0" y="5"/>
                      </a:cubicBezTo>
                      <a:cubicBezTo>
                        <a:pt x="0" y="3"/>
                        <a:pt x="2" y="2"/>
                        <a:pt x="4" y="1"/>
                      </a:cubicBezTo>
                      <a:close/>
                    </a:path>
                  </a:pathLst>
                </a:custGeom>
                <a:solidFill>
                  <a:srgbClr val="D3D1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02" name="Freeform 590"/>
                <p:cNvSpPr>
                  <a:spLocks/>
                </p:cNvSpPr>
                <p:nvPr userDrawn="1"/>
              </p:nvSpPr>
              <p:spPr bwMode="auto">
                <a:xfrm>
                  <a:off x="5017" y="775"/>
                  <a:ext cx="4" cy="3"/>
                </a:xfrm>
                <a:custGeom>
                  <a:avLst/>
                  <a:gdLst>
                    <a:gd name="T0" fmla="*/ 0 w 4"/>
                    <a:gd name="T1" fmla="*/ 1 h 3"/>
                    <a:gd name="T2" fmla="*/ 4 w 4"/>
                    <a:gd name="T3" fmla="*/ 0 h 3"/>
                    <a:gd name="T4" fmla="*/ 0 w 4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1"/>
                      </a:move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3" y="3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3D1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03" name="Freeform 591"/>
                <p:cNvSpPr>
                  <a:spLocks/>
                </p:cNvSpPr>
                <p:nvPr userDrawn="1"/>
              </p:nvSpPr>
              <p:spPr bwMode="auto">
                <a:xfrm>
                  <a:off x="5014" y="785"/>
                  <a:ext cx="5" cy="5"/>
                </a:xfrm>
                <a:custGeom>
                  <a:avLst/>
                  <a:gdLst>
                    <a:gd name="T0" fmla="*/ 4 w 4"/>
                    <a:gd name="T1" fmla="*/ 1 h 4"/>
                    <a:gd name="T2" fmla="*/ 2 w 4"/>
                    <a:gd name="T3" fmla="*/ 4 h 4"/>
                    <a:gd name="T4" fmla="*/ 4 w 4"/>
                    <a:gd name="T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4" y="1"/>
                      </a:moveTo>
                      <a:cubicBezTo>
                        <a:pt x="3" y="2"/>
                        <a:pt x="3" y="3"/>
                        <a:pt x="2" y="4"/>
                      </a:cubicBezTo>
                      <a:cubicBezTo>
                        <a:pt x="3" y="3"/>
                        <a:pt x="0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D3D1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04" name="Freeform 592"/>
                <p:cNvSpPr>
                  <a:spLocks/>
                </p:cNvSpPr>
                <p:nvPr userDrawn="1"/>
              </p:nvSpPr>
              <p:spPr bwMode="auto">
                <a:xfrm>
                  <a:off x="5011" y="791"/>
                  <a:ext cx="5" cy="4"/>
                </a:xfrm>
                <a:custGeom>
                  <a:avLst/>
                  <a:gdLst>
                    <a:gd name="T0" fmla="*/ 4 w 4"/>
                    <a:gd name="T1" fmla="*/ 0 h 4"/>
                    <a:gd name="T2" fmla="*/ 0 w 4"/>
                    <a:gd name="T3" fmla="*/ 4 h 4"/>
                    <a:gd name="T4" fmla="*/ 4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2"/>
                        <a:pt x="2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D3D1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05" name="Freeform 593"/>
                <p:cNvSpPr>
                  <a:spLocks/>
                </p:cNvSpPr>
                <p:nvPr userDrawn="1"/>
              </p:nvSpPr>
              <p:spPr bwMode="auto">
                <a:xfrm>
                  <a:off x="5013" y="772"/>
                  <a:ext cx="4" cy="5"/>
                </a:xfrm>
                <a:custGeom>
                  <a:avLst/>
                  <a:gdLst>
                    <a:gd name="T0" fmla="*/ 0 w 3"/>
                    <a:gd name="T1" fmla="*/ 1 h 4"/>
                    <a:gd name="T2" fmla="*/ 2 w 3"/>
                    <a:gd name="T3" fmla="*/ 0 h 4"/>
                    <a:gd name="T4" fmla="*/ 3 w 3"/>
                    <a:gd name="T5" fmla="*/ 3 h 4"/>
                    <a:gd name="T6" fmla="*/ 3 w 3"/>
                    <a:gd name="T7" fmla="*/ 3 h 4"/>
                    <a:gd name="T8" fmla="*/ 1 w 3"/>
                    <a:gd name="T9" fmla="*/ 4 h 4"/>
                    <a:gd name="T10" fmla="*/ 0 w 3"/>
                    <a:gd name="T1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4">
                      <a:moveTo>
                        <a:pt x="0" y="1"/>
                      </a:move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3" y="1"/>
                        <a:pt x="3" y="2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2" y="3"/>
                        <a:pt x="1" y="4"/>
                      </a:cubicBezTo>
                      <a:cubicBezTo>
                        <a:pt x="1" y="3"/>
                        <a:pt x="1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D3D1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06" name="Freeform 594"/>
                <p:cNvSpPr>
                  <a:spLocks/>
                </p:cNvSpPr>
                <p:nvPr userDrawn="1"/>
              </p:nvSpPr>
              <p:spPr bwMode="auto">
                <a:xfrm>
                  <a:off x="5016" y="770"/>
                  <a:ext cx="2" cy="2"/>
                </a:xfrm>
                <a:custGeom>
                  <a:avLst/>
                  <a:gdLst>
                    <a:gd name="T0" fmla="*/ 0 w 2"/>
                    <a:gd name="T1" fmla="*/ 2 h 2"/>
                    <a:gd name="T2" fmla="*/ 0 w 2"/>
                    <a:gd name="T3" fmla="*/ 0 h 2"/>
                    <a:gd name="T4" fmla="*/ 2 w 2"/>
                    <a:gd name="T5" fmla="*/ 0 h 2"/>
                    <a:gd name="T6" fmla="*/ 0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D3D1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07" name="Freeform 595"/>
                <p:cNvSpPr>
                  <a:spLocks/>
                </p:cNvSpPr>
                <p:nvPr userDrawn="1"/>
              </p:nvSpPr>
              <p:spPr bwMode="auto">
                <a:xfrm>
                  <a:off x="5257" y="440"/>
                  <a:ext cx="83" cy="83"/>
                </a:xfrm>
                <a:custGeom>
                  <a:avLst/>
                  <a:gdLst>
                    <a:gd name="T0" fmla="*/ 71 w 72"/>
                    <a:gd name="T1" fmla="*/ 62 h 72"/>
                    <a:gd name="T2" fmla="*/ 71 w 72"/>
                    <a:gd name="T3" fmla="*/ 64 h 72"/>
                    <a:gd name="T4" fmla="*/ 72 w 72"/>
                    <a:gd name="T5" fmla="*/ 69 h 72"/>
                    <a:gd name="T6" fmla="*/ 65 w 72"/>
                    <a:gd name="T7" fmla="*/ 69 h 72"/>
                    <a:gd name="T8" fmla="*/ 57 w 72"/>
                    <a:gd name="T9" fmla="*/ 71 h 72"/>
                    <a:gd name="T10" fmla="*/ 37 w 72"/>
                    <a:gd name="T11" fmla="*/ 51 h 72"/>
                    <a:gd name="T12" fmla="*/ 36 w 72"/>
                    <a:gd name="T13" fmla="*/ 47 h 72"/>
                    <a:gd name="T14" fmla="*/ 32 w 72"/>
                    <a:gd name="T15" fmla="*/ 36 h 72"/>
                    <a:gd name="T16" fmla="*/ 26 w 72"/>
                    <a:gd name="T17" fmla="*/ 29 h 72"/>
                    <a:gd name="T18" fmla="*/ 25 w 72"/>
                    <a:gd name="T19" fmla="*/ 26 h 72"/>
                    <a:gd name="T20" fmla="*/ 17 w 72"/>
                    <a:gd name="T21" fmla="*/ 10 h 72"/>
                    <a:gd name="T22" fmla="*/ 16 w 72"/>
                    <a:gd name="T23" fmla="*/ 9 h 72"/>
                    <a:gd name="T24" fmla="*/ 0 w 72"/>
                    <a:gd name="T25" fmla="*/ 7 h 72"/>
                    <a:gd name="T26" fmla="*/ 13 w 72"/>
                    <a:gd name="T27" fmla="*/ 0 h 72"/>
                    <a:gd name="T28" fmla="*/ 25 w 72"/>
                    <a:gd name="T29" fmla="*/ 9 h 72"/>
                    <a:gd name="T30" fmla="*/ 37 w 72"/>
                    <a:gd name="T31" fmla="*/ 20 h 72"/>
                    <a:gd name="T32" fmla="*/ 54 w 72"/>
                    <a:gd name="T33" fmla="*/ 39 h 72"/>
                    <a:gd name="T34" fmla="*/ 67 w 72"/>
                    <a:gd name="T35" fmla="*/ 51 h 72"/>
                    <a:gd name="T36" fmla="*/ 71 w 72"/>
                    <a:gd name="T37" fmla="*/ 60 h 72"/>
                    <a:gd name="T38" fmla="*/ 71 w 72"/>
                    <a:gd name="T39" fmla="*/ 6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2" h="72">
                      <a:moveTo>
                        <a:pt x="71" y="62"/>
                      </a:moveTo>
                      <a:cubicBezTo>
                        <a:pt x="71" y="63"/>
                        <a:pt x="71" y="64"/>
                        <a:pt x="71" y="64"/>
                      </a:cubicBezTo>
                      <a:cubicBezTo>
                        <a:pt x="71" y="66"/>
                        <a:pt x="72" y="68"/>
                        <a:pt x="72" y="69"/>
                      </a:cubicBezTo>
                      <a:cubicBezTo>
                        <a:pt x="70" y="72"/>
                        <a:pt x="68" y="69"/>
                        <a:pt x="65" y="69"/>
                      </a:cubicBezTo>
                      <a:cubicBezTo>
                        <a:pt x="61" y="66"/>
                        <a:pt x="60" y="69"/>
                        <a:pt x="57" y="71"/>
                      </a:cubicBezTo>
                      <a:cubicBezTo>
                        <a:pt x="51" y="64"/>
                        <a:pt x="40" y="61"/>
                        <a:pt x="37" y="51"/>
                      </a:cubicBezTo>
                      <a:cubicBezTo>
                        <a:pt x="37" y="50"/>
                        <a:pt x="37" y="49"/>
                        <a:pt x="36" y="47"/>
                      </a:cubicBezTo>
                      <a:cubicBezTo>
                        <a:pt x="36" y="43"/>
                        <a:pt x="34" y="40"/>
                        <a:pt x="32" y="36"/>
                      </a:cubicBezTo>
                      <a:cubicBezTo>
                        <a:pt x="30" y="34"/>
                        <a:pt x="28" y="32"/>
                        <a:pt x="26" y="29"/>
                      </a:cubicBezTo>
                      <a:cubicBezTo>
                        <a:pt x="26" y="28"/>
                        <a:pt x="25" y="27"/>
                        <a:pt x="25" y="26"/>
                      </a:cubicBezTo>
                      <a:cubicBezTo>
                        <a:pt x="24" y="20"/>
                        <a:pt x="21" y="14"/>
                        <a:pt x="17" y="10"/>
                      </a:cubicBezTo>
                      <a:cubicBezTo>
                        <a:pt x="17" y="9"/>
                        <a:pt x="17" y="9"/>
                        <a:pt x="16" y="9"/>
                      </a:cubicBezTo>
                      <a:cubicBezTo>
                        <a:pt x="12" y="0"/>
                        <a:pt x="6" y="6"/>
                        <a:pt x="0" y="7"/>
                      </a:cubicBezTo>
                      <a:cubicBezTo>
                        <a:pt x="2" y="1"/>
                        <a:pt x="8" y="2"/>
                        <a:pt x="13" y="0"/>
                      </a:cubicBezTo>
                      <a:cubicBezTo>
                        <a:pt x="18" y="1"/>
                        <a:pt x="22" y="4"/>
                        <a:pt x="25" y="9"/>
                      </a:cubicBezTo>
                      <a:cubicBezTo>
                        <a:pt x="27" y="14"/>
                        <a:pt x="29" y="21"/>
                        <a:pt x="37" y="20"/>
                      </a:cubicBezTo>
                      <a:cubicBezTo>
                        <a:pt x="43" y="26"/>
                        <a:pt x="50" y="32"/>
                        <a:pt x="54" y="39"/>
                      </a:cubicBezTo>
                      <a:cubicBezTo>
                        <a:pt x="59" y="43"/>
                        <a:pt x="63" y="47"/>
                        <a:pt x="67" y="51"/>
                      </a:cubicBezTo>
                      <a:cubicBezTo>
                        <a:pt x="71" y="53"/>
                        <a:pt x="72" y="56"/>
                        <a:pt x="71" y="60"/>
                      </a:cubicBezTo>
                      <a:cubicBezTo>
                        <a:pt x="71" y="60"/>
                        <a:pt x="71" y="61"/>
                        <a:pt x="71" y="62"/>
                      </a:cubicBezTo>
                      <a:close/>
                    </a:path>
                  </a:pathLst>
                </a:custGeom>
                <a:solidFill>
                  <a:srgbClr val="3A41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08" name="Freeform 596"/>
                <p:cNvSpPr>
                  <a:spLocks/>
                </p:cNvSpPr>
                <p:nvPr userDrawn="1"/>
              </p:nvSpPr>
              <p:spPr bwMode="auto">
                <a:xfrm>
                  <a:off x="5319" y="353"/>
                  <a:ext cx="81" cy="86"/>
                </a:xfrm>
                <a:custGeom>
                  <a:avLst/>
                  <a:gdLst>
                    <a:gd name="T0" fmla="*/ 58 w 70"/>
                    <a:gd name="T1" fmla="*/ 0 h 74"/>
                    <a:gd name="T2" fmla="*/ 69 w 70"/>
                    <a:gd name="T3" fmla="*/ 16 h 74"/>
                    <a:gd name="T4" fmla="*/ 70 w 70"/>
                    <a:gd name="T5" fmla="*/ 26 h 74"/>
                    <a:gd name="T6" fmla="*/ 67 w 70"/>
                    <a:gd name="T7" fmla="*/ 25 h 74"/>
                    <a:gd name="T8" fmla="*/ 59 w 70"/>
                    <a:gd name="T9" fmla="*/ 24 h 74"/>
                    <a:gd name="T10" fmla="*/ 54 w 70"/>
                    <a:gd name="T11" fmla="*/ 30 h 74"/>
                    <a:gd name="T12" fmla="*/ 60 w 70"/>
                    <a:gd name="T13" fmla="*/ 33 h 74"/>
                    <a:gd name="T14" fmla="*/ 53 w 70"/>
                    <a:gd name="T15" fmla="*/ 36 h 74"/>
                    <a:gd name="T16" fmla="*/ 46 w 70"/>
                    <a:gd name="T17" fmla="*/ 38 h 74"/>
                    <a:gd name="T18" fmla="*/ 53 w 70"/>
                    <a:gd name="T19" fmla="*/ 41 h 74"/>
                    <a:gd name="T20" fmla="*/ 58 w 70"/>
                    <a:gd name="T21" fmla="*/ 44 h 74"/>
                    <a:gd name="T22" fmla="*/ 55 w 70"/>
                    <a:gd name="T23" fmla="*/ 50 h 74"/>
                    <a:gd name="T24" fmla="*/ 43 w 70"/>
                    <a:gd name="T25" fmla="*/ 57 h 74"/>
                    <a:gd name="T26" fmla="*/ 43 w 70"/>
                    <a:gd name="T27" fmla="*/ 57 h 74"/>
                    <a:gd name="T28" fmla="*/ 40 w 70"/>
                    <a:gd name="T29" fmla="*/ 74 h 74"/>
                    <a:gd name="T30" fmla="*/ 38 w 70"/>
                    <a:gd name="T31" fmla="*/ 73 h 74"/>
                    <a:gd name="T32" fmla="*/ 8 w 70"/>
                    <a:gd name="T33" fmla="*/ 73 h 74"/>
                    <a:gd name="T34" fmla="*/ 5 w 70"/>
                    <a:gd name="T35" fmla="*/ 74 h 74"/>
                    <a:gd name="T36" fmla="*/ 1 w 70"/>
                    <a:gd name="T37" fmla="*/ 72 h 74"/>
                    <a:gd name="T38" fmla="*/ 0 w 70"/>
                    <a:gd name="T39" fmla="*/ 70 h 74"/>
                    <a:gd name="T40" fmla="*/ 2 w 70"/>
                    <a:gd name="T41" fmla="*/ 68 h 74"/>
                    <a:gd name="T42" fmla="*/ 4 w 70"/>
                    <a:gd name="T43" fmla="*/ 67 h 74"/>
                    <a:gd name="T44" fmla="*/ 11 w 70"/>
                    <a:gd name="T45" fmla="*/ 58 h 74"/>
                    <a:gd name="T46" fmla="*/ 12 w 70"/>
                    <a:gd name="T47" fmla="*/ 55 h 74"/>
                    <a:gd name="T48" fmla="*/ 13 w 70"/>
                    <a:gd name="T49" fmla="*/ 52 h 74"/>
                    <a:gd name="T50" fmla="*/ 14 w 70"/>
                    <a:gd name="T51" fmla="*/ 49 h 74"/>
                    <a:gd name="T52" fmla="*/ 17 w 70"/>
                    <a:gd name="T53" fmla="*/ 48 h 74"/>
                    <a:gd name="T54" fmla="*/ 19 w 70"/>
                    <a:gd name="T55" fmla="*/ 47 h 74"/>
                    <a:gd name="T56" fmla="*/ 19 w 70"/>
                    <a:gd name="T57" fmla="*/ 47 h 74"/>
                    <a:gd name="T58" fmla="*/ 25 w 70"/>
                    <a:gd name="T59" fmla="*/ 38 h 74"/>
                    <a:gd name="T60" fmla="*/ 47 w 70"/>
                    <a:gd name="T61" fmla="*/ 22 h 74"/>
                    <a:gd name="T62" fmla="*/ 49 w 70"/>
                    <a:gd name="T63" fmla="*/ 14 h 74"/>
                    <a:gd name="T64" fmla="*/ 56 w 70"/>
                    <a:gd name="T65" fmla="*/ 11 h 74"/>
                    <a:gd name="T66" fmla="*/ 55 w 70"/>
                    <a:gd name="T67" fmla="*/ 14 h 74"/>
                    <a:gd name="T68" fmla="*/ 56 w 70"/>
                    <a:gd name="T69" fmla="*/ 12 h 74"/>
                    <a:gd name="T70" fmla="*/ 57 w 70"/>
                    <a:gd name="T71" fmla="*/ 2 h 74"/>
                    <a:gd name="T72" fmla="*/ 58 w 70"/>
                    <a:gd name="T73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70" h="74">
                      <a:moveTo>
                        <a:pt x="58" y="0"/>
                      </a:moveTo>
                      <a:cubicBezTo>
                        <a:pt x="66" y="4"/>
                        <a:pt x="70" y="9"/>
                        <a:pt x="69" y="16"/>
                      </a:cubicBezTo>
                      <a:cubicBezTo>
                        <a:pt x="68" y="20"/>
                        <a:pt x="70" y="23"/>
                        <a:pt x="70" y="26"/>
                      </a:cubicBezTo>
                      <a:cubicBezTo>
                        <a:pt x="69" y="27"/>
                        <a:pt x="67" y="27"/>
                        <a:pt x="67" y="25"/>
                      </a:cubicBezTo>
                      <a:cubicBezTo>
                        <a:pt x="65" y="20"/>
                        <a:pt x="62" y="20"/>
                        <a:pt x="59" y="24"/>
                      </a:cubicBezTo>
                      <a:cubicBezTo>
                        <a:pt x="58" y="27"/>
                        <a:pt x="54" y="27"/>
                        <a:pt x="54" y="30"/>
                      </a:cubicBezTo>
                      <a:cubicBezTo>
                        <a:pt x="55" y="33"/>
                        <a:pt x="58" y="30"/>
                        <a:pt x="60" y="33"/>
                      </a:cubicBezTo>
                      <a:cubicBezTo>
                        <a:pt x="59" y="37"/>
                        <a:pt x="56" y="36"/>
                        <a:pt x="53" y="36"/>
                      </a:cubicBezTo>
                      <a:cubicBezTo>
                        <a:pt x="51" y="36"/>
                        <a:pt x="47" y="34"/>
                        <a:pt x="46" y="38"/>
                      </a:cubicBezTo>
                      <a:cubicBezTo>
                        <a:pt x="46" y="42"/>
                        <a:pt x="50" y="42"/>
                        <a:pt x="53" y="41"/>
                      </a:cubicBezTo>
                      <a:cubicBezTo>
                        <a:pt x="55" y="40"/>
                        <a:pt x="57" y="42"/>
                        <a:pt x="58" y="44"/>
                      </a:cubicBezTo>
                      <a:cubicBezTo>
                        <a:pt x="59" y="47"/>
                        <a:pt x="58" y="49"/>
                        <a:pt x="55" y="50"/>
                      </a:cubicBezTo>
                      <a:cubicBezTo>
                        <a:pt x="53" y="55"/>
                        <a:pt x="47" y="55"/>
                        <a:pt x="43" y="57"/>
                      </a:cubicBezTo>
                      <a:cubicBezTo>
                        <a:pt x="43" y="57"/>
                        <a:pt x="43" y="57"/>
                        <a:pt x="43" y="57"/>
                      </a:cubicBezTo>
                      <a:cubicBezTo>
                        <a:pt x="42" y="63"/>
                        <a:pt x="44" y="69"/>
                        <a:pt x="40" y="74"/>
                      </a:cubicBezTo>
                      <a:cubicBezTo>
                        <a:pt x="39" y="74"/>
                        <a:pt x="39" y="73"/>
                        <a:pt x="38" y="73"/>
                      </a:cubicBezTo>
                      <a:cubicBezTo>
                        <a:pt x="25" y="62"/>
                        <a:pt x="23" y="62"/>
                        <a:pt x="8" y="73"/>
                      </a:cubicBezTo>
                      <a:cubicBezTo>
                        <a:pt x="7" y="74"/>
                        <a:pt x="6" y="74"/>
                        <a:pt x="5" y="74"/>
                      </a:cubicBezTo>
                      <a:cubicBezTo>
                        <a:pt x="3" y="74"/>
                        <a:pt x="2" y="74"/>
                        <a:pt x="1" y="72"/>
                      </a:cubicBezTo>
                      <a:cubicBezTo>
                        <a:pt x="1" y="72"/>
                        <a:pt x="0" y="71"/>
                        <a:pt x="0" y="70"/>
                      </a:cubicBezTo>
                      <a:cubicBezTo>
                        <a:pt x="1" y="70"/>
                        <a:pt x="2" y="69"/>
                        <a:pt x="2" y="68"/>
                      </a:cubicBezTo>
                      <a:cubicBezTo>
                        <a:pt x="3" y="67"/>
                        <a:pt x="3" y="67"/>
                        <a:pt x="4" y="67"/>
                      </a:cubicBezTo>
                      <a:cubicBezTo>
                        <a:pt x="11" y="68"/>
                        <a:pt x="9" y="62"/>
                        <a:pt x="11" y="58"/>
                      </a:cubicBezTo>
                      <a:cubicBezTo>
                        <a:pt x="12" y="58"/>
                        <a:pt x="12" y="57"/>
                        <a:pt x="12" y="55"/>
                      </a:cubicBezTo>
                      <a:cubicBezTo>
                        <a:pt x="12" y="54"/>
                        <a:pt x="13" y="53"/>
                        <a:pt x="13" y="52"/>
                      </a:cubicBezTo>
                      <a:cubicBezTo>
                        <a:pt x="14" y="51"/>
                        <a:pt x="14" y="50"/>
                        <a:pt x="14" y="49"/>
                      </a:cubicBezTo>
                      <a:cubicBezTo>
                        <a:pt x="15" y="49"/>
                        <a:pt x="16" y="49"/>
                        <a:pt x="17" y="48"/>
                      </a:cubicBezTo>
                      <a:cubicBezTo>
                        <a:pt x="18" y="49"/>
                        <a:pt x="19" y="48"/>
                        <a:pt x="19" y="47"/>
                      </a:cubicBezTo>
                      <a:cubicBezTo>
                        <a:pt x="19" y="47"/>
                        <a:pt x="19" y="47"/>
                        <a:pt x="19" y="47"/>
                      </a:cubicBezTo>
                      <a:cubicBezTo>
                        <a:pt x="21" y="44"/>
                        <a:pt x="22" y="40"/>
                        <a:pt x="25" y="38"/>
                      </a:cubicBezTo>
                      <a:cubicBezTo>
                        <a:pt x="34" y="35"/>
                        <a:pt x="37" y="24"/>
                        <a:pt x="47" y="22"/>
                      </a:cubicBezTo>
                      <a:cubicBezTo>
                        <a:pt x="50" y="21"/>
                        <a:pt x="48" y="17"/>
                        <a:pt x="49" y="14"/>
                      </a:cubicBezTo>
                      <a:cubicBezTo>
                        <a:pt x="49" y="10"/>
                        <a:pt x="51" y="8"/>
                        <a:pt x="56" y="11"/>
                      </a:cubicBezTo>
                      <a:cubicBezTo>
                        <a:pt x="56" y="12"/>
                        <a:pt x="57" y="13"/>
                        <a:pt x="55" y="14"/>
                      </a:cubicBezTo>
                      <a:cubicBezTo>
                        <a:pt x="56" y="14"/>
                        <a:pt x="56" y="13"/>
                        <a:pt x="56" y="12"/>
                      </a:cubicBezTo>
                      <a:cubicBezTo>
                        <a:pt x="56" y="9"/>
                        <a:pt x="54" y="5"/>
                        <a:pt x="57" y="2"/>
                      </a:cubicBezTo>
                      <a:cubicBezTo>
                        <a:pt x="57" y="1"/>
                        <a:pt x="57" y="1"/>
                        <a:pt x="58" y="0"/>
                      </a:cubicBezTo>
                      <a:close/>
                    </a:path>
                  </a:pathLst>
                </a:custGeom>
                <a:solidFill>
                  <a:srgbClr val="7A7C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09" name="Freeform 597"/>
                <p:cNvSpPr>
                  <a:spLocks/>
                </p:cNvSpPr>
                <p:nvPr userDrawn="1"/>
              </p:nvSpPr>
              <p:spPr bwMode="auto">
                <a:xfrm>
                  <a:off x="5311" y="448"/>
                  <a:ext cx="2" cy="4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2 h 3"/>
                    <a:gd name="T4" fmla="*/ 2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2" y="1"/>
                        <a:pt x="2" y="3"/>
                        <a:pt x="0" y="2"/>
                      </a:cubicBezTo>
                      <a:cubicBezTo>
                        <a:pt x="1" y="1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7A7C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10" name="Freeform 598"/>
                <p:cNvSpPr>
                  <a:spLocks/>
                </p:cNvSpPr>
                <p:nvPr userDrawn="1"/>
              </p:nvSpPr>
              <p:spPr bwMode="auto">
                <a:xfrm>
                  <a:off x="5314" y="422"/>
                  <a:ext cx="51" cy="38"/>
                </a:xfrm>
                <a:custGeom>
                  <a:avLst/>
                  <a:gdLst>
                    <a:gd name="T0" fmla="*/ 8 w 44"/>
                    <a:gd name="T1" fmla="*/ 15 h 33"/>
                    <a:gd name="T2" fmla="*/ 20 w 44"/>
                    <a:gd name="T3" fmla="*/ 1 h 33"/>
                    <a:gd name="T4" fmla="*/ 24 w 44"/>
                    <a:gd name="T5" fmla="*/ 1 h 33"/>
                    <a:gd name="T6" fmla="*/ 42 w 44"/>
                    <a:gd name="T7" fmla="*/ 10 h 33"/>
                    <a:gd name="T8" fmla="*/ 44 w 44"/>
                    <a:gd name="T9" fmla="*/ 15 h 33"/>
                    <a:gd name="T10" fmla="*/ 38 w 44"/>
                    <a:gd name="T11" fmla="*/ 25 h 33"/>
                    <a:gd name="T12" fmla="*/ 36 w 44"/>
                    <a:gd name="T13" fmla="*/ 26 h 33"/>
                    <a:gd name="T14" fmla="*/ 36 w 44"/>
                    <a:gd name="T15" fmla="*/ 26 h 33"/>
                    <a:gd name="T16" fmla="*/ 17 w 44"/>
                    <a:gd name="T17" fmla="*/ 29 h 33"/>
                    <a:gd name="T18" fmla="*/ 15 w 44"/>
                    <a:gd name="T19" fmla="*/ 30 h 33"/>
                    <a:gd name="T20" fmla="*/ 12 w 44"/>
                    <a:gd name="T21" fmla="*/ 31 h 33"/>
                    <a:gd name="T22" fmla="*/ 9 w 44"/>
                    <a:gd name="T23" fmla="*/ 26 h 33"/>
                    <a:gd name="T24" fmla="*/ 8 w 44"/>
                    <a:gd name="T25" fmla="*/ 26 h 33"/>
                    <a:gd name="T26" fmla="*/ 1 w 44"/>
                    <a:gd name="T27" fmla="*/ 23 h 33"/>
                    <a:gd name="T28" fmla="*/ 0 w 44"/>
                    <a:gd name="T29" fmla="*/ 21 h 33"/>
                    <a:gd name="T30" fmla="*/ 0 w 44"/>
                    <a:gd name="T31" fmla="*/ 20 h 33"/>
                    <a:gd name="T32" fmla="*/ 2 w 44"/>
                    <a:gd name="T33" fmla="*/ 18 h 33"/>
                    <a:gd name="T34" fmla="*/ 3 w 44"/>
                    <a:gd name="T35" fmla="*/ 14 h 33"/>
                    <a:gd name="T36" fmla="*/ 5 w 44"/>
                    <a:gd name="T37" fmla="*/ 13 h 33"/>
                    <a:gd name="T38" fmla="*/ 8 w 44"/>
                    <a:gd name="T39" fmla="*/ 15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4" h="33">
                      <a:moveTo>
                        <a:pt x="8" y="15"/>
                      </a:moveTo>
                      <a:cubicBezTo>
                        <a:pt x="11" y="9"/>
                        <a:pt x="19" y="9"/>
                        <a:pt x="20" y="1"/>
                      </a:cubicBezTo>
                      <a:cubicBezTo>
                        <a:pt x="20" y="0"/>
                        <a:pt x="22" y="0"/>
                        <a:pt x="24" y="1"/>
                      </a:cubicBezTo>
                      <a:cubicBezTo>
                        <a:pt x="30" y="4"/>
                        <a:pt x="36" y="6"/>
                        <a:pt x="42" y="10"/>
                      </a:cubicBezTo>
                      <a:cubicBezTo>
                        <a:pt x="44" y="10"/>
                        <a:pt x="44" y="13"/>
                        <a:pt x="44" y="15"/>
                      </a:cubicBezTo>
                      <a:cubicBezTo>
                        <a:pt x="44" y="19"/>
                        <a:pt x="42" y="23"/>
                        <a:pt x="38" y="25"/>
                      </a:cubicBezTo>
                      <a:cubicBezTo>
                        <a:pt x="37" y="25"/>
                        <a:pt x="36" y="25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0" y="30"/>
                        <a:pt x="24" y="33"/>
                        <a:pt x="17" y="29"/>
                      </a:cubicBezTo>
                      <a:cubicBezTo>
                        <a:pt x="16" y="29"/>
                        <a:pt x="15" y="29"/>
                        <a:pt x="15" y="30"/>
                      </a:cubicBezTo>
                      <a:cubicBezTo>
                        <a:pt x="14" y="30"/>
                        <a:pt x="13" y="31"/>
                        <a:pt x="12" y="31"/>
                      </a:cubicBezTo>
                      <a:cubicBezTo>
                        <a:pt x="10" y="30"/>
                        <a:pt x="7" y="29"/>
                        <a:pt x="9" y="26"/>
                      </a:cubicBezTo>
                      <a:cubicBezTo>
                        <a:pt x="9" y="26"/>
                        <a:pt x="9" y="26"/>
                        <a:pt x="8" y="26"/>
                      </a:cubicBezTo>
                      <a:cubicBezTo>
                        <a:pt x="4" y="28"/>
                        <a:pt x="4" y="24"/>
                        <a:pt x="1" y="23"/>
                      </a:cubicBezTo>
                      <a:cubicBezTo>
                        <a:pt x="1" y="22"/>
                        <a:pt x="1" y="21"/>
                        <a:pt x="0" y="2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1" y="20"/>
                        <a:pt x="1" y="19"/>
                        <a:pt x="2" y="18"/>
                      </a:cubicBezTo>
                      <a:cubicBezTo>
                        <a:pt x="2" y="17"/>
                        <a:pt x="3" y="15"/>
                        <a:pt x="3" y="14"/>
                      </a:cubicBezTo>
                      <a:cubicBezTo>
                        <a:pt x="3" y="14"/>
                        <a:pt x="4" y="14"/>
                        <a:pt x="5" y="13"/>
                      </a:cubicBezTo>
                      <a:cubicBezTo>
                        <a:pt x="6" y="14"/>
                        <a:pt x="7" y="14"/>
                        <a:pt x="8" y="15"/>
                      </a:cubicBezTo>
                      <a:close/>
                    </a:path>
                  </a:pathLst>
                </a:custGeom>
                <a:solidFill>
                  <a:srgbClr val="6F72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11" name="Freeform 599"/>
                <p:cNvSpPr>
                  <a:spLocks/>
                </p:cNvSpPr>
                <p:nvPr userDrawn="1"/>
              </p:nvSpPr>
              <p:spPr bwMode="auto">
                <a:xfrm>
                  <a:off x="5314" y="442"/>
                  <a:ext cx="2" cy="3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0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7A7C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12" name="Freeform 600"/>
                <p:cNvSpPr>
                  <a:spLocks/>
                </p:cNvSpPr>
                <p:nvPr userDrawn="1"/>
              </p:nvSpPr>
              <p:spPr bwMode="auto">
                <a:xfrm>
                  <a:off x="5228" y="447"/>
                  <a:ext cx="75" cy="78"/>
                </a:xfrm>
                <a:custGeom>
                  <a:avLst/>
                  <a:gdLst>
                    <a:gd name="T0" fmla="*/ 28 w 65"/>
                    <a:gd name="T1" fmla="*/ 49 h 68"/>
                    <a:gd name="T2" fmla="*/ 18 w 65"/>
                    <a:gd name="T3" fmla="*/ 50 h 68"/>
                    <a:gd name="T4" fmla="*/ 11 w 65"/>
                    <a:gd name="T5" fmla="*/ 42 h 68"/>
                    <a:gd name="T6" fmla="*/ 2 w 65"/>
                    <a:gd name="T7" fmla="*/ 35 h 68"/>
                    <a:gd name="T8" fmla="*/ 9 w 65"/>
                    <a:gd name="T9" fmla="*/ 22 h 68"/>
                    <a:gd name="T10" fmla="*/ 14 w 65"/>
                    <a:gd name="T11" fmla="*/ 22 h 68"/>
                    <a:gd name="T12" fmla="*/ 20 w 65"/>
                    <a:gd name="T13" fmla="*/ 19 h 68"/>
                    <a:gd name="T14" fmla="*/ 22 w 65"/>
                    <a:gd name="T15" fmla="*/ 16 h 68"/>
                    <a:gd name="T16" fmla="*/ 25 w 65"/>
                    <a:gd name="T17" fmla="*/ 12 h 68"/>
                    <a:gd name="T18" fmla="*/ 41 w 65"/>
                    <a:gd name="T19" fmla="*/ 3 h 68"/>
                    <a:gd name="T20" fmla="*/ 41 w 65"/>
                    <a:gd name="T21" fmla="*/ 3 h 68"/>
                    <a:gd name="T22" fmla="*/ 47 w 65"/>
                    <a:gd name="T23" fmla="*/ 18 h 68"/>
                    <a:gd name="T24" fmla="*/ 52 w 65"/>
                    <a:gd name="T25" fmla="*/ 21 h 68"/>
                    <a:gd name="T26" fmla="*/ 52 w 65"/>
                    <a:gd name="T27" fmla="*/ 21 h 68"/>
                    <a:gd name="T28" fmla="*/ 52 w 65"/>
                    <a:gd name="T29" fmla="*/ 36 h 68"/>
                    <a:gd name="T30" fmla="*/ 56 w 65"/>
                    <a:gd name="T31" fmla="*/ 50 h 68"/>
                    <a:gd name="T32" fmla="*/ 65 w 65"/>
                    <a:gd name="T33" fmla="*/ 68 h 68"/>
                    <a:gd name="T34" fmla="*/ 50 w 65"/>
                    <a:gd name="T35" fmla="*/ 66 h 68"/>
                    <a:gd name="T36" fmla="*/ 44 w 65"/>
                    <a:gd name="T37" fmla="*/ 61 h 68"/>
                    <a:gd name="T38" fmla="*/ 28 w 65"/>
                    <a:gd name="T39" fmla="*/ 49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5" h="68">
                      <a:moveTo>
                        <a:pt x="28" y="49"/>
                      </a:moveTo>
                      <a:cubicBezTo>
                        <a:pt x="24" y="49"/>
                        <a:pt x="21" y="50"/>
                        <a:pt x="18" y="50"/>
                      </a:cubicBezTo>
                      <a:cubicBezTo>
                        <a:pt x="12" y="50"/>
                        <a:pt x="15" y="43"/>
                        <a:pt x="11" y="42"/>
                      </a:cubicBezTo>
                      <a:cubicBezTo>
                        <a:pt x="8" y="40"/>
                        <a:pt x="4" y="38"/>
                        <a:pt x="2" y="35"/>
                      </a:cubicBezTo>
                      <a:cubicBezTo>
                        <a:pt x="0" y="29"/>
                        <a:pt x="3" y="24"/>
                        <a:pt x="9" y="22"/>
                      </a:cubicBezTo>
                      <a:cubicBezTo>
                        <a:pt x="10" y="22"/>
                        <a:pt x="12" y="21"/>
                        <a:pt x="14" y="22"/>
                      </a:cubicBezTo>
                      <a:cubicBezTo>
                        <a:pt x="16" y="21"/>
                        <a:pt x="18" y="20"/>
                        <a:pt x="20" y="19"/>
                      </a:cubicBezTo>
                      <a:cubicBezTo>
                        <a:pt x="21" y="18"/>
                        <a:pt x="21" y="17"/>
                        <a:pt x="22" y="16"/>
                      </a:cubicBezTo>
                      <a:cubicBezTo>
                        <a:pt x="23" y="15"/>
                        <a:pt x="25" y="14"/>
                        <a:pt x="25" y="12"/>
                      </a:cubicBezTo>
                      <a:cubicBezTo>
                        <a:pt x="26" y="0"/>
                        <a:pt x="34" y="3"/>
                        <a:pt x="41" y="3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43" y="8"/>
                        <a:pt x="53" y="10"/>
                        <a:pt x="47" y="18"/>
                      </a:cubicBezTo>
                      <a:cubicBezTo>
                        <a:pt x="49" y="18"/>
                        <a:pt x="52" y="18"/>
                        <a:pt x="52" y="21"/>
                      </a:cubicBezTo>
                      <a:cubicBezTo>
                        <a:pt x="52" y="21"/>
                        <a:pt x="52" y="21"/>
                        <a:pt x="52" y="21"/>
                      </a:cubicBezTo>
                      <a:cubicBezTo>
                        <a:pt x="50" y="26"/>
                        <a:pt x="47" y="31"/>
                        <a:pt x="52" y="36"/>
                      </a:cubicBezTo>
                      <a:cubicBezTo>
                        <a:pt x="53" y="41"/>
                        <a:pt x="53" y="46"/>
                        <a:pt x="56" y="50"/>
                      </a:cubicBezTo>
                      <a:cubicBezTo>
                        <a:pt x="58" y="56"/>
                        <a:pt x="65" y="60"/>
                        <a:pt x="65" y="68"/>
                      </a:cubicBezTo>
                      <a:cubicBezTo>
                        <a:pt x="60" y="68"/>
                        <a:pt x="56" y="63"/>
                        <a:pt x="50" y="66"/>
                      </a:cubicBezTo>
                      <a:cubicBezTo>
                        <a:pt x="48" y="67"/>
                        <a:pt x="46" y="63"/>
                        <a:pt x="44" y="61"/>
                      </a:cubicBezTo>
                      <a:cubicBezTo>
                        <a:pt x="40" y="56"/>
                        <a:pt x="35" y="50"/>
                        <a:pt x="28" y="49"/>
                      </a:cubicBezTo>
                      <a:close/>
                    </a:path>
                  </a:pathLst>
                </a:custGeom>
                <a:solidFill>
                  <a:srgbClr val="2227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13" name="Freeform 601"/>
                <p:cNvSpPr>
                  <a:spLocks/>
                </p:cNvSpPr>
                <p:nvPr userDrawn="1"/>
              </p:nvSpPr>
              <p:spPr bwMode="auto">
                <a:xfrm>
                  <a:off x="5238" y="470"/>
                  <a:ext cx="6" cy="3"/>
                </a:xfrm>
                <a:custGeom>
                  <a:avLst/>
                  <a:gdLst>
                    <a:gd name="T0" fmla="*/ 5 w 5"/>
                    <a:gd name="T1" fmla="*/ 2 h 3"/>
                    <a:gd name="T2" fmla="*/ 0 w 5"/>
                    <a:gd name="T3" fmla="*/ 2 h 3"/>
                    <a:gd name="T4" fmla="*/ 5 w 5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5" y="2"/>
                      </a:moveTo>
                      <a:cubicBezTo>
                        <a:pt x="3" y="2"/>
                        <a:pt x="1" y="3"/>
                        <a:pt x="0" y="2"/>
                      </a:cubicBezTo>
                      <a:cubicBezTo>
                        <a:pt x="1" y="1"/>
                        <a:pt x="3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2F32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14" name="Freeform 602"/>
                <p:cNvSpPr>
                  <a:spLocks/>
                </p:cNvSpPr>
                <p:nvPr userDrawn="1"/>
              </p:nvSpPr>
              <p:spPr bwMode="auto">
                <a:xfrm>
                  <a:off x="5251" y="465"/>
                  <a:ext cx="2" cy="4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3 h 3"/>
                    <a:gd name="T4" fmla="*/ 2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1" y="2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2F32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15" name="Freeform 603"/>
                <p:cNvSpPr>
                  <a:spLocks/>
                </p:cNvSpPr>
                <p:nvPr userDrawn="1"/>
              </p:nvSpPr>
              <p:spPr bwMode="auto">
                <a:xfrm>
                  <a:off x="5052" y="545"/>
                  <a:ext cx="68" cy="32"/>
                </a:xfrm>
                <a:custGeom>
                  <a:avLst/>
                  <a:gdLst>
                    <a:gd name="T0" fmla="*/ 35 w 59"/>
                    <a:gd name="T1" fmla="*/ 14 h 28"/>
                    <a:gd name="T2" fmla="*/ 28 w 59"/>
                    <a:gd name="T3" fmla="*/ 25 h 28"/>
                    <a:gd name="T4" fmla="*/ 18 w 59"/>
                    <a:gd name="T5" fmla="*/ 28 h 28"/>
                    <a:gd name="T6" fmla="*/ 15 w 59"/>
                    <a:gd name="T7" fmla="*/ 20 h 28"/>
                    <a:gd name="T8" fmla="*/ 7 w 59"/>
                    <a:gd name="T9" fmla="*/ 21 h 28"/>
                    <a:gd name="T10" fmla="*/ 0 w 59"/>
                    <a:gd name="T11" fmla="*/ 16 h 28"/>
                    <a:gd name="T12" fmla="*/ 6 w 59"/>
                    <a:gd name="T13" fmla="*/ 14 h 28"/>
                    <a:gd name="T14" fmla="*/ 14 w 59"/>
                    <a:gd name="T15" fmla="*/ 13 h 28"/>
                    <a:gd name="T16" fmla="*/ 31 w 59"/>
                    <a:gd name="T17" fmla="*/ 6 h 28"/>
                    <a:gd name="T18" fmla="*/ 43 w 59"/>
                    <a:gd name="T19" fmla="*/ 3 h 28"/>
                    <a:gd name="T20" fmla="*/ 52 w 59"/>
                    <a:gd name="T21" fmla="*/ 0 h 28"/>
                    <a:gd name="T22" fmla="*/ 53 w 59"/>
                    <a:gd name="T23" fmla="*/ 2 h 28"/>
                    <a:gd name="T24" fmla="*/ 54 w 59"/>
                    <a:gd name="T25" fmla="*/ 8 h 28"/>
                    <a:gd name="T26" fmla="*/ 52 w 59"/>
                    <a:gd name="T27" fmla="*/ 16 h 28"/>
                    <a:gd name="T28" fmla="*/ 47 w 59"/>
                    <a:gd name="T29" fmla="*/ 16 h 28"/>
                    <a:gd name="T30" fmla="*/ 35 w 59"/>
                    <a:gd name="T31" fmla="*/ 14 h 28"/>
                    <a:gd name="T32" fmla="*/ 34 w 59"/>
                    <a:gd name="T33" fmla="*/ 13 h 28"/>
                    <a:gd name="T34" fmla="*/ 34 w 59"/>
                    <a:gd name="T35" fmla="*/ 13 h 28"/>
                    <a:gd name="T36" fmla="*/ 34 w 59"/>
                    <a:gd name="T37" fmla="*/ 12 h 28"/>
                    <a:gd name="T38" fmla="*/ 33 w 59"/>
                    <a:gd name="T39" fmla="*/ 13 h 28"/>
                    <a:gd name="T40" fmla="*/ 31 w 59"/>
                    <a:gd name="T41" fmla="*/ 15 h 28"/>
                    <a:gd name="T42" fmla="*/ 32 w 59"/>
                    <a:gd name="T43" fmla="*/ 15 h 28"/>
                    <a:gd name="T44" fmla="*/ 35 w 59"/>
                    <a:gd name="T45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9" h="28">
                      <a:moveTo>
                        <a:pt x="35" y="14"/>
                      </a:moveTo>
                      <a:cubicBezTo>
                        <a:pt x="36" y="23"/>
                        <a:pt x="36" y="23"/>
                        <a:pt x="28" y="25"/>
                      </a:cubicBezTo>
                      <a:cubicBezTo>
                        <a:pt x="25" y="25"/>
                        <a:pt x="21" y="25"/>
                        <a:pt x="18" y="28"/>
                      </a:cubicBezTo>
                      <a:cubicBezTo>
                        <a:pt x="14" y="26"/>
                        <a:pt x="18" y="22"/>
                        <a:pt x="15" y="20"/>
                      </a:cubicBezTo>
                      <a:cubicBezTo>
                        <a:pt x="12" y="18"/>
                        <a:pt x="9" y="20"/>
                        <a:pt x="7" y="21"/>
                      </a:cubicBezTo>
                      <a:cubicBezTo>
                        <a:pt x="3" y="22"/>
                        <a:pt x="1" y="19"/>
                        <a:pt x="0" y="16"/>
                      </a:cubicBezTo>
                      <a:cubicBezTo>
                        <a:pt x="2" y="16"/>
                        <a:pt x="4" y="15"/>
                        <a:pt x="6" y="14"/>
                      </a:cubicBezTo>
                      <a:cubicBezTo>
                        <a:pt x="9" y="15"/>
                        <a:pt x="12" y="14"/>
                        <a:pt x="14" y="13"/>
                      </a:cubicBezTo>
                      <a:cubicBezTo>
                        <a:pt x="20" y="10"/>
                        <a:pt x="25" y="8"/>
                        <a:pt x="31" y="6"/>
                      </a:cubicBezTo>
                      <a:cubicBezTo>
                        <a:pt x="36" y="8"/>
                        <a:pt x="39" y="5"/>
                        <a:pt x="43" y="3"/>
                      </a:cubicBezTo>
                      <a:cubicBezTo>
                        <a:pt x="46" y="2"/>
                        <a:pt x="49" y="1"/>
                        <a:pt x="52" y="0"/>
                      </a:cubicBezTo>
                      <a:cubicBezTo>
                        <a:pt x="52" y="0"/>
                        <a:pt x="52" y="1"/>
                        <a:pt x="53" y="2"/>
                      </a:cubicBezTo>
                      <a:cubicBezTo>
                        <a:pt x="53" y="4"/>
                        <a:pt x="52" y="6"/>
                        <a:pt x="54" y="8"/>
                      </a:cubicBezTo>
                      <a:cubicBezTo>
                        <a:pt x="59" y="12"/>
                        <a:pt x="51" y="13"/>
                        <a:pt x="52" y="16"/>
                      </a:cubicBezTo>
                      <a:cubicBezTo>
                        <a:pt x="52" y="17"/>
                        <a:pt x="48" y="18"/>
                        <a:pt x="47" y="16"/>
                      </a:cubicBezTo>
                      <a:cubicBezTo>
                        <a:pt x="44" y="9"/>
                        <a:pt x="39" y="13"/>
                        <a:pt x="35" y="14"/>
                      </a:cubicBezTo>
                      <a:cubicBezTo>
                        <a:pt x="34" y="14"/>
                        <a:pt x="34" y="14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2"/>
                        <a:pt x="34" y="12"/>
                      </a:cubicBezTo>
                      <a:cubicBezTo>
                        <a:pt x="34" y="12"/>
                        <a:pt x="33" y="13"/>
                        <a:pt x="33" y="13"/>
                      </a:cubicBezTo>
                      <a:cubicBezTo>
                        <a:pt x="33" y="14"/>
                        <a:pt x="31" y="14"/>
                        <a:pt x="31" y="15"/>
                      </a:cubicBezTo>
                      <a:cubicBezTo>
                        <a:pt x="31" y="15"/>
                        <a:pt x="32" y="15"/>
                        <a:pt x="32" y="15"/>
                      </a:cubicBezTo>
                      <a:cubicBezTo>
                        <a:pt x="33" y="14"/>
                        <a:pt x="34" y="13"/>
                        <a:pt x="35" y="14"/>
                      </a:cubicBezTo>
                      <a:close/>
                    </a:path>
                  </a:pathLst>
                </a:custGeom>
                <a:solidFill>
                  <a:srgbClr val="B2B5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16" name="Freeform 604"/>
                <p:cNvSpPr>
                  <a:spLocks/>
                </p:cNvSpPr>
                <p:nvPr userDrawn="1"/>
              </p:nvSpPr>
              <p:spPr bwMode="auto">
                <a:xfrm>
                  <a:off x="4831" y="638"/>
                  <a:ext cx="39" cy="50"/>
                </a:xfrm>
                <a:custGeom>
                  <a:avLst/>
                  <a:gdLst>
                    <a:gd name="T0" fmla="*/ 6 w 34"/>
                    <a:gd name="T1" fmla="*/ 10 h 43"/>
                    <a:gd name="T2" fmla="*/ 9 w 34"/>
                    <a:gd name="T3" fmla="*/ 8 h 43"/>
                    <a:gd name="T4" fmla="*/ 12 w 34"/>
                    <a:gd name="T5" fmla="*/ 7 h 43"/>
                    <a:gd name="T6" fmla="*/ 28 w 34"/>
                    <a:gd name="T7" fmla="*/ 0 h 43"/>
                    <a:gd name="T8" fmla="*/ 23 w 34"/>
                    <a:gd name="T9" fmla="*/ 8 h 43"/>
                    <a:gd name="T10" fmla="*/ 22 w 34"/>
                    <a:gd name="T11" fmla="*/ 12 h 43"/>
                    <a:gd name="T12" fmla="*/ 16 w 34"/>
                    <a:gd name="T13" fmla="*/ 24 h 43"/>
                    <a:gd name="T14" fmla="*/ 33 w 34"/>
                    <a:gd name="T15" fmla="*/ 43 h 43"/>
                    <a:gd name="T16" fmla="*/ 30 w 34"/>
                    <a:gd name="T17" fmla="*/ 43 h 43"/>
                    <a:gd name="T18" fmla="*/ 27 w 34"/>
                    <a:gd name="T19" fmla="*/ 42 h 43"/>
                    <a:gd name="T20" fmla="*/ 20 w 34"/>
                    <a:gd name="T21" fmla="*/ 40 h 43"/>
                    <a:gd name="T22" fmla="*/ 18 w 34"/>
                    <a:gd name="T23" fmla="*/ 38 h 43"/>
                    <a:gd name="T24" fmla="*/ 4 w 34"/>
                    <a:gd name="T25" fmla="*/ 25 h 43"/>
                    <a:gd name="T26" fmla="*/ 1 w 34"/>
                    <a:gd name="T27" fmla="*/ 16 h 43"/>
                    <a:gd name="T28" fmla="*/ 6 w 34"/>
                    <a:gd name="T29" fmla="*/ 1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4" h="43">
                      <a:moveTo>
                        <a:pt x="6" y="10"/>
                      </a:moveTo>
                      <a:cubicBezTo>
                        <a:pt x="7" y="9"/>
                        <a:pt x="8" y="9"/>
                        <a:pt x="9" y="8"/>
                      </a:cubicBezTo>
                      <a:cubicBezTo>
                        <a:pt x="10" y="8"/>
                        <a:pt x="11" y="7"/>
                        <a:pt x="12" y="7"/>
                      </a:cubicBezTo>
                      <a:cubicBezTo>
                        <a:pt x="17" y="5"/>
                        <a:pt x="23" y="3"/>
                        <a:pt x="28" y="0"/>
                      </a:cubicBezTo>
                      <a:cubicBezTo>
                        <a:pt x="28" y="5"/>
                        <a:pt x="23" y="4"/>
                        <a:pt x="23" y="8"/>
                      </a:cubicBezTo>
                      <a:cubicBezTo>
                        <a:pt x="24" y="9"/>
                        <a:pt x="23" y="11"/>
                        <a:pt x="22" y="12"/>
                      </a:cubicBezTo>
                      <a:cubicBezTo>
                        <a:pt x="20" y="16"/>
                        <a:pt x="12" y="16"/>
                        <a:pt x="16" y="24"/>
                      </a:cubicBezTo>
                      <a:cubicBezTo>
                        <a:pt x="23" y="29"/>
                        <a:pt x="34" y="30"/>
                        <a:pt x="33" y="43"/>
                      </a:cubicBezTo>
                      <a:cubicBezTo>
                        <a:pt x="32" y="43"/>
                        <a:pt x="31" y="43"/>
                        <a:pt x="30" y="43"/>
                      </a:cubicBezTo>
                      <a:cubicBezTo>
                        <a:pt x="29" y="43"/>
                        <a:pt x="28" y="42"/>
                        <a:pt x="27" y="42"/>
                      </a:cubicBezTo>
                      <a:cubicBezTo>
                        <a:pt x="25" y="41"/>
                        <a:pt x="22" y="41"/>
                        <a:pt x="20" y="40"/>
                      </a:cubicBezTo>
                      <a:cubicBezTo>
                        <a:pt x="19" y="40"/>
                        <a:pt x="18" y="40"/>
                        <a:pt x="18" y="38"/>
                      </a:cubicBezTo>
                      <a:cubicBezTo>
                        <a:pt x="13" y="34"/>
                        <a:pt x="8" y="30"/>
                        <a:pt x="4" y="25"/>
                      </a:cubicBezTo>
                      <a:cubicBezTo>
                        <a:pt x="1" y="22"/>
                        <a:pt x="0" y="19"/>
                        <a:pt x="1" y="16"/>
                      </a:cubicBezTo>
                      <a:cubicBezTo>
                        <a:pt x="3" y="14"/>
                        <a:pt x="5" y="12"/>
                        <a:pt x="6" y="10"/>
                      </a:cubicBezTo>
                      <a:close/>
                    </a:path>
                  </a:pathLst>
                </a:custGeom>
                <a:solidFill>
                  <a:srgbClr val="EE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17" name="Freeform 605"/>
                <p:cNvSpPr>
                  <a:spLocks/>
                </p:cNvSpPr>
                <p:nvPr userDrawn="1"/>
              </p:nvSpPr>
              <p:spPr bwMode="auto">
                <a:xfrm>
                  <a:off x="5451" y="194"/>
                  <a:ext cx="20" cy="27"/>
                </a:xfrm>
                <a:custGeom>
                  <a:avLst/>
                  <a:gdLst>
                    <a:gd name="T0" fmla="*/ 5 w 17"/>
                    <a:gd name="T1" fmla="*/ 12 h 23"/>
                    <a:gd name="T2" fmla="*/ 15 w 17"/>
                    <a:gd name="T3" fmla="*/ 0 h 23"/>
                    <a:gd name="T4" fmla="*/ 17 w 17"/>
                    <a:gd name="T5" fmla="*/ 3 h 23"/>
                    <a:gd name="T6" fmla="*/ 4 w 17"/>
                    <a:gd name="T7" fmla="*/ 22 h 23"/>
                    <a:gd name="T8" fmla="*/ 1 w 17"/>
                    <a:gd name="T9" fmla="*/ 22 h 23"/>
                    <a:gd name="T10" fmla="*/ 5 w 17"/>
                    <a:gd name="T11" fmla="*/ 1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23">
                      <a:moveTo>
                        <a:pt x="5" y="12"/>
                      </a:moveTo>
                      <a:cubicBezTo>
                        <a:pt x="8" y="8"/>
                        <a:pt x="12" y="4"/>
                        <a:pt x="15" y="0"/>
                      </a:cubicBezTo>
                      <a:cubicBezTo>
                        <a:pt x="16" y="1"/>
                        <a:pt x="17" y="2"/>
                        <a:pt x="17" y="3"/>
                      </a:cubicBezTo>
                      <a:cubicBezTo>
                        <a:pt x="15" y="11"/>
                        <a:pt x="11" y="17"/>
                        <a:pt x="4" y="22"/>
                      </a:cubicBezTo>
                      <a:cubicBezTo>
                        <a:pt x="3" y="23"/>
                        <a:pt x="2" y="23"/>
                        <a:pt x="1" y="22"/>
                      </a:cubicBezTo>
                      <a:cubicBezTo>
                        <a:pt x="0" y="18"/>
                        <a:pt x="1" y="14"/>
                        <a:pt x="5" y="12"/>
                      </a:cubicBezTo>
                      <a:close/>
                    </a:path>
                  </a:pathLst>
                </a:custGeom>
                <a:solidFill>
                  <a:srgbClr val="B6C0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18" name="Freeform 606"/>
                <p:cNvSpPr>
                  <a:spLocks/>
                </p:cNvSpPr>
                <p:nvPr userDrawn="1"/>
              </p:nvSpPr>
              <p:spPr bwMode="auto">
                <a:xfrm>
                  <a:off x="5484" y="164"/>
                  <a:ext cx="17" cy="15"/>
                </a:xfrm>
                <a:custGeom>
                  <a:avLst/>
                  <a:gdLst>
                    <a:gd name="T0" fmla="*/ 10 w 15"/>
                    <a:gd name="T1" fmla="*/ 0 h 13"/>
                    <a:gd name="T2" fmla="*/ 12 w 15"/>
                    <a:gd name="T3" fmla="*/ 5 h 13"/>
                    <a:gd name="T4" fmla="*/ 2 w 15"/>
                    <a:gd name="T5" fmla="*/ 13 h 13"/>
                    <a:gd name="T6" fmla="*/ 1 w 15"/>
                    <a:gd name="T7" fmla="*/ 10 h 13"/>
                    <a:gd name="T8" fmla="*/ 6 w 15"/>
                    <a:gd name="T9" fmla="*/ 4 h 13"/>
                    <a:gd name="T10" fmla="*/ 7 w 15"/>
                    <a:gd name="T11" fmla="*/ 1 h 13"/>
                    <a:gd name="T12" fmla="*/ 10 w 15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13">
                      <a:moveTo>
                        <a:pt x="10" y="0"/>
                      </a:moveTo>
                      <a:cubicBezTo>
                        <a:pt x="12" y="0"/>
                        <a:pt x="15" y="0"/>
                        <a:pt x="12" y="5"/>
                      </a:cubicBezTo>
                      <a:cubicBezTo>
                        <a:pt x="10" y="8"/>
                        <a:pt x="5" y="9"/>
                        <a:pt x="2" y="13"/>
                      </a:cubicBezTo>
                      <a:cubicBezTo>
                        <a:pt x="1" y="13"/>
                        <a:pt x="0" y="12"/>
                        <a:pt x="1" y="10"/>
                      </a:cubicBezTo>
                      <a:cubicBezTo>
                        <a:pt x="2" y="8"/>
                        <a:pt x="3" y="5"/>
                        <a:pt x="6" y="4"/>
                      </a:cubicBezTo>
                      <a:cubicBezTo>
                        <a:pt x="6" y="3"/>
                        <a:pt x="7" y="2"/>
                        <a:pt x="7" y="1"/>
                      </a:cubicBezTo>
                      <a:cubicBezTo>
                        <a:pt x="8" y="1"/>
                        <a:pt x="9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8D8F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19" name="Freeform 607"/>
                <p:cNvSpPr>
                  <a:spLocks/>
                </p:cNvSpPr>
                <p:nvPr userDrawn="1"/>
              </p:nvSpPr>
              <p:spPr bwMode="auto">
                <a:xfrm>
                  <a:off x="5469" y="176"/>
                  <a:ext cx="17" cy="22"/>
                </a:xfrm>
                <a:custGeom>
                  <a:avLst/>
                  <a:gdLst>
                    <a:gd name="T0" fmla="*/ 14 w 15"/>
                    <a:gd name="T1" fmla="*/ 0 h 19"/>
                    <a:gd name="T2" fmla="*/ 15 w 15"/>
                    <a:gd name="T3" fmla="*/ 3 h 19"/>
                    <a:gd name="T4" fmla="*/ 15 w 15"/>
                    <a:gd name="T5" fmla="*/ 3 h 19"/>
                    <a:gd name="T6" fmla="*/ 2 w 15"/>
                    <a:gd name="T7" fmla="*/ 19 h 19"/>
                    <a:gd name="T8" fmla="*/ 0 w 15"/>
                    <a:gd name="T9" fmla="*/ 16 h 19"/>
                    <a:gd name="T10" fmla="*/ 14 w 15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9">
                      <a:moveTo>
                        <a:pt x="14" y="0"/>
                      </a:moveTo>
                      <a:cubicBezTo>
                        <a:pt x="14" y="1"/>
                        <a:pt x="15" y="2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3" y="10"/>
                        <a:pt x="10" y="17"/>
                        <a:pt x="2" y="19"/>
                      </a:cubicBezTo>
                      <a:cubicBezTo>
                        <a:pt x="1" y="18"/>
                        <a:pt x="1" y="17"/>
                        <a:pt x="0" y="16"/>
                      </a:cubicBezTo>
                      <a:cubicBezTo>
                        <a:pt x="5" y="11"/>
                        <a:pt x="9" y="6"/>
                        <a:pt x="14" y="0"/>
                      </a:cubicBezTo>
                      <a:close/>
                    </a:path>
                  </a:pathLst>
                </a:custGeom>
                <a:solidFill>
                  <a:srgbClr val="9DAB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20" name="Freeform 608"/>
                <p:cNvSpPr>
                  <a:spLocks/>
                </p:cNvSpPr>
                <p:nvPr userDrawn="1"/>
              </p:nvSpPr>
              <p:spPr bwMode="auto">
                <a:xfrm>
                  <a:off x="5447" y="205"/>
                  <a:ext cx="10" cy="16"/>
                </a:xfrm>
                <a:custGeom>
                  <a:avLst/>
                  <a:gdLst>
                    <a:gd name="T0" fmla="*/ 9 w 9"/>
                    <a:gd name="T1" fmla="*/ 3 h 14"/>
                    <a:gd name="T2" fmla="*/ 5 w 9"/>
                    <a:gd name="T3" fmla="*/ 13 h 14"/>
                    <a:gd name="T4" fmla="*/ 4 w 9"/>
                    <a:gd name="T5" fmla="*/ 14 h 14"/>
                    <a:gd name="T6" fmla="*/ 3 w 9"/>
                    <a:gd name="T7" fmla="*/ 14 h 14"/>
                    <a:gd name="T8" fmla="*/ 0 w 9"/>
                    <a:gd name="T9" fmla="*/ 13 h 14"/>
                    <a:gd name="T10" fmla="*/ 0 w 9"/>
                    <a:gd name="T11" fmla="*/ 11 h 14"/>
                    <a:gd name="T12" fmla="*/ 4 w 9"/>
                    <a:gd name="T13" fmla="*/ 4 h 14"/>
                    <a:gd name="T14" fmla="*/ 6 w 9"/>
                    <a:gd name="T15" fmla="*/ 1 h 14"/>
                    <a:gd name="T16" fmla="*/ 8 w 9"/>
                    <a:gd name="T17" fmla="*/ 0 h 14"/>
                    <a:gd name="T18" fmla="*/ 9 w 9"/>
                    <a:gd name="T19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" h="14">
                      <a:moveTo>
                        <a:pt x="9" y="3"/>
                      </a:moveTo>
                      <a:cubicBezTo>
                        <a:pt x="8" y="6"/>
                        <a:pt x="6" y="10"/>
                        <a:pt x="5" y="13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2" y="13"/>
                        <a:pt x="1" y="13"/>
                        <a:pt x="0" y="13"/>
                      </a:cubicBezTo>
                      <a:cubicBezTo>
                        <a:pt x="0" y="12"/>
                        <a:pt x="0" y="12"/>
                        <a:pt x="0" y="11"/>
                      </a:cubicBezTo>
                      <a:cubicBezTo>
                        <a:pt x="2" y="9"/>
                        <a:pt x="3" y="6"/>
                        <a:pt x="4" y="4"/>
                      </a:cubicBezTo>
                      <a:cubicBezTo>
                        <a:pt x="5" y="3"/>
                        <a:pt x="6" y="2"/>
                        <a:pt x="6" y="1"/>
                      </a:cubicBezTo>
                      <a:cubicBezTo>
                        <a:pt x="6" y="0"/>
                        <a:pt x="7" y="0"/>
                        <a:pt x="8" y="0"/>
                      </a:cubicBezTo>
                      <a:cubicBezTo>
                        <a:pt x="8" y="1"/>
                        <a:pt x="9" y="2"/>
                        <a:pt x="9" y="3"/>
                      </a:cubicBezTo>
                      <a:close/>
                    </a:path>
                  </a:pathLst>
                </a:custGeom>
                <a:solidFill>
                  <a:srgbClr val="5A52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21" name="Freeform 609"/>
                <p:cNvSpPr>
                  <a:spLocks/>
                </p:cNvSpPr>
                <p:nvPr userDrawn="1"/>
              </p:nvSpPr>
              <p:spPr bwMode="auto">
                <a:xfrm>
                  <a:off x="5491" y="165"/>
                  <a:ext cx="1" cy="4"/>
                </a:xfrm>
                <a:custGeom>
                  <a:avLst/>
                  <a:gdLst>
                    <a:gd name="T0" fmla="*/ 1 w 1"/>
                    <a:gd name="T1" fmla="*/ 0 h 3"/>
                    <a:gd name="T2" fmla="*/ 0 w 1"/>
                    <a:gd name="T3" fmla="*/ 3 h 3"/>
                    <a:gd name="T4" fmla="*/ 1 w 1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8387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22" name="Freeform 610"/>
                <p:cNvSpPr>
                  <a:spLocks/>
                </p:cNvSpPr>
                <p:nvPr userDrawn="1"/>
              </p:nvSpPr>
              <p:spPr bwMode="auto">
                <a:xfrm>
                  <a:off x="5412" y="259"/>
                  <a:ext cx="13" cy="13"/>
                </a:xfrm>
                <a:custGeom>
                  <a:avLst/>
                  <a:gdLst>
                    <a:gd name="T0" fmla="*/ 3 w 11"/>
                    <a:gd name="T1" fmla="*/ 10 h 11"/>
                    <a:gd name="T2" fmla="*/ 0 w 11"/>
                    <a:gd name="T3" fmla="*/ 9 h 11"/>
                    <a:gd name="T4" fmla="*/ 3 w 11"/>
                    <a:gd name="T5" fmla="*/ 5 h 11"/>
                    <a:gd name="T6" fmla="*/ 5 w 11"/>
                    <a:gd name="T7" fmla="*/ 2 h 11"/>
                    <a:gd name="T8" fmla="*/ 6 w 11"/>
                    <a:gd name="T9" fmla="*/ 1 h 11"/>
                    <a:gd name="T10" fmla="*/ 8 w 11"/>
                    <a:gd name="T11" fmla="*/ 0 h 11"/>
                    <a:gd name="T12" fmla="*/ 10 w 11"/>
                    <a:gd name="T13" fmla="*/ 1 h 11"/>
                    <a:gd name="T14" fmla="*/ 10 w 11"/>
                    <a:gd name="T15" fmla="*/ 4 h 11"/>
                    <a:gd name="T16" fmla="*/ 10 w 11"/>
                    <a:gd name="T17" fmla="*/ 6 h 11"/>
                    <a:gd name="T18" fmla="*/ 8 w 11"/>
                    <a:gd name="T19" fmla="*/ 8 h 11"/>
                    <a:gd name="T20" fmla="*/ 3 w 11"/>
                    <a:gd name="T21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11">
                      <a:moveTo>
                        <a:pt x="3" y="10"/>
                      </a:moveTo>
                      <a:cubicBezTo>
                        <a:pt x="2" y="10"/>
                        <a:pt x="1" y="10"/>
                        <a:pt x="0" y="9"/>
                      </a:cubicBezTo>
                      <a:cubicBezTo>
                        <a:pt x="1" y="8"/>
                        <a:pt x="2" y="7"/>
                        <a:pt x="3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5" y="2"/>
                        <a:pt x="5" y="1"/>
                        <a:pt x="6" y="1"/>
                      </a:cubicBezTo>
                      <a:cubicBezTo>
                        <a:pt x="6" y="0"/>
                        <a:pt x="7" y="0"/>
                        <a:pt x="8" y="0"/>
                      </a:cubicBezTo>
                      <a:cubicBezTo>
                        <a:pt x="9" y="0"/>
                        <a:pt x="10" y="0"/>
                        <a:pt x="10" y="1"/>
                      </a:cubicBezTo>
                      <a:cubicBezTo>
                        <a:pt x="11" y="2"/>
                        <a:pt x="11" y="3"/>
                        <a:pt x="10" y="4"/>
                      </a:cubicBezTo>
                      <a:cubicBezTo>
                        <a:pt x="10" y="5"/>
                        <a:pt x="10" y="5"/>
                        <a:pt x="10" y="6"/>
                      </a:cubicBezTo>
                      <a:cubicBezTo>
                        <a:pt x="9" y="6"/>
                        <a:pt x="9" y="7"/>
                        <a:pt x="8" y="8"/>
                      </a:cubicBezTo>
                      <a:cubicBezTo>
                        <a:pt x="7" y="9"/>
                        <a:pt x="5" y="11"/>
                        <a:pt x="3" y="10"/>
                      </a:cubicBezTo>
                      <a:close/>
                    </a:path>
                  </a:pathLst>
                </a:custGeom>
                <a:solidFill>
                  <a:srgbClr val="5151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23" name="Freeform 611"/>
                <p:cNvSpPr>
                  <a:spLocks/>
                </p:cNvSpPr>
                <p:nvPr userDrawn="1"/>
              </p:nvSpPr>
              <p:spPr bwMode="auto">
                <a:xfrm>
                  <a:off x="5416" y="261"/>
                  <a:ext cx="2" cy="4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3 h 3"/>
                    <a:gd name="T4" fmla="*/ 0 w 2"/>
                    <a:gd name="T5" fmla="*/ 1 h 3"/>
                    <a:gd name="T6" fmla="*/ 2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6659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24" name="Freeform 612"/>
                <p:cNvSpPr>
                  <a:spLocks/>
                </p:cNvSpPr>
                <p:nvPr userDrawn="1"/>
              </p:nvSpPr>
              <p:spPr bwMode="auto">
                <a:xfrm>
                  <a:off x="5419" y="253"/>
                  <a:ext cx="7" cy="7"/>
                </a:xfrm>
                <a:custGeom>
                  <a:avLst/>
                  <a:gdLst>
                    <a:gd name="T0" fmla="*/ 4 w 6"/>
                    <a:gd name="T1" fmla="*/ 5 h 6"/>
                    <a:gd name="T2" fmla="*/ 0 w 6"/>
                    <a:gd name="T3" fmla="*/ 6 h 6"/>
                    <a:gd name="T4" fmla="*/ 0 w 6"/>
                    <a:gd name="T5" fmla="*/ 4 h 6"/>
                    <a:gd name="T6" fmla="*/ 1 w 6"/>
                    <a:gd name="T7" fmla="*/ 1 h 6"/>
                    <a:gd name="T8" fmla="*/ 3 w 6"/>
                    <a:gd name="T9" fmla="*/ 0 h 6"/>
                    <a:gd name="T10" fmla="*/ 4 w 6"/>
                    <a:gd name="T11" fmla="*/ 0 h 6"/>
                    <a:gd name="T12" fmla="*/ 6 w 6"/>
                    <a:gd name="T13" fmla="*/ 2 h 6"/>
                    <a:gd name="T14" fmla="*/ 6 w 6"/>
                    <a:gd name="T15" fmla="*/ 4 h 6"/>
                    <a:gd name="T16" fmla="*/ 5 w 6"/>
                    <a:gd name="T17" fmla="*/ 5 h 6"/>
                    <a:gd name="T18" fmla="*/ 4 w 6"/>
                    <a:gd name="T1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6">
                      <a:moveTo>
                        <a:pt x="4" y="5"/>
                      </a:move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1"/>
                        <a:pt x="5" y="1"/>
                        <a:pt x="6" y="2"/>
                      </a:cubicBezTo>
                      <a:cubicBezTo>
                        <a:pt x="6" y="3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5" y="5"/>
                      </a:cubicBezTo>
                      <a:lnTo>
                        <a:pt x="4" y="5"/>
                      </a:lnTo>
                      <a:close/>
                    </a:path>
                  </a:pathLst>
                </a:custGeom>
                <a:solidFill>
                  <a:srgbClr val="6659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25" name="Freeform 613"/>
                <p:cNvSpPr>
                  <a:spLocks/>
                </p:cNvSpPr>
                <p:nvPr userDrawn="1"/>
              </p:nvSpPr>
              <p:spPr bwMode="auto">
                <a:xfrm>
                  <a:off x="5423" y="242"/>
                  <a:ext cx="10" cy="13"/>
                </a:xfrm>
                <a:custGeom>
                  <a:avLst/>
                  <a:gdLst>
                    <a:gd name="T0" fmla="*/ 4 w 9"/>
                    <a:gd name="T1" fmla="*/ 1 h 12"/>
                    <a:gd name="T2" fmla="*/ 6 w 9"/>
                    <a:gd name="T3" fmla="*/ 0 h 12"/>
                    <a:gd name="T4" fmla="*/ 7 w 9"/>
                    <a:gd name="T5" fmla="*/ 0 h 12"/>
                    <a:gd name="T6" fmla="*/ 9 w 9"/>
                    <a:gd name="T7" fmla="*/ 3 h 12"/>
                    <a:gd name="T8" fmla="*/ 5 w 9"/>
                    <a:gd name="T9" fmla="*/ 11 h 12"/>
                    <a:gd name="T10" fmla="*/ 1 w 9"/>
                    <a:gd name="T11" fmla="*/ 10 h 12"/>
                    <a:gd name="T12" fmla="*/ 0 w 9"/>
                    <a:gd name="T13" fmla="*/ 10 h 12"/>
                    <a:gd name="T14" fmla="*/ 0 w 9"/>
                    <a:gd name="T15" fmla="*/ 8 h 12"/>
                    <a:gd name="T16" fmla="*/ 3 w 9"/>
                    <a:gd name="T17" fmla="*/ 4 h 12"/>
                    <a:gd name="T18" fmla="*/ 4 w 9"/>
                    <a:gd name="T19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" h="12">
                      <a:moveTo>
                        <a:pt x="4" y="1"/>
                      </a:moveTo>
                      <a:cubicBezTo>
                        <a:pt x="5" y="0"/>
                        <a:pt x="5" y="0"/>
                        <a:pt x="6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8" y="1"/>
                        <a:pt x="8" y="2"/>
                        <a:pt x="9" y="3"/>
                      </a:cubicBezTo>
                      <a:cubicBezTo>
                        <a:pt x="9" y="6"/>
                        <a:pt x="8" y="9"/>
                        <a:pt x="5" y="11"/>
                      </a:cubicBezTo>
                      <a:cubicBezTo>
                        <a:pt x="4" y="12"/>
                        <a:pt x="2" y="12"/>
                        <a:pt x="1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9"/>
                        <a:pt x="0" y="9"/>
                        <a:pt x="0" y="8"/>
                      </a:cubicBezTo>
                      <a:cubicBezTo>
                        <a:pt x="1" y="7"/>
                        <a:pt x="2" y="6"/>
                        <a:pt x="3" y="4"/>
                      </a:cubicBezTo>
                      <a:cubicBezTo>
                        <a:pt x="4" y="3"/>
                        <a:pt x="4" y="2"/>
                        <a:pt x="4" y="1"/>
                      </a:cubicBezTo>
                      <a:close/>
                    </a:path>
                  </a:pathLst>
                </a:custGeom>
                <a:solidFill>
                  <a:srgbClr val="5F5B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26" name="Freeform 614"/>
                <p:cNvSpPr>
                  <a:spLocks/>
                </p:cNvSpPr>
                <p:nvPr userDrawn="1"/>
              </p:nvSpPr>
              <p:spPr bwMode="auto">
                <a:xfrm>
                  <a:off x="5340" y="328"/>
                  <a:ext cx="49" cy="80"/>
                </a:xfrm>
                <a:custGeom>
                  <a:avLst/>
                  <a:gdLst>
                    <a:gd name="T0" fmla="*/ 7 w 43"/>
                    <a:gd name="T1" fmla="*/ 61 h 69"/>
                    <a:gd name="T2" fmla="*/ 1 w 43"/>
                    <a:gd name="T3" fmla="*/ 69 h 69"/>
                    <a:gd name="T4" fmla="*/ 5 w 43"/>
                    <a:gd name="T5" fmla="*/ 55 h 69"/>
                    <a:gd name="T6" fmla="*/ 7 w 43"/>
                    <a:gd name="T7" fmla="*/ 52 h 69"/>
                    <a:gd name="T8" fmla="*/ 15 w 43"/>
                    <a:gd name="T9" fmla="*/ 36 h 69"/>
                    <a:gd name="T10" fmla="*/ 16 w 43"/>
                    <a:gd name="T11" fmla="*/ 34 h 69"/>
                    <a:gd name="T12" fmla="*/ 23 w 43"/>
                    <a:gd name="T13" fmla="*/ 24 h 69"/>
                    <a:gd name="T14" fmla="*/ 26 w 43"/>
                    <a:gd name="T15" fmla="*/ 20 h 69"/>
                    <a:gd name="T16" fmla="*/ 27 w 43"/>
                    <a:gd name="T17" fmla="*/ 18 h 69"/>
                    <a:gd name="T18" fmla="*/ 27 w 43"/>
                    <a:gd name="T19" fmla="*/ 17 h 69"/>
                    <a:gd name="T20" fmla="*/ 33 w 43"/>
                    <a:gd name="T21" fmla="*/ 5 h 69"/>
                    <a:gd name="T22" fmla="*/ 35 w 43"/>
                    <a:gd name="T23" fmla="*/ 3 h 69"/>
                    <a:gd name="T24" fmla="*/ 37 w 43"/>
                    <a:gd name="T25" fmla="*/ 2 h 69"/>
                    <a:gd name="T26" fmla="*/ 42 w 43"/>
                    <a:gd name="T27" fmla="*/ 1 h 69"/>
                    <a:gd name="T28" fmla="*/ 43 w 43"/>
                    <a:gd name="T29" fmla="*/ 4 h 69"/>
                    <a:gd name="T30" fmla="*/ 34 w 43"/>
                    <a:gd name="T31" fmla="*/ 23 h 69"/>
                    <a:gd name="T32" fmla="*/ 26 w 43"/>
                    <a:gd name="T33" fmla="*/ 40 h 69"/>
                    <a:gd name="T34" fmla="*/ 7 w 43"/>
                    <a:gd name="T35" fmla="*/ 61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3" h="69">
                      <a:moveTo>
                        <a:pt x="7" y="61"/>
                      </a:moveTo>
                      <a:cubicBezTo>
                        <a:pt x="5" y="64"/>
                        <a:pt x="5" y="68"/>
                        <a:pt x="1" y="69"/>
                      </a:cubicBezTo>
                      <a:cubicBezTo>
                        <a:pt x="0" y="64"/>
                        <a:pt x="5" y="60"/>
                        <a:pt x="5" y="55"/>
                      </a:cubicBezTo>
                      <a:cubicBezTo>
                        <a:pt x="5" y="53"/>
                        <a:pt x="6" y="52"/>
                        <a:pt x="7" y="52"/>
                      </a:cubicBezTo>
                      <a:cubicBezTo>
                        <a:pt x="12" y="48"/>
                        <a:pt x="13" y="41"/>
                        <a:pt x="15" y="36"/>
                      </a:cubicBezTo>
                      <a:cubicBezTo>
                        <a:pt x="15" y="35"/>
                        <a:pt x="15" y="34"/>
                        <a:pt x="16" y="34"/>
                      </a:cubicBezTo>
                      <a:cubicBezTo>
                        <a:pt x="19" y="31"/>
                        <a:pt x="21" y="28"/>
                        <a:pt x="23" y="24"/>
                      </a:cubicBezTo>
                      <a:cubicBezTo>
                        <a:pt x="24" y="23"/>
                        <a:pt x="25" y="22"/>
                        <a:pt x="26" y="20"/>
                      </a:cubicBezTo>
                      <a:cubicBezTo>
                        <a:pt x="26" y="20"/>
                        <a:pt x="27" y="19"/>
                        <a:pt x="27" y="18"/>
                      </a:cubicBezTo>
                      <a:cubicBezTo>
                        <a:pt x="27" y="18"/>
                        <a:pt x="27" y="17"/>
                        <a:pt x="27" y="17"/>
                      </a:cubicBezTo>
                      <a:cubicBezTo>
                        <a:pt x="30" y="14"/>
                        <a:pt x="32" y="10"/>
                        <a:pt x="33" y="5"/>
                      </a:cubicBezTo>
                      <a:cubicBezTo>
                        <a:pt x="33" y="4"/>
                        <a:pt x="34" y="3"/>
                        <a:pt x="35" y="3"/>
                      </a:cubicBezTo>
                      <a:cubicBezTo>
                        <a:pt x="35" y="3"/>
                        <a:pt x="36" y="2"/>
                        <a:pt x="37" y="2"/>
                      </a:cubicBezTo>
                      <a:cubicBezTo>
                        <a:pt x="39" y="1"/>
                        <a:pt x="40" y="0"/>
                        <a:pt x="42" y="1"/>
                      </a:cubicBezTo>
                      <a:cubicBezTo>
                        <a:pt x="43" y="2"/>
                        <a:pt x="43" y="3"/>
                        <a:pt x="43" y="4"/>
                      </a:cubicBezTo>
                      <a:cubicBezTo>
                        <a:pt x="42" y="11"/>
                        <a:pt x="39" y="18"/>
                        <a:pt x="34" y="23"/>
                      </a:cubicBezTo>
                      <a:cubicBezTo>
                        <a:pt x="29" y="28"/>
                        <a:pt x="27" y="34"/>
                        <a:pt x="26" y="40"/>
                      </a:cubicBezTo>
                      <a:cubicBezTo>
                        <a:pt x="19" y="47"/>
                        <a:pt x="15" y="55"/>
                        <a:pt x="7" y="61"/>
                      </a:cubicBezTo>
                      <a:close/>
                    </a:path>
                  </a:pathLst>
                </a:custGeom>
                <a:solidFill>
                  <a:srgbClr val="A8AA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27" name="Freeform 615"/>
                <p:cNvSpPr>
                  <a:spLocks/>
                </p:cNvSpPr>
                <p:nvPr userDrawn="1"/>
              </p:nvSpPr>
              <p:spPr bwMode="auto">
                <a:xfrm>
                  <a:off x="5368" y="347"/>
                  <a:ext cx="3" cy="3"/>
                </a:xfrm>
                <a:custGeom>
                  <a:avLst/>
                  <a:gdLst>
                    <a:gd name="T0" fmla="*/ 0 w 2"/>
                    <a:gd name="T1" fmla="*/ 2 h 3"/>
                    <a:gd name="T2" fmla="*/ 0 w 2"/>
                    <a:gd name="T3" fmla="*/ 1 h 3"/>
                    <a:gd name="T4" fmla="*/ 2 w 2"/>
                    <a:gd name="T5" fmla="*/ 1 h 3"/>
                    <a:gd name="T6" fmla="*/ 2 w 2"/>
                    <a:gd name="T7" fmla="*/ 1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1" y="3"/>
                        <a:pt x="0" y="2"/>
                      </a:cubicBezTo>
                      <a:close/>
                    </a:path>
                  </a:pathLst>
                </a:custGeom>
                <a:solidFill>
                  <a:srgbClr val="403C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28" name="Freeform 616"/>
                <p:cNvSpPr>
                  <a:spLocks/>
                </p:cNvSpPr>
                <p:nvPr userDrawn="1"/>
              </p:nvSpPr>
              <p:spPr bwMode="auto">
                <a:xfrm>
                  <a:off x="5378" y="330"/>
                  <a:ext cx="2" cy="4"/>
                </a:xfrm>
                <a:custGeom>
                  <a:avLst/>
                  <a:gdLst>
                    <a:gd name="T0" fmla="*/ 1 w 2"/>
                    <a:gd name="T1" fmla="*/ 2 h 3"/>
                    <a:gd name="T2" fmla="*/ 0 w 2"/>
                    <a:gd name="T3" fmla="*/ 3 h 3"/>
                    <a:gd name="T4" fmla="*/ 0 w 2"/>
                    <a:gd name="T5" fmla="*/ 1 h 3"/>
                    <a:gd name="T6" fmla="*/ 1 w 2"/>
                    <a:gd name="T7" fmla="*/ 0 h 3"/>
                    <a:gd name="T8" fmla="*/ 2 w 2"/>
                    <a:gd name="T9" fmla="*/ 1 h 3"/>
                    <a:gd name="T10" fmla="*/ 1 w 2"/>
                    <a:gd name="T1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3">
                      <a:moveTo>
                        <a:pt x="1" y="2"/>
                      </a:moveTo>
                      <a:cubicBezTo>
                        <a:pt x="1" y="2"/>
                        <a:pt x="0" y="3"/>
                        <a:pt x="0" y="3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1" y="2"/>
                      </a:cubicBezTo>
                      <a:close/>
                    </a:path>
                  </a:pathLst>
                </a:custGeom>
                <a:solidFill>
                  <a:srgbClr val="383C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29" name="Freeform 617"/>
                <p:cNvSpPr>
                  <a:spLocks/>
                </p:cNvSpPr>
                <p:nvPr userDrawn="1"/>
              </p:nvSpPr>
              <p:spPr bwMode="auto">
                <a:xfrm>
                  <a:off x="5381" y="293"/>
                  <a:ext cx="24" cy="39"/>
                </a:xfrm>
                <a:custGeom>
                  <a:avLst/>
                  <a:gdLst>
                    <a:gd name="T0" fmla="*/ 5 w 21"/>
                    <a:gd name="T1" fmla="*/ 31 h 33"/>
                    <a:gd name="T2" fmla="*/ 1 w 21"/>
                    <a:gd name="T3" fmla="*/ 33 h 33"/>
                    <a:gd name="T4" fmla="*/ 0 w 21"/>
                    <a:gd name="T5" fmla="*/ 32 h 33"/>
                    <a:gd name="T6" fmla="*/ 0 w 21"/>
                    <a:gd name="T7" fmla="*/ 31 h 33"/>
                    <a:gd name="T8" fmla="*/ 4 w 21"/>
                    <a:gd name="T9" fmla="*/ 23 h 33"/>
                    <a:gd name="T10" fmla="*/ 5 w 21"/>
                    <a:gd name="T11" fmla="*/ 19 h 33"/>
                    <a:gd name="T12" fmla="*/ 7 w 21"/>
                    <a:gd name="T13" fmla="*/ 18 h 33"/>
                    <a:gd name="T14" fmla="*/ 13 w 21"/>
                    <a:gd name="T15" fmla="*/ 8 h 33"/>
                    <a:gd name="T16" fmla="*/ 16 w 21"/>
                    <a:gd name="T17" fmla="*/ 2 h 33"/>
                    <a:gd name="T18" fmla="*/ 18 w 21"/>
                    <a:gd name="T19" fmla="*/ 0 h 33"/>
                    <a:gd name="T20" fmla="*/ 18 w 21"/>
                    <a:gd name="T21" fmla="*/ 1 h 33"/>
                    <a:gd name="T22" fmla="*/ 20 w 21"/>
                    <a:gd name="T23" fmla="*/ 3 h 33"/>
                    <a:gd name="T24" fmla="*/ 20 w 21"/>
                    <a:gd name="T25" fmla="*/ 11 h 33"/>
                    <a:gd name="T26" fmla="*/ 5 w 21"/>
                    <a:gd name="T27" fmla="*/ 3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" h="33">
                      <a:moveTo>
                        <a:pt x="5" y="31"/>
                      </a:moveTo>
                      <a:cubicBezTo>
                        <a:pt x="4" y="32"/>
                        <a:pt x="2" y="33"/>
                        <a:pt x="1" y="33"/>
                      </a:cubicBezTo>
                      <a:cubicBezTo>
                        <a:pt x="0" y="33"/>
                        <a:pt x="0" y="33"/>
                        <a:pt x="0" y="32"/>
                      </a:cubicBezTo>
                      <a:cubicBezTo>
                        <a:pt x="0" y="32"/>
                        <a:pt x="0" y="31"/>
                        <a:pt x="0" y="31"/>
                      </a:cubicBezTo>
                      <a:cubicBezTo>
                        <a:pt x="2" y="29"/>
                        <a:pt x="4" y="26"/>
                        <a:pt x="4" y="23"/>
                      </a:cubicBezTo>
                      <a:cubicBezTo>
                        <a:pt x="5" y="22"/>
                        <a:pt x="6" y="20"/>
                        <a:pt x="5" y="19"/>
                      </a:cubicBezTo>
                      <a:cubicBezTo>
                        <a:pt x="5" y="18"/>
                        <a:pt x="6" y="18"/>
                        <a:pt x="7" y="18"/>
                      </a:cubicBezTo>
                      <a:cubicBezTo>
                        <a:pt x="10" y="15"/>
                        <a:pt x="12" y="12"/>
                        <a:pt x="13" y="8"/>
                      </a:cubicBezTo>
                      <a:cubicBezTo>
                        <a:pt x="15" y="6"/>
                        <a:pt x="16" y="4"/>
                        <a:pt x="16" y="2"/>
                      </a:cubicBezTo>
                      <a:cubicBezTo>
                        <a:pt x="16" y="1"/>
                        <a:pt x="17" y="0"/>
                        <a:pt x="18" y="0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9" y="2"/>
                        <a:pt x="20" y="2"/>
                        <a:pt x="20" y="3"/>
                      </a:cubicBezTo>
                      <a:cubicBezTo>
                        <a:pt x="21" y="6"/>
                        <a:pt x="21" y="9"/>
                        <a:pt x="20" y="11"/>
                      </a:cubicBezTo>
                      <a:cubicBezTo>
                        <a:pt x="15" y="18"/>
                        <a:pt x="15" y="28"/>
                        <a:pt x="5" y="31"/>
                      </a:cubicBezTo>
                      <a:close/>
                    </a:path>
                  </a:pathLst>
                </a:custGeom>
                <a:solidFill>
                  <a:srgbClr val="C5CC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30" name="Freeform 618"/>
                <p:cNvSpPr>
                  <a:spLocks/>
                </p:cNvSpPr>
                <p:nvPr userDrawn="1"/>
              </p:nvSpPr>
              <p:spPr bwMode="auto">
                <a:xfrm>
                  <a:off x="5379" y="329"/>
                  <a:ext cx="3" cy="4"/>
                </a:xfrm>
                <a:custGeom>
                  <a:avLst/>
                  <a:gdLst>
                    <a:gd name="T0" fmla="*/ 2 w 3"/>
                    <a:gd name="T1" fmla="*/ 0 h 3"/>
                    <a:gd name="T2" fmla="*/ 3 w 3"/>
                    <a:gd name="T3" fmla="*/ 2 h 3"/>
                    <a:gd name="T4" fmla="*/ 0 w 3"/>
                    <a:gd name="T5" fmla="*/ 3 h 3"/>
                    <a:gd name="T6" fmla="*/ 0 w 3"/>
                    <a:gd name="T7" fmla="*/ 1 h 3"/>
                    <a:gd name="T8" fmla="*/ 2 w 3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3" y="1"/>
                        <a:pt x="3" y="2"/>
                        <a:pt x="3" y="2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9B9C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31" name="Freeform 619"/>
                <p:cNvSpPr>
                  <a:spLocks/>
                </p:cNvSpPr>
                <p:nvPr userDrawn="1"/>
              </p:nvSpPr>
              <p:spPr bwMode="auto">
                <a:xfrm>
                  <a:off x="5387" y="313"/>
                  <a:ext cx="2" cy="2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2 h 2"/>
                    <a:gd name="T4" fmla="*/ 0 w 2"/>
                    <a:gd name="T5" fmla="*/ 1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1"/>
                        <a:pt x="1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3F38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32" name="Freeform 620"/>
                <p:cNvSpPr>
                  <a:spLocks/>
                </p:cNvSpPr>
                <p:nvPr userDrawn="1"/>
              </p:nvSpPr>
              <p:spPr bwMode="auto">
                <a:xfrm>
                  <a:off x="5357" y="366"/>
                  <a:ext cx="1" cy="4"/>
                </a:xfrm>
                <a:custGeom>
                  <a:avLst/>
                  <a:gdLst>
                    <a:gd name="T0" fmla="*/ 1 w 1"/>
                    <a:gd name="T1" fmla="*/ 1 h 3"/>
                    <a:gd name="T2" fmla="*/ 0 w 1"/>
                    <a:gd name="T3" fmla="*/ 3 h 3"/>
                    <a:gd name="T4" fmla="*/ 0 w 1"/>
                    <a:gd name="T5" fmla="*/ 1 h 3"/>
                    <a:gd name="T6" fmla="*/ 1 w 1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1" y="1"/>
                      </a:moveTo>
                      <a:cubicBezTo>
                        <a:pt x="1" y="2"/>
                        <a:pt x="0" y="2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0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4640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33" name="Freeform 621"/>
                <p:cNvSpPr>
                  <a:spLocks/>
                </p:cNvSpPr>
                <p:nvPr userDrawn="1"/>
              </p:nvSpPr>
              <p:spPr bwMode="auto">
                <a:xfrm>
                  <a:off x="5403" y="258"/>
                  <a:ext cx="29" cy="47"/>
                </a:xfrm>
                <a:custGeom>
                  <a:avLst/>
                  <a:gdLst>
                    <a:gd name="T0" fmla="*/ 0 w 25"/>
                    <a:gd name="T1" fmla="*/ 41 h 41"/>
                    <a:gd name="T2" fmla="*/ 0 w 25"/>
                    <a:gd name="T3" fmla="*/ 34 h 41"/>
                    <a:gd name="T4" fmla="*/ 1 w 25"/>
                    <a:gd name="T5" fmla="*/ 31 h 41"/>
                    <a:gd name="T6" fmla="*/ 1 w 25"/>
                    <a:gd name="T7" fmla="*/ 31 h 41"/>
                    <a:gd name="T8" fmla="*/ 4 w 25"/>
                    <a:gd name="T9" fmla="*/ 25 h 41"/>
                    <a:gd name="T10" fmla="*/ 3 w 25"/>
                    <a:gd name="T11" fmla="*/ 23 h 41"/>
                    <a:gd name="T12" fmla="*/ 5 w 25"/>
                    <a:gd name="T13" fmla="*/ 21 h 41"/>
                    <a:gd name="T14" fmla="*/ 11 w 25"/>
                    <a:gd name="T15" fmla="*/ 11 h 41"/>
                    <a:gd name="T16" fmla="*/ 15 w 25"/>
                    <a:gd name="T17" fmla="*/ 8 h 41"/>
                    <a:gd name="T18" fmla="*/ 16 w 25"/>
                    <a:gd name="T19" fmla="*/ 6 h 41"/>
                    <a:gd name="T20" fmla="*/ 16 w 25"/>
                    <a:gd name="T21" fmla="*/ 6 h 41"/>
                    <a:gd name="T22" fmla="*/ 18 w 25"/>
                    <a:gd name="T23" fmla="*/ 3 h 41"/>
                    <a:gd name="T24" fmla="*/ 18 w 25"/>
                    <a:gd name="T25" fmla="*/ 1 h 41"/>
                    <a:gd name="T26" fmla="*/ 19 w 25"/>
                    <a:gd name="T27" fmla="*/ 0 h 41"/>
                    <a:gd name="T28" fmla="*/ 24 w 25"/>
                    <a:gd name="T29" fmla="*/ 2 h 41"/>
                    <a:gd name="T30" fmla="*/ 0 w 25"/>
                    <a:gd name="T31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5" h="41">
                      <a:moveTo>
                        <a:pt x="0" y="41"/>
                      </a:moveTo>
                      <a:cubicBezTo>
                        <a:pt x="0" y="39"/>
                        <a:pt x="0" y="36"/>
                        <a:pt x="0" y="34"/>
                      </a:cubicBezTo>
                      <a:cubicBezTo>
                        <a:pt x="0" y="33"/>
                        <a:pt x="1" y="32"/>
                        <a:pt x="1" y="31"/>
                      </a:cubicBezTo>
                      <a:cubicBezTo>
                        <a:pt x="1" y="31"/>
                        <a:pt x="1" y="31"/>
                        <a:pt x="1" y="31"/>
                      </a:cubicBezTo>
                      <a:cubicBezTo>
                        <a:pt x="2" y="29"/>
                        <a:pt x="4" y="27"/>
                        <a:pt x="4" y="25"/>
                      </a:cubicBezTo>
                      <a:cubicBezTo>
                        <a:pt x="4" y="24"/>
                        <a:pt x="3" y="23"/>
                        <a:pt x="3" y="23"/>
                      </a:cubicBezTo>
                      <a:cubicBezTo>
                        <a:pt x="3" y="22"/>
                        <a:pt x="3" y="21"/>
                        <a:pt x="5" y="21"/>
                      </a:cubicBezTo>
                      <a:cubicBezTo>
                        <a:pt x="7" y="18"/>
                        <a:pt x="9" y="15"/>
                        <a:pt x="11" y="11"/>
                      </a:cubicBezTo>
                      <a:cubicBezTo>
                        <a:pt x="12" y="10"/>
                        <a:pt x="13" y="9"/>
                        <a:pt x="15" y="8"/>
                      </a:cubicBezTo>
                      <a:cubicBezTo>
                        <a:pt x="16" y="8"/>
                        <a:pt x="16" y="7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7" y="6"/>
                        <a:pt x="17" y="4"/>
                        <a:pt x="18" y="3"/>
                      </a:cubicBezTo>
                      <a:cubicBezTo>
                        <a:pt x="18" y="3"/>
                        <a:pt x="18" y="2"/>
                        <a:pt x="18" y="1"/>
                      </a:cubicBezTo>
                      <a:cubicBezTo>
                        <a:pt x="18" y="1"/>
                        <a:pt x="19" y="1"/>
                        <a:pt x="19" y="0"/>
                      </a:cubicBezTo>
                      <a:cubicBezTo>
                        <a:pt x="21" y="0"/>
                        <a:pt x="23" y="1"/>
                        <a:pt x="24" y="2"/>
                      </a:cubicBezTo>
                      <a:cubicBezTo>
                        <a:pt x="25" y="16"/>
                        <a:pt x="13" y="35"/>
                        <a:pt x="0" y="41"/>
                      </a:cubicBezTo>
                      <a:close/>
                    </a:path>
                  </a:pathLst>
                </a:custGeom>
                <a:solidFill>
                  <a:srgbClr val="BAB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34" name="Freeform 622"/>
                <p:cNvSpPr>
                  <a:spLocks/>
                </p:cNvSpPr>
                <p:nvPr userDrawn="1"/>
              </p:nvSpPr>
              <p:spPr bwMode="auto">
                <a:xfrm>
                  <a:off x="5404" y="287"/>
                  <a:ext cx="8" cy="6"/>
                </a:xfrm>
                <a:custGeom>
                  <a:avLst/>
                  <a:gdLst>
                    <a:gd name="T0" fmla="*/ 3 w 7"/>
                    <a:gd name="T1" fmla="*/ 0 h 6"/>
                    <a:gd name="T2" fmla="*/ 0 w 7"/>
                    <a:gd name="T3" fmla="*/ 6 h 6"/>
                    <a:gd name="T4" fmla="*/ 3 w 7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6">
                      <a:moveTo>
                        <a:pt x="3" y="0"/>
                      </a:moveTo>
                      <a:cubicBezTo>
                        <a:pt x="7" y="4"/>
                        <a:pt x="2" y="4"/>
                        <a:pt x="0" y="6"/>
                      </a:cubicBezTo>
                      <a:cubicBezTo>
                        <a:pt x="0" y="3"/>
                        <a:pt x="1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D5D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35" name="Freeform 623"/>
                <p:cNvSpPr>
                  <a:spLocks/>
                </p:cNvSpPr>
                <p:nvPr userDrawn="1"/>
              </p:nvSpPr>
              <p:spPr bwMode="auto">
                <a:xfrm>
                  <a:off x="5402" y="293"/>
                  <a:ext cx="2" cy="4"/>
                </a:xfrm>
                <a:custGeom>
                  <a:avLst/>
                  <a:gdLst>
                    <a:gd name="T0" fmla="*/ 2 w 2"/>
                    <a:gd name="T1" fmla="*/ 0 h 3"/>
                    <a:gd name="T2" fmla="*/ 1 w 2"/>
                    <a:gd name="T3" fmla="*/ 3 h 3"/>
                    <a:gd name="T4" fmla="*/ 0 w 2"/>
                    <a:gd name="T5" fmla="*/ 1 h 3"/>
                    <a:gd name="T6" fmla="*/ 2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2" y="1"/>
                        <a:pt x="2" y="2"/>
                        <a:pt x="1" y="3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E0E2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36" name="Freeform 624"/>
                <p:cNvSpPr>
                  <a:spLocks/>
                </p:cNvSpPr>
                <p:nvPr userDrawn="1"/>
              </p:nvSpPr>
              <p:spPr bwMode="auto">
                <a:xfrm>
                  <a:off x="5400" y="293"/>
                  <a:ext cx="2" cy="3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0 w 2"/>
                    <a:gd name="T5" fmla="*/ 0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3738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37" name="Freeform 625"/>
                <p:cNvSpPr>
                  <a:spLocks/>
                </p:cNvSpPr>
                <p:nvPr userDrawn="1"/>
              </p:nvSpPr>
              <p:spPr bwMode="auto">
                <a:xfrm>
                  <a:off x="5406" y="281"/>
                  <a:ext cx="3" cy="3"/>
                </a:xfrm>
                <a:custGeom>
                  <a:avLst/>
                  <a:gdLst>
                    <a:gd name="T0" fmla="*/ 2 w 2"/>
                    <a:gd name="T1" fmla="*/ 1 h 3"/>
                    <a:gd name="T2" fmla="*/ 0 w 2"/>
                    <a:gd name="T3" fmla="*/ 3 h 3"/>
                    <a:gd name="T4" fmla="*/ 0 w 2"/>
                    <a:gd name="T5" fmla="*/ 1 h 3"/>
                    <a:gd name="T6" fmla="*/ 2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1" y="2"/>
                        <a:pt x="1" y="2"/>
                        <a:pt x="0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3935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38" name="Freeform 626"/>
                <p:cNvSpPr>
                  <a:spLocks/>
                </p:cNvSpPr>
                <p:nvPr userDrawn="1"/>
              </p:nvSpPr>
              <p:spPr bwMode="auto">
                <a:xfrm>
                  <a:off x="5368" y="348"/>
                  <a:ext cx="3" cy="3"/>
                </a:xfrm>
                <a:custGeom>
                  <a:avLst/>
                  <a:gdLst>
                    <a:gd name="T0" fmla="*/ 0 w 2"/>
                    <a:gd name="T1" fmla="*/ 1 h 3"/>
                    <a:gd name="T2" fmla="*/ 2 w 2"/>
                    <a:gd name="T3" fmla="*/ 0 h 3"/>
                    <a:gd name="T4" fmla="*/ 1 w 2"/>
                    <a:gd name="T5" fmla="*/ 3 h 3"/>
                    <a:gd name="T6" fmla="*/ 0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1"/>
                      </a:move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3"/>
                        <a:pt x="0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9B9C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23" name="Group 828"/>
              <p:cNvGrpSpPr>
                <a:grpSpLocks/>
              </p:cNvGrpSpPr>
              <p:nvPr userDrawn="1"/>
            </p:nvGrpSpPr>
            <p:grpSpPr bwMode="auto">
              <a:xfrm>
                <a:off x="7683500" y="212726"/>
                <a:ext cx="1277938" cy="1138238"/>
                <a:chOff x="4840" y="134"/>
                <a:chExt cx="805" cy="717"/>
              </a:xfrm>
            </p:grpSpPr>
            <p:sp>
              <p:nvSpPr>
                <p:cNvPr id="1127" name="Freeform 628"/>
                <p:cNvSpPr>
                  <a:spLocks/>
                </p:cNvSpPr>
                <p:nvPr userDrawn="1"/>
              </p:nvSpPr>
              <p:spPr bwMode="auto">
                <a:xfrm>
                  <a:off x="4882" y="648"/>
                  <a:ext cx="75" cy="49"/>
                </a:xfrm>
                <a:custGeom>
                  <a:avLst/>
                  <a:gdLst>
                    <a:gd name="T0" fmla="*/ 52 w 65"/>
                    <a:gd name="T1" fmla="*/ 3 h 43"/>
                    <a:gd name="T2" fmla="*/ 53 w 65"/>
                    <a:gd name="T3" fmla="*/ 5 h 43"/>
                    <a:gd name="T4" fmla="*/ 56 w 65"/>
                    <a:gd name="T5" fmla="*/ 6 h 43"/>
                    <a:gd name="T6" fmla="*/ 63 w 65"/>
                    <a:gd name="T7" fmla="*/ 16 h 43"/>
                    <a:gd name="T8" fmla="*/ 55 w 65"/>
                    <a:gd name="T9" fmla="*/ 24 h 43"/>
                    <a:gd name="T10" fmla="*/ 65 w 65"/>
                    <a:gd name="T11" fmla="*/ 21 h 43"/>
                    <a:gd name="T12" fmla="*/ 59 w 65"/>
                    <a:gd name="T13" fmla="*/ 32 h 43"/>
                    <a:gd name="T14" fmla="*/ 57 w 65"/>
                    <a:gd name="T15" fmla="*/ 34 h 43"/>
                    <a:gd name="T16" fmla="*/ 41 w 65"/>
                    <a:gd name="T17" fmla="*/ 43 h 43"/>
                    <a:gd name="T18" fmla="*/ 29 w 65"/>
                    <a:gd name="T19" fmla="*/ 36 h 43"/>
                    <a:gd name="T20" fmla="*/ 37 w 65"/>
                    <a:gd name="T21" fmla="*/ 28 h 43"/>
                    <a:gd name="T22" fmla="*/ 25 w 65"/>
                    <a:gd name="T23" fmla="*/ 27 h 43"/>
                    <a:gd name="T24" fmla="*/ 44 w 65"/>
                    <a:gd name="T25" fmla="*/ 24 h 43"/>
                    <a:gd name="T26" fmla="*/ 39 w 65"/>
                    <a:gd name="T27" fmla="*/ 17 h 43"/>
                    <a:gd name="T28" fmla="*/ 15 w 65"/>
                    <a:gd name="T29" fmla="*/ 14 h 43"/>
                    <a:gd name="T30" fmla="*/ 6 w 65"/>
                    <a:gd name="T31" fmla="*/ 27 h 43"/>
                    <a:gd name="T32" fmla="*/ 1 w 65"/>
                    <a:gd name="T33" fmla="*/ 12 h 43"/>
                    <a:gd name="T34" fmla="*/ 15 w 65"/>
                    <a:gd name="T35" fmla="*/ 5 h 43"/>
                    <a:gd name="T36" fmla="*/ 34 w 65"/>
                    <a:gd name="T37" fmla="*/ 6 h 43"/>
                    <a:gd name="T38" fmla="*/ 39 w 65"/>
                    <a:gd name="T39" fmla="*/ 2 h 43"/>
                    <a:gd name="T40" fmla="*/ 52 w 65"/>
                    <a:gd name="T41" fmla="*/ 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5" h="43">
                      <a:moveTo>
                        <a:pt x="52" y="3"/>
                      </a:moveTo>
                      <a:cubicBezTo>
                        <a:pt x="52" y="3"/>
                        <a:pt x="53" y="4"/>
                        <a:pt x="53" y="5"/>
                      </a:cubicBezTo>
                      <a:cubicBezTo>
                        <a:pt x="54" y="5"/>
                        <a:pt x="55" y="6"/>
                        <a:pt x="56" y="6"/>
                      </a:cubicBezTo>
                      <a:cubicBezTo>
                        <a:pt x="59" y="9"/>
                        <a:pt x="64" y="11"/>
                        <a:pt x="63" y="16"/>
                      </a:cubicBezTo>
                      <a:cubicBezTo>
                        <a:pt x="62" y="20"/>
                        <a:pt x="57" y="21"/>
                        <a:pt x="55" y="24"/>
                      </a:cubicBezTo>
                      <a:cubicBezTo>
                        <a:pt x="58" y="22"/>
                        <a:pt x="60" y="18"/>
                        <a:pt x="65" y="21"/>
                      </a:cubicBezTo>
                      <a:cubicBezTo>
                        <a:pt x="64" y="25"/>
                        <a:pt x="55" y="25"/>
                        <a:pt x="59" y="32"/>
                      </a:cubicBezTo>
                      <a:cubicBezTo>
                        <a:pt x="60" y="32"/>
                        <a:pt x="59" y="34"/>
                        <a:pt x="57" y="34"/>
                      </a:cubicBezTo>
                      <a:cubicBezTo>
                        <a:pt x="48" y="31"/>
                        <a:pt x="45" y="38"/>
                        <a:pt x="41" y="43"/>
                      </a:cubicBezTo>
                      <a:cubicBezTo>
                        <a:pt x="38" y="40"/>
                        <a:pt x="34" y="37"/>
                        <a:pt x="29" y="36"/>
                      </a:cubicBezTo>
                      <a:cubicBezTo>
                        <a:pt x="32" y="33"/>
                        <a:pt x="35" y="31"/>
                        <a:pt x="37" y="28"/>
                      </a:cubicBezTo>
                      <a:cubicBezTo>
                        <a:pt x="34" y="25"/>
                        <a:pt x="29" y="29"/>
                        <a:pt x="25" y="27"/>
                      </a:cubicBezTo>
                      <a:cubicBezTo>
                        <a:pt x="30" y="21"/>
                        <a:pt x="37" y="24"/>
                        <a:pt x="44" y="24"/>
                      </a:cubicBezTo>
                      <a:cubicBezTo>
                        <a:pt x="42" y="21"/>
                        <a:pt x="42" y="16"/>
                        <a:pt x="39" y="17"/>
                      </a:cubicBezTo>
                      <a:cubicBezTo>
                        <a:pt x="30" y="21"/>
                        <a:pt x="23" y="15"/>
                        <a:pt x="15" y="14"/>
                      </a:cubicBezTo>
                      <a:cubicBezTo>
                        <a:pt x="12" y="19"/>
                        <a:pt x="15" y="27"/>
                        <a:pt x="6" y="27"/>
                      </a:cubicBezTo>
                      <a:cubicBezTo>
                        <a:pt x="7" y="21"/>
                        <a:pt x="0" y="18"/>
                        <a:pt x="1" y="12"/>
                      </a:cubicBezTo>
                      <a:cubicBezTo>
                        <a:pt x="5" y="8"/>
                        <a:pt x="10" y="6"/>
                        <a:pt x="15" y="5"/>
                      </a:cubicBezTo>
                      <a:cubicBezTo>
                        <a:pt x="22" y="6"/>
                        <a:pt x="28" y="0"/>
                        <a:pt x="34" y="6"/>
                      </a:cubicBezTo>
                      <a:cubicBezTo>
                        <a:pt x="35" y="7"/>
                        <a:pt x="36" y="2"/>
                        <a:pt x="39" y="2"/>
                      </a:cubicBezTo>
                      <a:cubicBezTo>
                        <a:pt x="43" y="2"/>
                        <a:pt x="48" y="0"/>
                        <a:pt x="52" y="3"/>
                      </a:cubicBezTo>
                      <a:close/>
                    </a:path>
                  </a:pathLst>
                </a:custGeom>
                <a:solidFill>
                  <a:srgbClr val="B8B5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8" name="Freeform 629"/>
                <p:cNvSpPr>
                  <a:spLocks/>
                </p:cNvSpPr>
                <p:nvPr userDrawn="1"/>
              </p:nvSpPr>
              <p:spPr bwMode="auto">
                <a:xfrm>
                  <a:off x="4840" y="651"/>
                  <a:ext cx="54" cy="37"/>
                </a:xfrm>
                <a:custGeom>
                  <a:avLst/>
                  <a:gdLst>
                    <a:gd name="T0" fmla="*/ 37 w 47"/>
                    <a:gd name="T1" fmla="*/ 11 h 32"/>
                    <a:gd name="T2" fmla="*/ 40 w 47"/>
                    <a:gd name="T3" fmla="*/ 12 h 32"/>
                    <a:gd name="T4" fmla="*/ 43 w 47"/>
                    <a:gd name="T5" fmla="*/ 20 h 32"/>
                    <a:gd name="T6" fmla="*/ 42 w 47"/>
                    <a:gd name="T7" fmla="*/ 24 h 32"/>
                    <a:gd name="T8" fmla="*/ 43 w 47"/>
                    <a:gd name="T9" fmla="*/ 26 h 32"/>
                    <a:gd name="T10" fmla="*/ 32 w 47"/>
                    <a:gd name="T11" fmla="*/ 31 h 32"/>
                    <a:gd name="T12" fmla="*/ 27 w 47"/>
                    <a:gd name="T13" fmla="*/ 30 h 32"/>
                    <a:gd name="T14" fmla="*/ 5 w 47"/>
                    <a:gd name="T15" fmla="*/ 14 h 32"/>
                    <a:gd name="T16" fmla="*/ 3 w 47"/>
                    <a:gd name="T17" fmla="*/ 7 h 32"/>
                    <a:gd name="T18" fmla="*/ 14 w 47"/>
                    <a:gd name="T19" fmla="*/ 0 h 32"/>
                    <a:gd name="T20" fmla="*/ 37 w 47"/>
                    <a:gd name="T21" fmla="*/ 1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7" h="32">
                      <a:moveTo>
                        <a:pt x="37" y="11"/>
                      </a:moveTo>
                      <a:cubicBezTo>
                        <a:pt x="38" y="11"/>
                        <a:pt x="39" y="12"/>
                        <a:pt x="40" y="12"/>
                      </a:cubicBezTo>
                      <a:cubicBezTo>
                        <a:pt x="45" y="13"/>
                        <a:pt x="47" y="15"/>
                        <a:pt x="43" y="20"/>
                      </a:cubicBezTo>
                      <a:cubicBezTo>
                        <a:pt x="42" y="21"/>
                        <a:pt x="42" y="23"/>
                        <a:pt x="42" y="24"/>
                      </a:cubicBezTo>
                      <a:cubicBezTo>
                        <a:pt x="42" y="25"/>
                        <a:pt x="43" y="25"/>
                        <a:pt x="43" y="26"/>
                      </a:cubicBezTo>
                      <a:cubicBezTo>
                        <a:pt x="40" y="30"/>
                        <a:pt x="36" y="32"/>
                        <a:pt x="32" y="31"/>
                      </a:cubicBezTo>
                      <a:cubicBezTo>
                        <a:pt x="30" y="31"/>
                        <a:pt x="27" y="31"/>
                        <a:pt x="27" y="30"/>
                      </a:cubicBezTo>
                      <a:cubicBezTo>
                        <a:pt x="26" y="15"/>
                        <a:pt x="14" y="17"/>
                        <a:pt x="5" y="14"/>
                      </a:cubicBezTo>
                      <a:cubicBezTo>
                        <a:pt x="1" y="13"/>
                        <a:pt x="0" y="11"/>
                        <a:pt x="3" y="7"/>
                      </a:cubicBezTo>
                      <a:cubicBezTo>
                        <a:pt x="6" y="4"/>
                        <a:pt x="10" y="2"/>
                        <a:pt x="14" y="0"/>
                      </a:cubicBezTo>
                      <a:cubicBezTo>
                        <a:pt x="20" y="6"/>
                        <a:pt x="30" y="6"/>
                        <a:pt x="37" y="11"/>
                      </a:cubicBezTo>
                      <a:close/>
                    </a:path>
                  </a:pathLst>
                </a:custGeom>
                <a:solidFill>
                  <a:srgbClr val="C4C1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9" name="Freeform 630"/>
                <p:cNvSpPr>
                  <a:spLocks/>
                </p:cNvSpPr>
                <p:nvPr userDrawn="1"/>
              </p:nvSpPr>
              <p:spPr bwMode="auto">
                <a:xfrm>
                  <a:off x="4846" y="664"/>
                  <a:ext cx="50" cy="29"/>
                </a:xfrm>
                <a:custGeom>
                  <a:avLst/>
                  <a:gdLst>
                    <a:gd name="T0" fmla="*/ 0 w 43"/>
                    <a:gd name="T1" fmla="*/ 3 h 25"/>
                    <a:gd name="T2" fmla="*/ 21 w 43"/>
                    <a:gd name="T3" fmla="*/ 7 h 25"/>
                    <a:gd name="T4" fmla="*/ 26 w 43"/>
                    <a:gd name="T5" fmla="*/ 14 h 25"/>
                    <a:gd name="T6" fmla="*/ 29 w 43"/>
                    <a:gd name="T7" fmla="*/ 18 h 25"/>
                    <a:gd name="T8" fmla="*/ 38 w 43"/>
                    <a:gd name="T9" fmla="*/ 15 h 25"/>
                    <a:gd name="T10" fmla="*/ 43 w 43"/>
                    <a:gd name="T11" fmla="*/ 19 h 25"/>
                    <a:gd name="T12" fmla="*/ 39 w 43"/>
                    <a:gd name="T13" fmla="*/ 22 h 25"/>
                    <a:gd name="T14" fmla="*/ 34 w 43"/>
                    <a:gd name="T15" fmla="*/ 24 h 25"/>
                    <a:gd name="T16" fmla="*/ 28 w 43"/>
                    <a:gd name="T17" fmla="*/ 24 h 25"/>
                    <a:gd name="T18" fmla="*/ 26 w 43"/>
                    <a:gd name="T19" fmla="*/ 23 h 25"/>
                    <a:gd name="T20" fmla="*/ 20 w 43"/>
                    <a:gd name="T21" fmla="*/ 21 h 25"/>
                    <a:gd name="T22" fmla="*/ 0 w 43"/>
                    <a:gd name="T23" fmla="*/ 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3" h="25">
                      <a:moveTo>
                        <a:pt x="0" y="3"/>
                      </a:moveTo>
                      <a:cubicBezTo>
                        <a:pt x="7" y="0"/>
                        <a:pt x="14" y="6"/>
                        <a:pt x="21" y="7"/>
                      </a:cubicBezTo>
                      <a:cubicBezTo>
                        <a:pt x="24" y="7"/>
                        <a:pt x="25" y="11"/>
                        <a:pt x="26" y="14"/>
                      </a:cubicBezTo>
                      <a:cubicBezTo>
                        <a:pt x="26" y="19"/>
                        <a:pt x="27" y="20"/>
                        <a:pt x="29" y="18"/>
                      </a:cubicBezTo>
                      <a:cubicBezTo>
                        <a:pt x="32" y="16"/>
                        <a:pt x="35" y="15"/>
                        <a:pt x="38" y="15"/>
                      </a:cubicBezTo>
                      <a:cubicBezTo>
                        <a:pt x="40" y="16"/>
                        <a:pt x="43" y="17"/>
                        <a:pt x="43" y="19"/>
                      </a:cubicBezTo>
                      <a:cubicBezTo>
                        <a:pt x="43" y="21"/>
                        <a:pt x="40" y="22"/>
                        <a:pt x="39" y="22"/>
                      </a:cubicBezTo>
                      <a:cubicBezTo>
                        <a:pt x="38" y="25"/>
                        <a:pt x="36" y="24"/>
                        <a:pt x="34" y="24"/>
                      </a:cubicBezTo>
                      <a:cubicBezTo>
                        <a:pt x="32" y="24"/>
                        <a:pt x="30" y="24"/>
                        <a:pt x="28" y="24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4" y="22"/>
                        <a:pt x="22" y="21"/>
                        <a:pt x="20" y="21"/>
                      </a:cubicBezTo>
                      <a:cubicBezTo>
                        <a:pt x="17" y="10"/>
                        <a:pt x="7" y="8"/>
                        <a:pt x="0" y="3"/>
                      </a:cubicBezTo>
                      <a:close/>
                    </a:path>
                  </a:pathLst>
                </a:custGeom>
                <a:solidFill>
                  <a:srgbClr val="CECC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0" name="Freeform 631"/>
                <p:cNvSpPr>
                  <a:spLocks/>
                </p:cNvSpPr>
                <p:nvPr userDrawn="1"/>
              </p:nvSpPr>
              <p:spPr bwMode="auto">
                <a:xfrm>
                  <a:off x="4898" y="691"/>
                  <a:ext cx="23" cy="9"/>
                </a:xfrm>
                <a:custGeom>
                  <a:avLst/>
                  <a:gdLst>
                    <a:gd name="T0" fmla="*/ 17 w 20"/>
                    <a:gd name="T1" fmla="*/ 7 h 7"/>
                    <a:gd name="T2" fmla="*/ 0 w 20"/>
                    <a:gd name="T3" fmla="*/ 4 h 7"/>
                    <a:gd name="T4" fmla="*/ 2 w 20"/>
                    <a:gd name="T5" fmla="*/ 1 h 7"/>
                    <a:gd name="T6" fmla="*/ 15 w 20"/>
                    <a:gd name="T7" fmla="*/ 2 h 7"/>
                    <a:gd name="T8" fmla="*/ 18 w 20"/>
                    <a:gd name="T9" fmla="*/ 4 h 7"/>
                    <a:gd name="T10" fmla="*/ 18 w 20"/>
                    <a:gd name="T11" fmla="*/ 4 h 7"/>
                    <a:gd name="T12" fmla="*/ 17 w 20"/>
                    <a:gd name="T13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7">
                      <a:moveTo>
                        <a:pt x="17" y="7"/>
                      </a:moveTo>
                      <a:cubicBezTo>
                        <a:pt x="12" y="6"/>
                        <a:pt x="6" y="6"/>
                        <a:pt x="0" y="4"/>
                      </a:cubicBezTo>
                      <a:cubicBezTo>
                        <a:pt x="0" y="2"/>
                        <a:pt x="1" y="1"/>
                        <a:pt x="2" y="1"/>
                      </a:cubicBezTo>
                      <a:cubicBezTo>
                        <a:pt x="6" y="0"/>
                        <a:pt x="10" y="4"/>
                        <a:pt x="15" y="2"/>
                      </a:cubicBezTo>
                      <a:cubicBezTo>
                        <a:pt x="16" y="3"/>
                        <a:pt x="17" y="3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20" y="5"/>
                        <a:pt x="20" y="6"/>
                        <a:pt x="17" y="7"/>
                      </a:cubicBezTo>
                      <a:close/>
                    </a:path>
                  </a:pathLst>
                </a:custGeom>
                <a:solidFill>
                  <a:srgbClr val="7979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1" name="Freeform 632"/>
                <p:cNvSpPr>
                  <a:spLocks/>
                </p:cNvSpPr>
                <p:nvPr userDrawn="1"/>
              </p:nvSpPr>
              <p:spPr bwMode="auto">
                <a:xfrm>
                  <a:off x="4882" y="689"/>
                  <a:ext cx="18" cy="7"/>
                </a:xfrm>
                <a:custGeom>
                  <a:avLst/>
                  <a:gdLst>
                    <a:gd name="T0" fmla="*/ 16 w 16"/>
                    <a:gd name="T1" fmla="*/ 3 h 6"/>
                    <a:gd name="T2" fmla="*/ 14 w 16"/>
                    <a:gd name="T3" fmla="*/ 6 h 6"/>
                    <a:gd name="T4" fmla="*/ 1 w 16"/>
                    <a:gd name="T5" fmla="*/ 4 h 6"/>
                    <a:gd name="T6" fmla="*/ 2 w 16"/>
                    <a:gd name="T7" fmla="*/ 1 h 6"/>
                    <a:gd name="T8" fmla="*/ 8 w 16"/>
                    <a:gd name="T9" fmla="*/ 0 h 6"/>
                    <a:gd name="T10" fmla="*/ 16 w 16"/>
                    <a:gd name="T1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6">
                      <a:moveTo>
                        <a:pt x="16" y="3"/>
                      </a:moveTo>
                      <a:cubicBezTo>
                        <a:pt x="15" y="4"/>
                        <a:pt x="15" y="5"/>
                        <a:pt x="14" y="6"/>
                      </a:cubicBezTo>
                      <a:cubicBezTo>
                        <a:pt x="10" y="5"/>
                        <a:pt x="5" y="4"/>
                        <a:pt x="1" y="4"/>
                      </a:cubicBezTo>
                      <a:cubicBezTo>
                        <a:pt x="0" y="2"/>
                        <a:pt x="1" y="2"/>
                        <a:pt x="2" y="1"/>
                      </a:cubicBezTo>
                      <a:cubicBezTo>
                        <a:pt x="4" y="1"/>
                        <a:pt x="6" y="0"/>
                        <a:pt x="8" y="0"/>
                      </a:cubicBezTo>
                      <a:cubicBezTo>
                        <a:pt x="10" y="1"/>
                        <a:pt x="13" y="2"/>
                        <a:pt x="16" y="3"/>
                      </a:cubicBezTo>
                      <a:close/>
                    </a:path>
                  </a:pathLst>
                </a:custGeom>
                <a:solidFill>
                  <a:srgbClr val="6464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2" name="Freeform 633"/>
                <p:cNvSpPr>
                  <a:spLocks/>
                </p:cNvSpPr>
                <p:nvPr userDrawn="1"/>
              </p:nvSpPr>
              <p:spPr bwMode="auto">
                <a:xfrm>
                  <a:off x="4877" y="689"/>
                  <a:ext cx="7" cy="5"/>
                </a:xfrm>
                <a:custGeom>
                  <a:avLst/>
                  <a:gdLst>
                    <a:gd name="T0" fmla="*/ 6 w 6"/>
                    <a:gd name="T1" fmla="*/ 1 h 4"/>
                    <a:gd name="T2" fmla="*/ 5 w 6"/>
                    <a:gd name="T3" fmla="*/ 4 h 4"/>
                    <a:gd name="T4" fmla="*/ 0 w 6"/>
                    <a:gd name="T5" fmla="*/ 3 h 4"/>
                    <a:gd name="T6" fmla="*/ 1 w 6"/>
                    <a:gd name="T7" fmla="*/ 0 h 4"/>
                    <a:gd name="T8" fmla="*/ 6 w 6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6" y="1"/>
                      </a:moveTo>
                      <a:cubicBezTo>
                        <a:pt x="6" y="2"/>
                        <a:pt x="5" y="3"/>
                        <a:pt x="5" y="4"/>
                      </a:cubicBezTo>
                      <a:cubicBezTo>
                        <a:pt x="3" y="4"/>
                        <a:pt x="1" y="4"/>
                        <a:pt x="0" y="3"/>
                      </a:cubicBez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3" y="0"/>
                        <a:pt x="5" y="1"/>
                        <a:pt x="6" y="1"/>
                      </a:cubicBezTo>
                      <a:close/>
                    </a:path>
                  </a:pathLst>
                </a:custGeom>
                <a:solidFill>
                  <a:srgbClr val="6262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3" name="Freeform 634"/>
                <p:cNvSpPr>
                  <a:spLocks/>
                </p:cNvSpPr>
                <p:nvPr userDrawn="1"/>
              </p:nvSpPr>
              <p:spPr bwMode="auto">
                <a:xfrm>
                  <a:off x="4918" y="696"/>
                  <a:ext cx="4" cy="5"/>
                </a:xfrm>
                <a:custGeom>
                  <a:avLst/>
                  <a:gdLst>
                    <a:gd name="T0" fmla="*/ 0 w 4"/>
                    <a:gd name="T1" fmla="*/ 3 h 4"/>
                    <a:gd name="T2" fmla="*/ 1 w 4"/>
                    <a:gd name="T3" fmla="*/ 0 h 4"/>
                    <a:gd name="T4" fmla="*/ 4 w 4"/>
                    <a:gd name="T5" fmla="*/ 2 h 4"/>
                    <a:gd name="T6" fmla="*/ 0 w 4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0" y="3"/>
                      </a:move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3" y="0"/>
                        <a:pt x="4" y="0"/>
                        <a:pt x="4" y="2"/>
                      </a:cubicBezTo>
                      <a:cubicBezTo>
                        <a:pt x="3" y="4"/>
                        <a:pt x="2" y="4"/>
                        <a:pt x="0" y="3"/>
                      </a:cubicBezTo>
                      <a:close/>
                    </a:path>
                  </a:pathLst>
                </a:custGeom>
                <a:solidFill>
                  <a:srgbClr val="B8B5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4" name="Freeform 635"/>
                <p:cNvSpPr>
                  <a:spLocks/>
                </p:cNvSpPr>
                <p:nvPr userDrawn="1"/>
              </p:nvSpPr>
              <p:spPr bwMode="auto">
                <a:xfrm>
                  <a:off x="4874" y="689"/>
                  <a:ext cx="4" cy="4"/>
                </a:xfrm>
                <a:custGeom>
                  <a:avLst/>
                  <a:gdLst>
                    <a:gd name="T0" fmla="*/ 4 w 4"/>
                    <a:gd name="T1" fmla="*/ 0 h 3"/>
                    <a:gd name="T2" fmla="*/ 3 w 4"/>
                    <a:gd name="T3" fmla="*/ 3 h 3"/>
                    <a:gd name="T4" fmla="*/ 0 w 4"/>
                    <a:gd name="T5" fmla="*/ 3 h 3"/>
                    <a:gd name="T6" fmla="*/ 2 w 4"/>
                    <a:gd name="T7" fmla="*/ 1 h 3"/>
                    <a:gd name="T8" fmla="*/ 4 w 4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4" y="1"/>
                        <a:pt x="3" y="2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2"/>
                        <a:pt x="1" y="2"/>
                        <a:pt x="2" y="1"/>
                      </a:cubicBezTo>
                      <a:cubicBezTo>
                        <a:pt x="3" y="0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4B4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5" name="Freeform 636"/>
                <p:cNvSpPr>
                  <a:spLocks/>
                </p:cNvSpPr>
                <p:nvPr userDrawn="1"/>
              </p:nvSpPr>
              <p:spPr bwMode="auto">
                <a:xfrm>
                  <a:off x="4915" y="694"/>
                  <a:ext cx="4" cy="2"/>
                </a:xfrm>
                <a:custGeom>
                  <a:avLst/>
                  <a:gdLst>
                    <a:gd name="T0" fmla="*/ 3 w 3"/>
                    <a:gd name="T1" fmla="*/ 2 h 2"/>
                    <a:gd name="T2" fmla="*/ 0 w 3"/>
                    <a:gd name="T3" fmla="*/ 0 h 2"/>
                    <a:gd name="T4" fmla="*/ 3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cubicBezTo>
                        <a:pt x="2" y="1"/>
                        <a:pt x="1" y="1"/>
                        <a:pt x="0" y="0"/>
                      </a:cubicBezTo>
                      <a:cubicBezTo>
                        <a:pt x="1" y="0"/>
                        <a:pt x="3" y="1"/>
                        <a:pt x="3" y="2"/>
                      </a:cubicBezTo>
                      <a:close/>
                    </a:path>
                  </a:pathLst>
                </a:custGeom>
                <a:solidFill>
                  <a:srgbClr val="B8B5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6" name="Freeform 637"/>
                <p:cNvSpPr>
                  <a:spLocks/>
                </p:cNvSpPr>
                <p:nvPr userDrawn="1"/>
              </p:nvSpPr>
              <p:spPr bwMode="auto">
                <a:xfrm>
                  <a:off x="4996" y="576"/>
                  <a:ext cx="22" cy="13"/>
                </a:xfrm>
                <a:custGeom>
                  <a:avLst/>
                  <a:gdLst>
                    <a:gd name="T0" fmla="*/ 18 w 19"/>
                    <a:gd name="T1" fmla="*/ 0 h 11"/>
                    <a:gd name="T2" fmla="*/ 19 w 19"/>
                    <a:gd name="T3" fmla="*/ 1 h 11"/>
                    <a:gd name="T4" fmla="*/ 1 w 19"/>
                    <a:gd name="T5" fmla="*/ 9 h 11"/>
                    <a:gd name="T6" fmla="*/ 0 w 19"/>
                    <a:gd name="T7" fmla="*/ 7 h 11"/>
                    <a:gd name="T8" fmla="*/ 18 w 19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1">
                      <a:moveTo>
                        <a:pt x="18" y="0"/>
                      </a:moveTo>
                      <a:cubicBezTo>
                        <a:pt x="18" y="0"/>
                        <a:pt x="18" y="1"/>
                        <a:pt x="19" y="1"/>
                      </a:cubicBezTo>
                      <a:cubicBezTo>
                        <a:pt x="15" y="8"/>
                        <a:pt x="9" y="11"/>
                        <a:pt x="1" y="9"/>
                      </a:cubicBezTo>
                      <a:cubicBezTo>
                        <a:pt x="1" y="8"/>
                        <a:pt x="1" y="8"/>
                        <a:pt x="0" y="7"/>
                      </a:cubicBezTo>
                      <a:cubicBezTo>
                        <a:pt x="6" y="5"/>
                        <a:pt x="12" y="2"/>
                        <a:pt x="18" y="0"/>
                      </a:cubicBezTo>
                      <a:close/>
                    </a:path>
                  </a:pathLst>
                </a:custGeom>
                <a:solidFill>
                  <a:srgbClr val="98C3C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7" name="Freeform 638"/>
                <p:cNvSpPr>
                  <a:spLocks/>
                </p:cNvSpPr>
                <p:nvPr userDrawn="1"/>
              </p:nvSpPr>
              <p:spPr bwMode="auto">
                <a:xfrm>
                  <a:off x="4930" y="565"/>
                  <a:ext cx="124" cy="57"/>
                </a:xfrm>
                <a:custGeom>
                  <a:avLst/>
                  <a:gdLst>
                    <a:gd name="T0" fmla="*/ 58 w 107"/>
                    <a:gd name="T1" fmla="*/ 19 h 50"/>
                    <a:gd name="T2" fmla="*/ 76 w 107"/>
                    <a:gd name="T3" fmla="*/ 11 h 50"/>
                    <a:gd name="T4" fmla="*/ 102 w 107"/>
                    <a:gd name="T5" fmla="*/ 0 h 50"/>
                    <a:gd name="T6" fmla="*/ 104 w 107"/>
                    <a:gd name="T7" fmla="*/ 0 h 50"/>
                    <a:gd name="T8" fmla="*/ 101 w 107"/>
                    <a:gd name="T9" fmla="*/ 7 h 50"/>
                    <a:gd name="T10" fmla="*/ 98 w 107"/>
                    <a:gd name="T11" fmla="*/ 18 h 50"/>
                    <a:gd name="T12" fmla="*/ 98 w 107"/>
                    <a:gd name="T13" fmla="*/ 24 h 50"/>
                    <a:gd name="T14" fmla="*/ 100 w 107"/>
                    <a:gd name="T15" fmla="*/ 27 h 50"/>
                    <a:gd name="T16" fmla="*/ 99 w 107"/>
                    <a:gd name="T17" fmla="*/ 31 h 50"/>
                    <a:gd name="T18" fmla="*/ 96 w 107"/>
                    <a:gd name="T19" fmla="*/ 32 h 50"/>
                    <a:gd name="T20" fmla="*/ 91 w 107"/>
                    <a:gd name="T21" fmla="*/ 32 h 50"/>
                    <a:gd name="T22" fmla="*/ 60 w 107"/>
                    <a:gd name="T23" fmla="*/ 45 h 50"/>
                    <a:gd name="T24" fmla="*/ 57 w 107"/>
                    <a:gd name="T25" fmla="*/ 46 h 50"/>
                    <a:gd name="T26" fmla="*/ 52 w 107"/>
                    <a:gd name="T27" fmla="*/ 42 h 50"/>
                    <a:gd name="T28" fmla="*/ 49 w 107"/>
                    <a:gd name="T29" fmla="*/ 40 h 50"/>
                    <a:gd name="T30" fmla="*/ 46 w 107"/>
                    <a:gd name="T31" fmla="*/ 38 h 50"/>
                    <a:gd name="T32" fmla="*/ 40 w 107"/>
                    <a:gd name="T33" fmla="*/ 37 h 50"/>
                    <a:gd name="T34" fmla="*/ 34 w 107"/>
                    <a:gd name="T35" fmla="*/ 40 h 50"/>
                    <a:gd name="T36" fmla="*/ 11 w 107"/>
                    <a:gd name="T37" fmla="*/ 48 h 50"/>
                    <a:gd name="T38" fmla="*/ 0 w 107"/>
                    <a:gd name="T39" fmla="*/ 46 h 50"/>
                    <a:gd name="T40" fmla="*/ 58 w 107"/>
                    <a:gd name="T41" fmla="*/ 19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7" h="50">
                      <a:moveTo>
                        <a:pt x="58" y="19"/>
                      </a:moveTo>
                      <a:cubicBezTo>
                        <a:pt x="64" y="16"/>
                        <a:pt x="70" y="14"/>
                        <a:pt x="76" y="11"/>
                      </a:cubicBezTo>
                      <a:cubicBezTo>
                        <a:pt x="84" y="8"/>
                        <a:pt x="93" y="4"/>
                        <a:pt x="102" y="0"/>
                      </a:cubicBezTo>
                      <a:cubicBezTo>
                        <a:pt x="102" y="0"/>
                        <a:pt x="103" y="0"/>
                        <a:pt x="104" y="0"/>
                      </a:cubicBezTo>
                      <a:cubicBezTo>
                        <a:pt x="105" y="4"/>
                        <a:pt x="107" y="6"/>
                        <a:pt x="101" y="7"/>
                      </a:cubicBezTo>
                      <a:cubicBezTo>
                        <a:pt x="94" y="9"/>
                        <a:pt x="93" y="13"/>
                        <a:pt x="98" y="18"/>
                      </a:cubicBezTo>
                      <a:cubicBezTo>
                        <a:pt x="101" y="20"/>
                        <a:pt x="103" y="21"/>
                        <a:pt x="98" y="24"/>
                      </a:cubicBezTo>
                      <a:cubicBezTo>
                        <a:pt x="97" y="24"/>
                        <a:pt x="99" y="26"/>
                        <a:pt x="100" y="27"/>
                      </a:cubicBezTo>
                      <a:cubicBezTo>
                        <a:pt x="101" y="29"/>
                        <a:pt x="101" y="30"/>
                        <a:pt x="99" y="31"/>
                      </a:cubicBezTo>
                      <a:cubicBezTo>
                        <a:pt x="98" y="32"/>
                        <a:pt x="97" y="32"/>
                        <a:pt x="96" y="32"/>
                      </a:cubicBezTo>
                      <a:cubicBezTo>
                        <a:pt x="95" y="32"/>
                        <a:pt x="93" y="32"/>
                        <a:pt x="91" y="32"/>
                      </a:cubicBezTo>
                      <a:cubicBezTo>
                        <a:pt x="80" y="35"/>
                        <a:pt x="70" y="39"/>
                        <a:pt x="60" y="45"/>
                      </a:cubicBezTo>
                      <a:cubicBezTo>
                        <a:pt x="59" y="46"/>
                        <a:pt x="58" y="46"/>
                        <a:pt x="57" y="46"/>
                      </a:cubicBezTo>
                      <a:cubicBezTo>
                        <a:pt x="55" y="46"/>
                        <a:pt x="54" y="44"/>
                        <a:pt x="52" y="42"/>
                      </a:cubicBezTo>
                      <a:cubicBezTo>
                        <a:pt x="51" y="41"/>
                        <a:pt x="50" y="40"/>
                        <a:pt x="49" y="40"/>
                      </a:cubicBezTo>
                      <a:cubicBezTo>
                        <a:pt x="48" y="39"/>
                        <a:pt x="47" y="38"/>
                        <a:pt x="46" y="38"/>
                      </a:cubicBezTo>
                      <a:cubicBezTo>
                        <a:pt x="44" y="36"/>
                        <a:pt x="42" y="37"/>
                        <a:pt x="40" y="37"/>
                      </a:cubicBezTo>
                      <a:cubicBezTo>
                        <a:pt x="38" y="38"/>
                        <a:pt x="36" y="39"/>
                        <a:pt x="34" y="40"/>
                      </a:cubicBezTo>
                      <a:cubicBezTo>
                        <a:pt x="26" y="44"/>
                        <a:pt x="19" y="46"/>
                        <a:pt x="11" y="48"/>
                      </a:cubicBezTo>
                      <a:cubicBezTo>
                        <a:pt x="7" y="48"/>
                        <a:pt x="3" y="50"/>
                        <a:pt x="0" y="46"/>
                      </a:cubicBezTo>
                      <a:cubicBezTo>
                        <a:pt x="20" y="37"/>
                        <a:pt x="40" y="30"/>
                        <a:pt x="58" y="19"/>
                      </a:cubicBezTo>
                      <a:close/>
                    </a:path>
                  </a:pathLst>
                </a:custGeom>
                <a:solidFill>
                  <a:srgbClr val="B2B5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8" name="Freeform 639"/>
                <p:cNvSpPr>
                  <a:spLocks/>
                </p:cNvSpPr>
                <p:nvPr userDrawn="1"/>
              </p:nvSpPr>
              <p:spPr bwMode="auto">
                <a:xfrm>
                  <a:off x="5338" y="408"/>
                  <a:ext cx="3" cy="2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1 h 2"/>
                    <a:gd name="T4" fmla="*/ 2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2"/>
                        <a:pt x="1" y="2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A8AA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9" name="Freeform 640"/>
                <p:cNvSpPr>
                  <a:spLocks/>
                </p:cNvSpPr>
                <p:nvPr userDrawn="1"/>
              </p:nvSpPr>
              <p:spPr bwMode="auto">
                <a:xfrm>
                  <a:off x="5345" y="388"/>
                  <a:ext cx="3" cy="4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3 h 3"/>
                    <a:gd name="T4" fmla="*/ 0 w 2"/>
                    <a:gd name="T5" fmla="*/ 1 h 3"/>
                    <a:gd name="T6" fmla="*/ 2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484D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0" name="Freeform 641"/>
                <p:cNvSpPr>
                  <a:spLocks/>
                </p:cNvSpPr>
                <p:nvPr userDrawn="1"/>
              </p:nvSpPr>
              <p:spPr bwMode="auto">
                <a:xfrm>
                  <a:off x="4903" y="605"/>
                  <a:ext cx="79" cy="44"/>
                </a:xfrm>
                <a:custGeom>
                  <a:avLst/>
                  <a:gdLst>
                    <a:gd name="T0" fmla="*/ 24 w 69"/>
                    <a:gd name="T1" fmla="*/ 11 h 38"/>
                    <a:gd name="T2" fmla="*/ 59 w 69"/>
                    <a:gd name="T3" fmla="*/ 1 h 38"/>
                    <a:gd name="T4" fmla="*/ 65 w 69"/>
                    <a:gd name="T5" fmla="*/ 0 h 38"/>
                    <a:gd name="T6" fmla="*/ 68 w 69"/>
                    <a:gd name="T7" fmla="*/ 1 h 38"/>
                    <a:gd name="T8" fmla="*/ 62 w 69"/>
                    <a:gd name="T9" fmla="*/ 17 h 38"/>
                    <a:gd name="T10" fmla="*/ 35 w 69"/>
                    <a:gd name="T11" fmla="*/ 31 h 38"/>
                    <a:gd name="T12" fmla="*/ 22 w 69"/>
                    <a:gd name="T13" fmla="*/ 36 h 38"/>
                    <a:gd name="T14" fmla="*/ 18 w 69"/>
                    <a:gd name="T15" fmla="*/ 38 h 38"/>
                    <a:gd name="T16" fmla="*/ 0 w 69"/>
                    <a:gd name="T17" fmla="*/ 24 h 38"/>
                    <a:gd name="T18" fmla="*/ 3 w 69"/>
                    <a:gd name="T19" fmla="*/ 20 h 38"/>
                    <a:gd name="T20" fmla="*/ 24 w 69"/>
                    <a:gd name="T21" fmla="*/ 1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" h="38">
                      <a:moveTo>
                        <a:pt x="24" y="11"/>
                      </a:moveTo>
                      <a:cubicBezTo>
                        <a:pt x="37" y="10"/>
                        <a:pt x="48" y="6"/>
                        <a:pt x="59" y="1"/>
                      </a:cubicBezTo>
                      <a:cubicBezTo>
                        <a:pt x="61" y="2"/>
                        <a:pt x="63" y="1"/>
                        <a:pt x="65" y="0"/>
                      </a:cubicBezTo>
                      <a:cubicBezTo>
                        <a:pt x="66" y="0"/>
                        <a:pt x="67" y="1"/>
                        <a:pt x="68" y="1"/>
                      </a:cubicBezTo>
                      <a:cubicBezTo>
                        <a:pt x="69" y="8"/>
                        <a:pt x="61" y="10"/>
                        <a:pt x="62" y="17"/>
                      </a:cubicBezTo>
                      <a:cubicBezTo>
                        <a:pt x="55" y="26"/>
                        <a:pt x="44" y="25"/>
                        <a:pt x="35" y="31"/>
                      </a:cubicBezTo>
                      <a:cubicBezTo>
                        <a:pt x="31" y="33"/>
                        <a:pt x="26" y="34"/>
                        <a:pt x="22" y="36"/>
                      </a:cubicBezTo>
                      <a:cubicBezTo>
                        <a:pt x="21" y="37"/>
                        <a:pt x="19" y="38"/>
                        <a:pt x="18" y="38"/>
                      </a:cubicBezTo>
                      <a:cubicBezTo>
                        <a:pt x="9" y="36"/>
                        <a:pt x="0" y="36"/>
                        <a:pt x="0" y="24"/>
                      </a:cubicBezTo>
                      <a:cubicBezTo>
                        <a:pt x="1" y="22"/>
                        <a:pt x="2" y="21"/>
                        <a:pt x="3" y="20"/>
                      </a:cubicBezTo>
                      <a:cubicBezTo>
                        <a:pt x="10" y="17"/>
                        <a:pt x="17" y="14"/>
                        <a:pt x="24" y="11"/>
                      </a:cubicBezTo>
                      <a:close/>
                    </a:path>
                  </a:pathLst>
                </a:custGeom>
                <a:solidFill>
                  <a:srgbClr val="898B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1" name="Freeform 642"/>
                <p:cNvSpPr>
                  <a:spLocks/>
                </p:cNvSpPr>
                <p:nvPr userDrawn="1"/>
              </p:nvSpPr>
              <p:spPr bwMode="auto">
                <a:xfrm>
                  <a:off x="4861" y="629"/>
                  <a:ext cx="61" cy="36"/>
                </a:xfrm>
                <a:custGeom>
                  <a:avLst/>
                  <a:gdLst>
                    <a:gd name="T0" fmla="*/ 37 w 53"/>
                    <a:gd name="T1" fmla="*/ 2 h 31"/>
                    <a:gd name="T2" fmla="*/ 50 w 53"/>
                    <a:gd name="T3" fmla="*/ 13 h 31"/>
                    <a:gd name="T4" fmla="*/ 53 w 53"/>
                    <a:gd name="T5" fmla="*/ 15 h 31"/>
                    <a:gd name="T6" fmla="*/ 46 w 53"/>
                    <a:gd name="T7" fmla="*/ 20 h 31"/>
                    <a:gd name="T8" fmla="*/ 43 w 53"/>
                    <a:gd name="T9" fmla="*/ 20 h 31"/>
                    <a:gd name="T10" fmla="*/ 22 w 53"/>
                    <a:gd name="T11" fmla="*/ 27 h 31"/>
                    <a:gd name="T12" fmla="*/ 2 w 53"/>
                    <a:gd name="T13" fmla="*/ 21 h 31"/>
                    <a:gd name="T14" fmla="*/ 5 w 53"/>
                    <a:gd name="T15" fmla="*/ 15 h 31"/>
                    <a:gd name="T16" fmla="*/ 5 w 53"/>
                    <a:gd name="T17" fmla="*/ 15 h 31"/>
                    <a:gd name="T18" fmla="*/ 7 w 53"/>
                    <a:gd name="T19" fmla="*/ 14 h 31"/>
                    <a:gd name="T20" fmla="*/ 9 w 53"/>
                    <a:gd name="T21" fmla="*/ 13 h 31"/>
                    <a:gd name="T22" fmla="*/ 23 w 53"/>
                    <a:gd name="T23" fmla="*/ 5 h 31"/>
                    <a:gd name="T24" fmla="*/ 28 w 53"/>
                    <a:gd name="T25" fmla="*/ 3 h 31"/>
                    <a:gd name="T26" fmla="*/ 37 w 53"/>
                    <a:gd name="T27" fmla="*/ 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3" h="31">
                      <a:moveTo>
                        <a:pt x="37" y="2"/>
                      </a:moveTo>
                      <a:cubicBezTo>
                        <a:pt x="40" y="10"/>
                        <a:pt x="41" y="11"/>
                        <a:pt x="50" y="13"/>
                      </a:cubicBezTo>
                      <a:cubicBezTo>
                        <a:pt x="51" y="13"/>
                        <a:pt x="52" y="14"/>
                        <a:pt x="53" y="15"/>
                      </a:cubicBezTo>
                      <a:cubicBezTo>
                        <a:pt x="51" y="18"/>
                        <a:pt x="48" y="18"/>
                        <a:pt x="46" y="20"/>
                      </a:cubicBezTo>
                      <a:cubicBezTo>
                        <a:pt x="45" y="20"/>
                        <a:pt x="44" y="20"/>
                        <a:pt x="43" y="20"/>
                      </a:cubicBezTo>
                      <a:cubicBezTo>
                        <a:pt x="36" y="22"/>
                        <a:pt x="29" y="23"/>
                        <a:pt x="22" y="27"/>
                      </a:cubicBezTo>
                      <a:cubicBezTo>
                        <a:pt x="14" y="31"/>
                        <a:pt x="7" y="26"/>
                        <a:pt x="2" y="21"/>
                      </a:cubicBezTo>
                      <a:cubicBezTo>
                        <a:pt x="0" y="19"/>
                        <a:pt x="1" y="16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6" y="16"/>
                        <a:pt x="7" y="15"/>
                        <a:pt x="7" y="14"/>
                      </a:cubicBezTo>
                      <a:cubicBezTo>
                        <a:pt x="8" y="14"/>
                        <a:pt x="8" y="14"/>
                        <a:pt x="9" y="13"/>
                      </a:cubicBezTo>
                      <a:cubicBezTo>
                        <a:pt x="13" y="9"/>
                        <a:pt x="20" y="10"/>
                        <a:pt x="23" y="5"/>
                      </a:cubicBezTo>
                      <a:cubicBezTo>
                        <a:pt x="25" y="4"/>
                        <a:pt x="26" y="4"/>
                        <a:pt x="28" y="3"/>
                      </a:cubicBezTo>
                      <a:cubicBezTo>
                        <a:pt x="31" y="5"/>
                        <a:pt x="34" y="0"/>
                        <a:pt x="37" y="2"/>
                      </a:cubicBezTo>
                      <a:close/>
                    </a:path>
                  </a:pathLst>
                </a:custGeom>
                <a:solidFill>
                  <a:srgbClr val="949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2" name="Freeform 643"/>
                <p:cNvSpPr>
                  <a:spLocks/>
                </p:cNvSpPr>
                <p:nvPr userDrawn="1"/>
              </p:nvSpPr>
              <p:spPr bwMode="auto">
                <a:xfrm>
                  <a:off x="4856" y="644"/>
                  <a:ext cx="57" cy="20"/>
                </a:xfrm>
                <a:custGeom>
                  <a:avLst/>
                  <a:gdLst>
                    <a:gd name="T0" fmla="*/ 9 w 49"/>
                    <a:gd name="T1" fmla="*/ 2 h 17"/>
                    <a:gd name="T2" fmla="*/ 7 w 49"/>
                    <a:gd name="T3" fmla="*/ 6 h 17"/>
                    <a:gd name="T4" fmla="*/ 18 w 49"/>
                    <a:gd name="T5" fmla="*/ 13 h 17"/>
                    <a:gd name="T6" fmla="*/ 27 w 49"/>
                    <a:gd name="T7" fmla="*/ 11 h 17"/>
                    <a:gd name="T8" fmla="*/ 49 w 49"/>
                    <a:gd name="T9" fmla="*/ 6 h 17"/>
                    <a:gd name="T10" fmla="*/ 40 w 49"/>
                    <a:gd name="T11" fmla="*/ 10 h 17"/>
                    <a:gd name="T12" fmla="*/ 23 w 49"/>
                    <a:gd name="T13" fmla="*/ 17 h 17"/>
                    <a:gd name="T14" fmla="*/ 4 w 49"/>
                    <a:gd name="T15" fmla="*/ 12 h 17"/>
                    <a:gd name="T16" fmla="*/ 0 w 49"/>
                    <a:gd name="T17" fmla="*/ 6 h 17"/>
                    <a:gd name="T18" fmla="*/ 1 w 49"/>
                    <a:gd name="T19" fmla="*/ 3 h 17"/>
                    <a:gd name="T20" fmla="*/ 9 w 49"/>
                    <a:gd name="T21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9" h="17">
                      <a:moveTo>
                        <a:pt x="9" y="2"/>
                      </a:moveTo>
                      <a:cubicBezTo>
                        <a:pt x="8" y="4"/>
                        <a:pt x="7" y="6"/>
                        <a:pt x="7" y="6"/>
                      </a:cubicBezTo>
                      <a:cubicBezTo>
                        <a:pt x="10" y="9"/>
                        <a:pt x="14" y="12"/>
                        <a:pt x="18" y="13"/>
                      </a:cubicBezTo>
                      <a:cubicBezTo>
                        <a:pt x="21" y="14"/>
                        <a:pt x="24" y="14"/>
                        <a:pt x="27" y="11"/>
                      </a:cubicBezTo>
                      <a:cubicBezTo>
                        <a:pt x="33" y="5"/>
                        <a:pt x="41" y="6"/>
                        <a:pt x="49" y="6"/>
                      </a:cubicBezTo>
                      <a:cubicBezTo>
                        <a:pt x="46" y="9"/>
                        <a:pt x="44" y="10"/>
                        <a:pt x="40" y="10"/>
                      </a:cubicBezTo>
                      <a:cubicBezTo>
                        <a:pt x="34" y="12"/>
                        <a:pt x="28" y="15"/>
                        <a:pt x="23" y="17"/>
                      </a:cubicBezTo>
                      <a:cubicBezTo>
                        <a:pt x="16" y="17"/>
                        <a:pt x="10" y="14"/>
                        <a:pt x="4" y="12"/>
                      </a:cubicBezTo>
                      <a:cubicBezTo>
                        <a:pt x="1" y="11"/>
                        <a:pt x="0" y="9"/>
                        <a:pt x="0" y="6"/>
                      </a:cubicBezTo>
                      <a:cubicBezTo>
                        <a:pt x="0" y="5"/>
                        <a:pt x="1" y="4"/>
                        <a:pt x="1" y="3"/>
                      </a:cubicBezTo>
                      <a:cubicBezTo>
                        <a:pt x="4" y="2"/>
                        <a:pt x="6" y="0"/>
                        <a:pt x="9" y="2"/>
                      </a:cubicBezTo>
                      <a:close/>
                    </a:path>
                  </a:pathLst>
                </a:custGeom>
                <a:solidFill>
                  <a:srgbClr val="A2A3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3" name="Freeform 644"/>
                <p:cNvSpPr>
                  <a:spLocks/>
                </p:cNvSpPr>
                <p:nvPr userDrawn="1"/>
              </p:nvSpPr>
              <p:spPr bwMode="auto">
                <a:xfrm>
                  <a:off x="4871" y="635"/>
                  <a:ext cx="17" cy="9"/>
                </a:xfrm>
                <a:custGeom>
                  <a:avLst/>
                  <a:gdLst>
                    <a:gd name="T0" fmla="*/ 14 w 14"/>
                    <a:gd name="T1" fmla="*/ 0 h 8"/>
                    <a:gd name="T2" fmla="*/ 0 w 14"/>
                    <a:gd name="T3" fmla="*/ 8 h 8"/>
                    <a:gd name="T4" fmla="*/ 14 w 14"/>
                    <a:gd name="T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8">
                      <a:moveTo>
                        <a:pt x="14" y="0"/>
                      </a:moveTo>
                      <a:cubicBezTo>
                        <a:pt x="11" y="6"/>
                        <a:pt x="5" y="6"/>
                        <a:pt x="0" y="8"/>
                      </a:cubicBezTo>
                      <a:cubicBezTo>
                        <a:pt x="3" y="3"/>
                        <a:pt x="10" y="3"/>
                        <a:pt x="14" y="0"/>
                      </a:cubicBezTo>
                      <a:close/>
                    </a:path>
                  </a:pathLst>
                </a:custGeom>
                <a:solidFill>
                  <a:srgbClr val="A2A3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4" name="Freeform 645"/>
                <p:cNvSpPr>
                  <a:spLocks/>
                </p:cNvSpPr>
                <p:nvPr userDrawn="1"/>
              </p:nvSpPr>
              <p:spPr bwMode="auto">
                <a:xfrm>
                  <a:off x="4893" y="628"/>
                  <a:ext cx="13" cy="7"/>
                </a:xfrm>
                <a:custGeom>
                  <a:avLst/>
                  <a:gdLst>
                    <a:gd name="T0" fmla="*/ 9 w 11"/>
                    <a:gd name="T1" fmla="*/ 3 h 6"/>
                    <a:gd name="T2" fmla="*/ 0 w 11"/>
                    <a:gd name="T3" fmla="*/ 4 h 6"/>
                    <a:gd name="T4" fmla="*/ 11 w 11"/>
                    <a:gd name="T5" fmla="*/ 0 h 6"/>
                    <a:gd name="T6" fmla="*/ 9 w 11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6">
                      <a:moveTo>
                        <a:pt x="9" y="3"/>
                      </a:moveTo>
                      <a:cubicBezTo>
                        <a:pt x="6" y="4"/>
                        <a:pt x="3" y="6"/>
                        <a:pt x="0" y="4"/>
                      </a:cubicBezTo>
                      <a:cubicBezTo>
                        <a:pt x="3" y="3"/>
                        <a:pt x="7" y="1"/>
                        <a:pt x="11" y="0"/>
                      </a:cubicBezTo>
                      <a:cubicBezTo>
                        <a:pt x="10" y="1"/>
                        <a:pt x="10" y="2"/>
                        <a:pt x="9" y="3"/>
                      </a:cubicBezTo>
                      <a:close/>
                    </a:path>
                  </a:pathLst>
                </a:custGeom>
                <a:solidFill>
                  <a:srgbClr val="A2A3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5" name="Freeform 646"/>
                <p:cNvSpPr>
                  <a:spLocks/>
                </p:cNvSpPr>
                <p:nvPr userDrawn="1"/>
              </p:nvSpPr>
              <p:spPr bwMode="auto">
                <a:xfrm>
                  <a:off x="4867" y="645"/>
                  <a:ext cx="2" cy="4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1 h 3"/>
                    <a:gd name="T4" fmla="*/ 2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2" y="2"/>
                        <a:pt x="1" y="3"/>
                        <a:pt x="0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A2A3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6" name="Freeform 647"/>
                <p:cNvSpPr>
                  <a:spLocks/>
                </p:cNvSpPr>
                <p:nvPr userDrawn="1"/>
              </p:nvSpPr>
              <p:spPr bwMode="auto">
                <a:xfrm>
                  <a:off x="4862" y="687"/>
                  <a:ext cx="4" cy="1"/>
                </a:xfrm>
                <a:custGeom>
                  <a:avLst/>
                  <a:gdLst>
                    <a:gd name="T0" fmla="*/ 0 w 3"/>
                    <a:gd name="T1" fmla="*/ 0 h 1"/>
                    <a:gd name="T2" fmla="*/ 3 w 3"/>
                    <a:gd name="T3" fmla="*/ 1 h 1"/>
                    <a:gd name="T4" fmla="*/ 2 w 3"/>
                    <a:gd name="T5" fmla="*/ 1 h 1"/>
                    <a:gd name="T6" fmla="*/ 1 w 3"/>
                    <a:gd name="T7" fmla="*/ 1 h 1"/>
                    <a:gd name="T8" fmla="*/ 0 w 3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CECC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7" name="Freeform 648"/>
                <p:cNvSpPr>
                  <a:spLocks/>
                </p:cNvSpPr>
                <p:nvPr userDrawn="1"/>
              </p:nvSpPr>
              <p:spPr bwMode="auto">
                <a:xfrm>
                  <a:off x="4851" y="682"/>
                  <a:ext cx="3" cy="3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2 h 2"/>
                    <a:gd name="T4" fmla="*/ 0 w 3"/>
                    <a:gd name="T5" fmla="*/ 2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1" y="1"/>
                        <a:pt x="2" y="1"/>
                        <a:pt x="3" y="2"/>
                      </a:cubicBezTo>
                      <a:cubicBezTo>
                        <a:pt x="2" y="2"/>
                        <a:pt x="1" y="2"/>
                        <a:pt x="0" y="2"/>
                      </a:cubicBezTo>
                      <a:cubicBezTo>
                        <a:pt x="0" y="2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4C43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9" name="Freeform 649"/>
                <p:cNvSpPr>
                  <a:spLocks/>
                </p:cNvSpPr>
                <p:nvPr userDrawn="1"/>
              </p:nvSpPr>
              <p:spPr bwMode="auto">
                <a:xfrm>
                  <a:off x="5433" y="209"/>
                  <a:ext cx="71" cy="66"/>
                </a:xfrm>
                <a:custGeom>
                  <a:avLst/>
                  <a:gdLst>
                    <a:gd name="T0" fmla="*/ 15 w 62"/>
                    <a:gd name="T1" fmla="*/ 10 h 57"/>
                    <a:gd name="T2" fmla="*/ 17 w 62"/>
                    <a:gd name="T3" fmla="*/ 9 h 57"/>
                    <a:gd name="T4" fmla="*/ 20 w 62"/>
                    <a:gd name="T5" fmla="*/ 8 h 57"/>
                    <a:gd name="T6" fmla="*/ 21 w 62"/>
                    <a:gd name="T7" fmla="*/ 16 h 57"/>
                    <a:gd name="T8" fmla="*/ 21 w 62"/>
                    <a:gd name="T9" fmla="*/ 19 h 57"/>
                    <a:gd name="T10" fmla="*/ 21 w 62"/>
                    <a:gd name="T11" fmla="*/ 33 h 57"/>
                    <a:gd name="T12" fmla="*/ 21 w 62"/>
                    <a:gd name="T13" fmla="*/ 19 h 57"/>
                    <a:gd name="T14" fmla="*/ 21 w 62"/>
                    <a:gd name="T15" fmla="*/ 14 h 57"/>
                    <a:gd name="T16" fmla="*/ 37 w 62"/>
                    <a:gd name="T17" fmla="*/ 0 h 57"/>
                    <a:gd name="T18" fmla="*/ 41 w 62"/>
                    <a:gd name="T19" fmla="*/ 3 h 57"/>
                    <a:gd name="T20" fmla="*/ 48 w 62"/>
                    <a:gd name="T21" fmla="*/ 5 h 57"/>
                    <a:gd name="T22" fmla="*/ 61 w 62"/>
                    <a:gd name="T23" fmla="*/ 1 h 57"/>
                    <a:gd name="T24" fmla="*/ 53 w 62"/>
                    <a:gd name="T25" fmla="*/ 19 h 57"/>
                    <a:gd name="T26" fmla="*/ 44 w 62"/>
                    <a:gd name="T27" fmla="*/ 36 h 57"/>
                    <a:gd name="T28" fmla="*/ 44 w 62"/>
                    <a:gd name="T29" fmla="*/ 39 h 57"/>
                    <a:gd name="T30" fmla="*/ 42 w 62"/>
                    <a:gd name="T31" fmla="*/ 42 h 57"/>
                    <a:gd name="T32" fmla="*/ 40 w 62"/>
                    <a:gd name="T33" fmla="*/ 44 h 57"/>
                    <a:gd name="T34" fmla="*/ 32 w 62"/>
                    <a:gd name="T35" fmla="*/ 55 h 57"/>
                    <a:gd name="T36" fmla="*/ 21 w 62"/>
                    <a:gd name="T37" fmla="*/ 56 h 57"/>
                    <a:gd name="T38" fmla="*/ 15 w 62"/>
                    <a:gd name="T39" fmla="*/ 56 h 57"/>
                    <a:gd name="T40" fmla="*/ 6 w 62"/>
                    <a:gd name="T41" fmla="*/ 51 h 57"/>
                    <a:gd name="T42" fmla="*/ 6 w 62"/>
                    <a:gd name="T43" fmla="*/ 38 h 57"/>
                    <a:gd name="T44" fmla="*/ 8 w 62"/>
                    <a:gd name="T45" fmla="*/ 24 h 57"/>
                    <a:gd name="T46" fmla="*/ 10 w 62"/>
                    <a:gd name="T47" fmla="*/ 20 h 57"/>
                    <a:gd name="T48" fmla="*/ 10 w 62"/>
                    <a:gd name="T49" fmla="*/ 17 h 57"/>
                    <a:gd name="T50" fmla="*/ 15 w 62"/>
                    <a:gd name="T51" fmla="*/ 1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2" h="57">
                      <a:moveTo>
                        <a:pt x="15" y="10"/>
                      </a:moveTo>
                      <a:cubicBezTo>
                        <a:pt x="16" y="9"/>
                        <a:pt x="16" y="9"/>
                        <a:pt x="17" y="9"/>
                      </a:cubicBezTo>
                      <a:cubicBezTo>
                        <a:pt x="18" y="9"/>
                        <a:pt x="19" y="9"/>
                        <a:pt x="20" y="8"/>
                      </a:cubicBezTo>
                      <a:cubicBezTo>
                        <a:pt x="22" y="11"/>
                        <a:pt x="18" y="14"/>
                        <a:pt x="21" y="16"/>
                      </a:cubicBezTo>
                      <a:cubicBezTo>
                        <a:pt x="21" y="17"/>
                        <a:pt x="21" y="18"/>
                        <a:pt x="21" y="19"/>
                      </a:cubicBezTo>
                      <a:cubicBezTo>
                        <a:pt x="21" y="24"/>
                        <a:pt x="21" y="29"/>
                        <a:pt x="21" y="33"/>
                      </a:cubicBezTo>
                      <a:cubicBezTo>
                        <a:pt x="17" y="29"/>
                        <a:pt x="31" y="24"/>
                        <a:pt x="21" y="19"/>
                      </a:cubicBezTo>
                      <a:cubicBezTo>
                        <a:pt x="20" y="17"/>
                        <a:pt x="26" y="16"/>
                        <a:pt x="21" y="14"/>
                      </a:cubicBezTo>
                      <a:cubicBezTo>
                        <a:pt x="23" y="6"/>
                        <a:pt x="30" y="3"/>
                        <a:pt x="37" y="0"/>
                      </a:cubicBezTo>
                      <a:cubicBezTo>
                        <a:pt x="39" y="1"/>
                        <a:pt x="40" y="2"/>
                        <a:pt x="41" y="3"/>
                      </a:cubicBezTo>
                      <a:cubicBezTo>
                        <a:pt x="43" y="5"/>
                        <a:pt x="43" y="10"/>
                        <a:pt x="48" y="5"/>
                      </a:cubicBezTo>
                      <a:cubicBezTo>
                        <a:pt x="51" y="2"/>
                        <a:pt x="55" y="0"/>
                        <a:pt x="61" y="1"/>
                      </a:cubicBezTo>
                      <a:cubicBezTo>
                        <a:pt x="62" y="9"/>
                        <a:pt x="57" y="14"/>
                        <a:pt x="53" y="19"/>
                      </a:cubicBezTo>
                      <a:cubicBezTo>
                        <a:pt x="44" y="21"/>
                        <a:pt x="42" y="28"/>
                        <a:pt x="44" y="36"/>
                      </a:cubicBezTo>
                      <a:cubicBezTo>
                        <a:pt x="44" y="37"/>
                        <a:pt x="44" y="38"/>
                        <a:pt x="44" y="39"/>
                      </a:cubicBezTo>
                      <a:cubicBezTo>
                        <a:pt x="43" y="40"/>
                        <a:pt x="43" y="41"/>
                        <a:pt x="42" y="42"/>
                      </a:cubicBezTo>
                      <a:cubicBezTo>
                        <a:pt x="41" y="43"/>
                        <a:pt x="41" y="43"/>
                        <a:pt x="40" y="44"/>
                      </a:cubicBezTo>
                      <a:cubicBezTo>
                        <a:pt x="37" y="47"/>
                        <a:pt x="38" y="54"/>
                        <a:pt x="32" y="55"/>
                      </a:cubicBezTo>
                      <a:cubicBezTo>
                        <a:pt x="28" y="52"/>
                        <a:pt x="25" y="57"/>
                        <a:pt x="21" y="56"/>
                      </a:cubicBezTo>
                      <a:cubicBezTo>
                        <a:pt x="19" y="56"/>
                        <a:pt x="17" y="56"/>
                        <a:pt x="15" y="56"/>
                      </a:cubicBezTo>
                      <a:cubicBezTo>
                        <a:pt x="11" y="56"/>
                        <a:pt x="8" y="53"/>
                        <a:pt x="6" y="51"/>
                      </a:cubicBezTo>
                      <a:cubicBezTo>
                        <a:pt x="1" y="47"/>
                        <a:pt x="16" y="44"/>
                        <a:pt x="6" y="38"/>
                      </a:cubicBezTo>
                      <a:cubicBezTo>
                        <a:pt x="0" y="35"/>
                        <a:pt x="6" y="29"/>
                        <a:pt x="8" y="24"/>
                      </a:cubicBezTo>
                      <a:cubicBezTo>
                        <a:pt x="8" y="23"/>
                        <a:pt x="9" y="21"/>
                        <a:pt x="10" y="20"/>
                      </a:cubicBezTo>
                      <a:cubicBezTo>
                        <a:pt x="11" y="19"/>
                        <a:pt x="12" y="18"/>
                        <a:pt x="10" y="17"/>
                      </a:cubicBezTo>
                      <a:cubicBezTo>
                        <a:pt x="12" y="15"/>
                        <a:pt x="13" y="12"/>
                        <a:pt x="15" y="10"/>
                      </a:cubicBezTo>
                      <a:close/>
                    </a:path>
                  </a:pathLst>
                </a:custGeom>
                <a:solidFill>
                  <a:srgbClr val="9497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0" name="Freeform 650"/>
                <p:cNvSpPr>
                  <a:spLocks/>
                </p:cNvSpPr>
                <p:nvPr userDrawn="1"/>
              </p:nvSpPr>
              <p:spPr bwMode="auto">
                <a:xfrm>
                  <a:off x="5424" y="237"/>
                  <a:ext cx="16" cy="23"/>
                </a:xfrm>
                <a:custGeom>
                  <a:avLst/>
                  <a:gdLst>
                    <a:gd name="T0" fmla="*/ 4 w 14"/>
                    <a:gd name="T1" fmla="*/ 20 h 20"/>
                    <a:gd name="T2" fmla="*/ 1 w 14"/>
                    <a:gd name="T3" fmla="*/ 18 h 20"/>
                    <a:gd name="T4" fmla="*/ 1 w 14"/>
                    <a:gd name="T5" fmla="*/ 17 h 20"/>
                    <a:gd name="T6" fmla="*/ 2 w 14"/>
                    <a:gd name="T7" fmla="*/ 15 h 20"/>
                    <a:gd name="T8" fmla="*/ 7 w 14"/>
                    <a:gd name="T9" fmla="*/ 7 h 20"/>
                    <a:gd name="T10" fmla="*/ 8 w 14"/>
                    <a:gd name="T11" fmla="*/ 5 h 20"/>
                    <a:gd name="T12" fmla="*/ 11 w 14"/>
                    <a:gd name="T13" fmla="*/ 1 h 20"/>
                    <a:gd name="T14" fmla="*/ 14 w 14"/>
                    <a:gd name="T15" fmla="*/ 0 h 20"/>
                    <a:gd name="T16" fmla="*/ 4 w 14"/>
                    <a:gd name="T17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4" y="20"/>
                      </a:moveTo>
                      <a:cubicBezTo>
                        <a:pt x="3" y="19"/>
                        <a:pt x="2" y="19"/>
                        <a:pt x="1" y="18"/>
                      </a:cubicBezTo>
                      <a:cubicBezTo>
                        <a:pt x="1" y="18"/>
                        <a:pt x="1" y="18"/>
                        <a:pt x="1" y="17"/>
                      </a:cubicBezTo>
                      <a:cubicBezTo>
                        <a:pt x="0" y="16"/>
                        <a:pt x="1" y="15"/>
                        <a:pt x="2" y="15"/>
                      </a:cubicBezTo>
                      <a:cubicBezTo>
                        <a:pt x="4" y="13"/>
                        <a:pt x="6" y="10"/>
                        <a:pt x="7" y="7"/>
                      </a:cubicBezTo>
                      <a:cubicBezTo>
                        <a:pt x="6" y="6"/>
                        <a:pt x="7" y="5"/>
                        <a:pt x="8" y="5"/>
                      </a:cubicBezTo>
                      <a:cubicBezTo>
                        <a:pt x="9" y="3"/>
                        <a:pt x="10" y="2"/>
                        <a:pt x="11" y="1"/>
                      </a:cubicBezTo>
                      <a:cubicBezTo>
                        <a:pt x="12" y="0"/>
                        <a:pt x="13" y="0"/>
                        <a:pt x="14" y="0"/>
                      </a:cubicBezTo>
                      <a:cubicBezTo>
                        <a:pt x="13" y="7"/>
                        <a:pt x="12" y="15"/>
                        <a:pt x="4" y="20"/>
                      </a:cubicBezTo>
                      <a:close/>
                    </a:path>
                  </a:pathLst>
                </a:custGeom>
                <a:solidFill>
                  <a:srgbClr val="BCC7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1" name="Freeform 651"/>
                <p:cNvSpPr>
                  <a:spLocks/>
                </p:cNvSpPr>
                <p:nvPr userDrawn="1"/>
              </p:nvSpPr>
              <p:spPr bwMode="auto">
                <a:xfrm>
                  <a:off x="5436" y="230"/>
                  <a:ext cx="11" cy="8"/>
                </a:xfrm>
                <a:custGeom>
                  <a:avLst/>
                  <a:gdLst>
                    <a:gd name="T0" fmla="*/ 3 w 9"/>
                    <a:gd name="T1" fmla="*/ 6 h 7"/>
                    <a:gd name="T2" fmla="*/ 0 w 9"/>
                    <a:gd name="T3" fmla="*/ 7 h 7"/>
                    <a:gd name="T4" fmla="*/ 6 w 9"/>
                    <a:gd name="T5" fmla="*/ 0 h 7"/>
                    <a:gd name="T6" fmla="*/ 9 w 9"/>
                    <a:gd name="T7" fmla="*/ 1 h 7"/>
                    <a:gd name="T8" fmla="*/ 7 w 9"/>
                    <a:gd name="T9" fmla="*/ 4 h 7"/>
                    <a:gd name="T10" fmla="*/ 3 w 9"/>
                    <a:gd name="T11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2" y="6"/>
                        <a:pt x="1" y="7"/>
                        <a:pt x="0" y="7"/>
                      </a:cubicBezTo>
                      <a:cubicBezTo>
                        <a:pt x="1" y="4"/>
                        <a:pt x="3" y="2"/>
                        <a:pt x="6" y="0"/>
                      </a:cubicBezTo>
                      <a:cubicBezTo>
                        <a:pt x="7" y="0"/>
                        <a:pt x="8" y="1"/>
                        <a:pt x="9" y="1"/>
                      </a:cubicBezTo>
                      <a:cubicBezTo>
                        <a:pt x="8" y="2"/>
                        <a:pt x="8" y="3"/>
                        <a:pt x="7" y="4"/>
                      </a:cubicBezTo>
                      <a:cubicBezTo>
                        <a:pt x="6" y="6"/>
                        <a:pt x="5" y="7"/>
                        <a:pt x="3" y="6"/>
                      </a:cubicBezTo>
                      <a:close/>
                    </a:path>
                  </a:pathLst>
                </a:custGeom>
                <a:solidFill>
                  <a:srgbClr val="A4BD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0" name="Freeform 652"/>
                <p:cNvSpPr>
                  <a:spLocks/>
                </p:cNvSpPr>
                <p:nvPr userDrawn="1"/>
              </p:nvSpPr>
              <p:spPr bwMode="auto">
                <a:xfrm>
                  <a:off x="5443" y="229"/>
                  <a:ext cx="5" cy="2"/>
                </a:xfrm>
                <a:custGeom>
                  <a:avLst/>
                  <a:gdLst>
                    <a:gd name="T0" fmla="*/ 3 w 4"/>
                    <a:gd name="T1" fmla="*/ 2 h 2"/>
                    <a:gd name="T2" fmla="*/ 0 w 4"/>
                    <a:gd name="T3" fmla="*/ 1 h 2"/>
                    <a:gd name="T4" fmla="*/ 1 w 4"/>
                    <a:gd name="T5" fmla="*/ 0 h 2"/>
                    <a:gd name="T6" fmla="*/ 3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3" y="2"/>
                      </a:moveTo>
                      <a:cubicBezTo>
                        <a:pt x="2" y="2"/>
                        <a:pt x="1" y="2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3" y="0"/>
                        <a:pt x="4" y="1"/>
                        <a:pt x="3" y="2"/>
                      </a:cubicBezTo>
                      <a:close/>
                    </a:path>
                  </a:pathLst>
                </a:custGeom>
                <a:solidFill>
                  <a:srgbClr val="C9CB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2" name="Freeform 653"/>
                <p:cNvSpPr>
                  <a:spLocks/>
                </p:cNvSpPr>
                <p:nvPr userDrawn="1"/>
              </p:nvSpPr>
              <p:spPr bwMode="auto">
                <a:xfrm>
                  <a:off x="5431" y="242"/>
                  <a:ext cx="2" cy="3"/>
                </a:xfrm>
                <a:custGeom>
                  <a:avLst/>
                  <a:gdLst>
                    <a:gd name="T0" fmla="*/ 2 w 2"/>
                    <a:gd name="T1" fmla="*/ 1 h 3"/>
                    <a:gd name="T2" fmla="*/ 1 w 2"/>
                    <a:gd name="T3" fmla="*/ 3 h 3"/>
                    <a:gd name="T4" fmla="*/ 0 w 2"/>
                    <a:gd name="T5" fmla="*/ 0 h 3"/>
                    <a:gd name="T6" fmla="*/ 2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2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32303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3" name="Freeform 654"/>
                <p:cNvSpPr>
                  <a:spLocks/>
                </p:cNvSpPr>
                <p:nvPr userDrawn="1"/>
              </p:nvSpPr>
              <p:spPr bwMode="auto">
                <a:xfrm>
                  <a:off x="5405" y="403"/>
                  <a:ext cx="79" cy="62"/>
                </a:xfrm>
                <a:custGeom>
                  <a:avLst/>
                  <a:gdLst>
                    <a:gd name="T0" fmla="*/ 47 w 68"/>
                    <a:gd name="T1" fmla="*/ 2 h 54"/>
                    <a:gd name="T2" fmla="*/ 49 w 68"/>
                    <a:gd name="T3" fmla="*/ 1 h 54"/>
                    <a:gd name="T4" fmla="*/ 52 w 68"/>
                    <a:gd name="T5" fmla="*/ 0 h 54"/>
                    <a:gd name="T6" fmla="*/ 61 w 68"/>
                    <a:gd name="T7" fmla="*/ 20 h 54"/>
                    <a:gd name="T8" fmla="*/ 47 w 68"/>
                    <a:gd name="T9" fmla="*/ 32 h 54"/>
                    <a:gd name="T10" fmla="*/ 31 w 68"/>
                    <a:gd name="T11" fmla="*/ 43 h 54"/>
                    <a:gd name="T12" fmla="*/ 24 w 68"/>
                    <a:gd name="T13" fmla="*/ 48 h 54"/>
                    <a:gd name="T14" fmla="*/ 17 w 68"/>
                    <a:gd name="T15" fmla="*/ 53 h 54"/>
                    <a:gd name="T16" fmla="*/ 8 w 68"/>
                    <a:gd name="T17" fmla="*/ 52 h 54"/>
                    <a:gd name="T18" fmla="*/ 1 w 68"/>
                    <a:gd name="T19" fmla="*/ 47 h 54"/>
                    <a:gd name="T20" fmla="*/ 6 w 68"/>
                    <a:gd name="T21" fmla="*/ 40 h 54"/>
                    <a:gd name="T22" fmla="*/ 8 w 68"/>
                    <a:gd name="T23" fmla="*/ 39 h 54"/>
                    <a:gd name="T24" fmla="*/ 32 w 68"/>
                    <a:gd name="T25" fmla="*/ 14 h 54"/>
                    <a:gd name="T26" fmla="*/ 44 w 68"/>
                    <a:gd name="T27" fmla="*/ 6 h 54"/>
                    <a:gd name="T28" fmla="*/ 45 w 68"/>
                    <a:gd name="T29" fmla="*/ 4 h 54"/>
                    <a:gd name="T30" fmla="*/ 47 w 68"/>
                    <a:gd name="T31" fmla="*/ 4 h 54"/>
                    <a:gd name="T32" fmla="*/ 47 w 68"/>
                    <a:gd name="T33" fmla="*/ 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54">
                      <a:moveTo>
                        <a:pt x="47" y="2"/>
                      </a:moveTo>
                      <a:cubicBezTo>
                        <a:pt x="48" y="2"/>
                        <a:pt x="49" y="1"/>
                        <a:pt x="49" y="1"/>
                      </a:cubicBezTo>
                      <a:cubicBezTo>
                        <a:pt x="50" y="0"/>
                        <a:pt x="51" y="0"/>
                        <a:pt x="52" y="0"/>
                      </a:cubicBezTo>
                      <a:cubicBezTo>
                        <a:pt x="68" y="1"/>
                        <a:pt x="60" y="12"/>
                        <a:pt x="61" y="20"/>
                      </a:cubicBezTo>
                      <a:cubicBezTo>
                        <a:pt x="58" y="26"/>
                        <a:pt x="55" y="31"/>
                        <a:pt x="47" y="32"/>
                      </a:cubicBezTo>
                      <a:cubicBezTo>
                        <a:pt x="40" y="34"/>
                        <a:pt x="36" y="40"/>
                        <a:pt x="31" y="43"/>
                      </a:cubicBezTo>
                      <a:cubicBezTo>
                        <a:pt x="29" y="45"/>
                        <a:pt x="23" y="41"/>
                        <a:pt x="24" y="48"/>
                      </a:cubicBezTo>
                      <a:cubicBezTo>
                        <a:pt x="24" y="51"/>
                        <a:pt x="21" y="53"/>
                        <a:pt x="17" y="53"/>
                      </a:cubicBezTo>
                      <a:cubicBezTo>
                        <a:pt x="14" y="50"/>
                        <a:pt x="11" y="54"/>
                        <a:pt x="8" y="52"/>
                      </a:cubicBezTo>
                      <a:cubicBezTo>
                        <a:pt x="6" y="51"/>
                        <a:pt x="2" y="50"/>
                        <a:pt x="1" y="47"/>
                      </a:cubicBezTo>
                      <a:cubicBezTo>
                        <a:pt x="0" y="44"/>
                        <a:pt x="3" y="42"/>
                        <a:pt x="6" y="40"/>
                      </a:cubicBezTo>
                      <a:cubicBezTo>
                        <a:pt x="6" y="39"/>
                        <a:pt x="7" y="39"/>
                        <a:pt x="8" y="39"/>
                      </a:cubicBezTo>
                      <a:cubicBezTo>
                        <a:pt x="13" y="28"/>
                        <a:pt x="24" y="23"/>
                        <a:pt x="32" y="14"/>
                      </a:cubicBezTo>
                      <a:cubicBezTo>
                        <a:pt x="35" y="10"/>
                        <a:pt x="39" y="8"/>
                        <a:pt x="44" y="6"/>
                      </a:cubicBezTo>
                      <a:cubicBezTo>
                        <a:pt x="44" y="5"/>
                        <a:pt x="45" y="5"/>
                        <a:pt x="45" y="4"/>
                      </a:cubicBezTo>
                      <a:cubicBezTo>
                        <a:pt x="46" y="4"/>
                        <a:pt x="46" y="4"/>
                        <a:pt x="47" y="4"/>
                      </a:cubicBezTo>
                      <a:cubicBezTo>
                        <a:pt x="47" y="3"/>
                        <a:pt x="47" y="3"/>
                        <a:pt x="47" y="2"/>
                      </a:cubicBezTo>
                      <a:close/>
                    </a:path>
                  </a:pathLst>
                </a:custGeom>
                <a:solidFill>
                  <a:srgbClr val="9193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4" name="Freeform 655"/>
                <p:cNvSpPr>
                  <a:spLocks/>
                </p:cNvSpPr>
                <p:nvPr userDrawn="1"/>
              </p:nvSpPr>
              <p:spPr bwMode="auto">
                <a:xfrm>
                  <a:off x="5425" y="442"/>
                  <a:ext cx="51" cy="28"/>
                </a:xfrm>
                <a:custGeom>
                  <a:avLst/>
                  <a:gdLst>
                    <a:gd name="T0" fmla="*/ 0 w 44"/>
                    <a:gd name="T1" fmla="*/ 19 h 24"/>
                    <a:gd name="T2" fmla="*/ 5 w 44"/>
                    <a:gd name="T3" fmla="*/ 13 h 24"/>
                    <a:gd name="T4" fmla="*/ 14 w 44"/>
                    <a:gd name="T5" fmla="*/ 8 h 24"/>
                    <a:gd name="T6" fmla="*/ 34 w 44"/>
                    <a:gd name="T7" fmla="*/ 1 h 24"/>
                    <a:gd name="T8" fmla="*/ 41 w 44"/>
                    <a:gd name="T9" fmla="*/ 3 h 24"/>
                    <a:gd name="T10" fmla="*/ 41 w 44"/>
                    <a:gd name="T11" fmla="*/ 12 h 24"/>
                    <a:gd name="T12" fmla="*/ 17 w 44"/>
                    <a:gd name="T13" fmla="*/ 22 h 24"/>
                    <a:gd name="T14" fmla="*/ 14 w 44"/>
                    <a:gd name="T15" fmla="*/ 21 h 24"/>
                    <a:gd name="T16" fmla="*/ 14 w 44"/>
                    <a:gd name="T17" fmla="*/ 21 h 24"/>
                    <a:gd name="T18" fmla="*/ 0 w 44"/>
                    <a:gd name="T19" fmla="*/ 1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24">
                      <a:moveTo>
                        <a:pt x="0" y="19"/>
                      </a:moveTo>
                      <a:cubicBezTo>
                        <a:pt x="2" y="17"/>
                        <a:pt x="5" y="15"/>
                        <a:pt x="5" y="13"/>
                      </a:cubicBezTo>
                      <a:cubicBezTo>
                        <a:pt x="6" y="6"/>
                        <a:pt x="11" y="9"/>
                        <a:pt x="14" y="8"/>
                      </a:cubicBezTo>
                      <a:cubicBezTo>
                        <a:pt x="20" y="4"/>
                        <a:pt x="29" y="10"/>
                        <a:pt x="34" y="1"/>
                      </a:cubicBezTo>
                      <a:cubicBezTo>
                        <a:pt x="35" y="0"/>
                        <a:pt x="39" y="1"/>
                        <a:pt x="41" y="3"/>
                      </a:cubicBezTo>
                      <a:cubicBezTo>
                        <a:pt x="44" y="6"/>
                        <a:pt x="43" y="9"/>
                        <a:pt x="41" y="12"/>
                      </a:cubicBezTo>
                      <a:cubicBezTo>
                        <a:pt x="33" y="15"/>
                        <a:pt x="25" y="18"/>
                        <a:pt x="17" y="22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0" y="18"/>
                        <a:pt x="4" y="24"/>
                        <a:pt x="0" y="19"/>
                      </a:cubicBezTo>
                      <a:close/>
                    </a:path>
                  </a:pathLst>
                </a:custGeom>
                <a:solidFill>
                  <a:srgbClr val="A39F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5" name="Freeform 656"/>
                <p:cNvSpPr>
                  <a:spLocks/>
                </p:cNvSpPr>
                <p:nvPr userDrawn="1"/>
              </p:nvSpPr>
              <p:spPr bwMode="auto">
                <a:xfrm>
                  <a:off x="5352" y="494"/>
                  <a:ext cx="6" cy="7"/>
                </a:xfrm>
                <a:custGeom>
                  <a:avLst/>
                  <a:gdLst>
                    <a:gd name="T0" fmla="*/ 5 w 5"/>
                    <a:gd name="T1" fmla="*/ 6 h 6"/>
                    <a:gd name="T2" fmla="*/ 3 w 5"/>
                    <a:gd name="T3" fmla="*/ 6 h 6"/>
                    <a:gd name="T4" fmla="*/ 0 w 5"/>
                    <a:gd name="T5" fmla="*/ 0 h 6"/>
                    <a:gd name="T6" fmla="*/ 5 w 5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6">
                      <a:moveTo>
                        <a:pt x="5" y="6"/>
                      </a:moveTo>
                      <a:cubicBezTo>
                        <a:pt x="4" y="6"/>
                        <a:pt x="4" y="6"/>
                        <a:pt x="3" y="6"/>
                      </a:cubicBezTo>
                      <a:cubicBezTo>
                        <a:pt x="2" y="4"/>
                        <a:pt x="1" y="2"/>
                        <a:pt x="0" y="0"/>
                      </a:cubicBezTo>
                      <a:cubicBezTo>
                        <a:pt x="4" y="0"/>
                        <a:pt x="4" y="3"/>
                        <a:pt x="5" y="6"/>
                      </a:cubicBezTo>
                      <a:close/>
                    </a:path>
                  </a:pathLst>
                </a:custGeom>
                <a:solidFill>
                  <a:srgbClr val="CDC9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6" name="Freeform 657"/>
                <p:cNvSpPr>
                  <a:spLocks/>
                </p:cNvSpPr>
                <p:nvPr userDrawn="1"/>
              </p:nvSpPr>
              <p:spPr bwMode="auto">
                <a:xfrm>
                  <a:off x="5456" y="405"/>
                  <a:ext cx="5" cy="5"/>
                </a:xfrm>
                <a:custGeom>
                  <a:avLst/>
                  <a:gdLst>
                    <a:gd name="T0" fmla="*/ 3 w 4"/>
                    <a:gd name="T1" fmla="*/ 0 h 4"/>
                    <a:gd name="T2" fmla="*/ 4 w 4"/>
                    <a:gd name="T3" fmla="*/ 2 h 4"/>
                    <a:gd name="T4" fmla="*/ 4 w 4"/>
                    <a:gd name="T5" fmla="*/ 2 h 4"/>
                    <a:gd name="T6" fmla="*/ 0 w 4"/>
                    <a:gd name="T7" fmla="*/ 4 h 4"/>
                    <a:gd name="T8" fmla="*/ 3 w 4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0"/>
                      </a:move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3"/>
                        <a:pt x="1" y="3"/>
                        <a:pt x="0" y="4"/>
                      </a:cubicBezTo>
                      <a:cubicBezTo>
                        <a:pt x="0" y="2"/>
                        <a:pt x="2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9B9B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7" name="Freeform 658"/>
                <p:cNvSpPr>
                  <a:spLocks/>
                </p:cNvSpPr>
                <p:nvPr userDrawn="1"/>
              </p:nvSpPr>
              <p:spPr bwMode="auto">
                <a:xfrm>
                  <a:off x="5462" y="401"/>
                  <a:ext cx="3" cy="3"/>
                </a:xfrm>
                <a:custGeom>
                  <a:avLst/>
                  <a:gdLst>
                    <a:gd name="T0" fmla="*/ 3 w 3"/>
                    <a:gd name="T1" fmla="*/ 2 h 3"/>
                    <a:gd name="T2" fmla="*/ 0 w 3"/>
                    <a:gd name="T3" fmla="*/ 3 h 3"/>
                    <a:gd name="T4" fmla="*/ 2 w 3"/>
                    <a:gd name="T5" fmla="*/ 0 h 3"/>
                    <a:gd name="T6" fmla="*/ 2 w 3"/>
                    <a:gd name="T7" fmla="*/ 0 h 3"/>
                    <a:gd name="T8" fmla="*/ 3 w 3"/>
                    <a:gd name="T9" fmla="*/ 1 h 3"/>
                    <a:gd name="T10" fmla="*/ 3 w 3"/>
                    <a:gd name="T1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3">
                      <a:moveTo>
                        <a:pt x="3" y="2"/>
                      </a:move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3" y="1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9B9B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8" name="Freeform 659"/>
                <p:cNvSpPr>
                  <a:spLocks/>
                </p:cNvSpPr>
                <p:nvPr userDrawn="1"/>
              </p:nvSpPr>
              <p:spPr bwMode="auto">
                <a:xfrm>
                  <a:off x="5383" y="344"/>
                  <a:ext cx="64" cy="81"/>
                </a:xfrm>
                <a:custGeom>
                  <a:avLst/>
                  <a:gdLst>
                    <a:gd name="T0" fmla="*/ 9 w 55"/>
                    <a:gd name="T1" fmla="*/ 69 h 70"/>
                    <a:gd name="T2" fmla="*/ 7 w 55"/>
                    <a:gd name="T3" fmla="*/ 70 h 70"/>
                    <a:gd name="T4" fmla="*/ 6 w 55"/>
                    <a:gd name="T5" fmla="*/ 70 h 70"/>
                    <a:gd name="T6" fmla="*/ 3 w 55"/>
                    <a:gd name="T7" fmla="*/ 69 h 70"/>
                    <a:gd name="T8" fmla="*/ 1 w 55"/>
                    <a:gd name="T9" fmla="*/ 67 h 70"/>
                    <a:gd name="T10" fmla="*/ 0 w 55"/>
                    <a:gd name="T11" fmla="*/ 65 h 70"/>
                    <a:gd name="T12" fmla="*/ 14 w 55"/>
                    <a:gd name="T13" fmla="*/ 44 h 70"/>
                    <a:gd name="T14" fmla="*/ 16 w 55"/>
                    <a:gd name="T15" fmla="*/ 43 h 70"/>
                    <a:gd name="T16" fmla="*/ 18 w 55"/>
                    <a:gd name="T17" fmla="*/ 35 h 70"/>
                    <a:gd name="T18" fmla="*/ 29 w 55"/>
                    <a:gd name="T19" fmla="*/ 9 h 70"/>
                    <a:gd name="T20" fmla="*/ 35 w 55"/>
                    <a:gd name="T21" fmla="*/ 2 h 70"/>
                    <a:gd name="T22" fmla="*/ 40 w 55"/>
                    <a:gd name="T23" fmla="*/ 5 h 70"/>
                    <a:gd name="T24" fmla="*/ 49 w 55"/>
                    <a:gd name="T25" fmla="*/ 17 h 70"/>
                    <a:gd name="T26" fmla="*/ 49 w 55"/>
                    <a:gd name="T27" fmla="*/ 17 h 70"/>
                    <a:gd name="T28" fmla="*/ 47 w 55"/>
                    <a:gd name="T29" fmla="*/ 20 h 70"/>
                    <a:gd name="T30" fmla="*/ 40 w 55"/>
                    <a:gd name="T31" fmla="*/ 28 h 70"/>
                    <a:gd name="T32" fmla="*/ 36 w 55"/>
                    <a:gd name="T33" fmla="*/ 35 h 70"/>
                    <a:gd name="T34" fmla="*/ 28 w 55"/>
                    <a:gd name="T35" fmla="*/ 41 h 70"/>
                    <a:gd name="T36" fmla="*/ 22 w 55"/>
                    <a:gd name="T37" fmla="*/ 51 h 70"/>
                    <a:gd name="T38" fmla="*/ 22 w 55"/>
                    <a:gd name="T39" fmla="*/ 51 h 70"/>
                    <a:gd name="T40" fmla="*/ 11 w 55"/>
                    <a:gd name="T41" fmla="*/ 61 h 70"/>
                    <a:gd name="T42" fmla="*/ 9 w 55"/>
                    <a:gd name="T43" fmla="*/ 6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5" h="70">
                      <a:moveTo>
                        <a:pt x="9" y="69"/>
                      </a:moveTo>
                      <a:cubicBezTo>
                        <a:pt x="8" y="69"/>
                        <a:pt x="8" y="70"/>
                        <a:pt x="7" y="70"/>
                      </a:cubicBezTo>
                      <a:cubicBezTo>
                        <a:pt x="6" y="70"/>
                        <a:pt x="6" y="70"/>
                        <a:pt x="6" y="70"/>
                      </a:cubicBezTo>
                      <a:cubicBezTo>
                        <a:pt x="5" y="70"/>
                        <a:pt x="4" y="69"/>
                        <a:pt x="3" y="69"/>
                      </a:cubicBezTo>
                      <a:cubicBezTo>
                        <a:pt x="2" y="68"/>
                        <a:pt x="1" y="68"/>
                        <a:pt x="1" y="67"/>
                      </a:cubicBezTo>
                      <a:cubicBezTo>
                        <a:pt x="1" y="67"/>
                        <a:pt x="0" y="66"/>
                        <a:pt x="0" y="65"/>
                      </a:cubicBezTo>
                      <a:cubicBezTo>
                        <a:pt x="7" y="59"/>
                        <a:pt x="7" y="50"/>
                        <a:pt x="14" y="44"/>
                      </a:cubicBezTo>
                      <a:cubicBezTo>
                        <a:pt x="15" y="45"/>
                        <a:pt x="16" y="44"/>
                        <a:pt x="16" y="43"/>
                      </a:cubicBezTo>
                      <a:cubicBezTo>
                        <a:pt x="17" y="40"/>
                        <a:pt x="20" y="38"/>
                        <a:pt x="18" y="35"/>
                      </a:cubicBezTo>
                      <a:cubicBezTo>
                        <a:pt x="22" y="26"/>
                        <a:pt x="26" y="18"/>
                        <a:pt x="29" y="9"/>
                      </a:cubicBezTo>
                      <a:cubicBezTo>
                        <a:pt x="30" y="6"/>
                        <a:pt x="31" y="3"/>
                        <a:pt x="35" y="2"/>
                      </a:cubicBezTo>
                      <a:cubicBezTo>
                        <a:pt x="37" y="2"/>
                        <a:pt x="39" y="6"/>
                        <a:pt x="40" y="5"/>
                      </a:cubicBezTo>
                      <a:cubicBezTo>
                        <a:pt x="55" y="0"/>
                        <a:pt x="50" y="10"/>
                        <a:pt x="49" y="17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8" y="18"/>
                        <a:pt x="48" y="19"/>
                        <a:pt x="47" y="20"/>
                      </a:cubicBezTo>
                      <a:cubicBezTo>
                        <a:pt x="45" y="23"/>
                        <a:pt x="44" y="27"/>
                        <a:pt x="40" y="28"/>
                      </a:cubicBezTo>
                      <a:cubicBezTo>
                        <a:pt x="37" y="30"/>
                        <a:pt x="36" y="32"/>
                        <a:pt x="36" y="35"/>
                      </a:cubicBezTo>
                      <a:cubicBezTo>
                        <a:pt x="33" y="37"/>
                        <a:pt x="31" y="39"/>
                        <a:pt x="28" y="41"/>
                      </a:cubicBezTo>
                      <a:cubicBezTo>
                        <a:pt x="24" y="43"/>
                        <a:pt x="22" y="46"/>
                        <a:pt x="22" y="51"/>
                      </a:cubicBezTo>
                      <a:cubicBezTo>
                        <a:pt x="22" y="51"/>
                        <a:pt x="22" y="51"/>
                        <a:pt x="22" y="51"/>
                      </a:cubicBezTo>
                      <a:cubicBezTo>
                        <a:pt x="18" y="54"/>
                        <a:pt x="13" y="56"/>
                        <a:pt x="11" y="61"/>
                      </a:cubicBezTo>
                      <a:cubicBezTo>
                        <a:pt x="11" y="64"/>
                        <a:pt x="10" y="66"/>
                        <a:pt x="9" y="69"/>
                      </a:cubicBezTo>
                      <a:close/>
                    </a:path>
                  </a:pathLst>
                </a:custGeom>
                <a:solidFill>
                  <a:srgbClr val="A09D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9" name="Freeform 660"/>
                <p:cNvSpPr>
                  <a:spLocks/>
                </p:cNvSpPr>
                <p:nvPr userDrawn="1"/>
              </p:nvSpPr>
              <p:spPr bwMode="auto">
                <a:xfrm>
                  <a:off x="5400" y="285"/>
                  <a:ext cx="65" cy="64"/>
                </a:xfrm>
                <a:custGeom>
                  <a:avLst/>
                  <a:gdLst>
                    <a:gd name="T0" fmla="*/ 20 w 57"/>
                    <a:gd name="T1" fmla="*/ 51 h 55"/>
                    <a:gd name="T2" fmla="*/ 15 w 57"/>
                    <a:gd name="T3" fmla="*/ 45 h 55"/>
                    <a:gd name="T4" fmla="*/ 9 w 57"/>
                    <a:gd name="T5" fmla="*/ 49 h 55"/>
                    <a:gd name="T6" fmla="*/ 6 w 57"/>
                    <a:gd name="T7" fmla="*/ 55 h 55"/>
                    <a:gd name="T8" fmla="*/ 0 w 57"/>
                    <a:gd name="T9" fmla="*/ 47 h 55"/>
                    <a:gd name="T10" fmla="*/ 17 w 57"/>
                    <a:gd name="T11" fmla="*/ 23 h 55"/>
                    <a:gd name="T12" fmla="*/ 19 w 57"/>
                    <a:gd name="T13" fmla="*/ 21 h 55"/>
                    <a:gd name="T14" fmla="*/ 28 w 57"/>
                    <a:gd name="T15" fmla="*/ 13 h 55"/>
                    <a:gd name="T16" fmla="*/ 34 w 57"/>
                    <a:gd name="T17" fmla="*/ 11 h 55"/>
                    <a:gd name="T18" fmla="*/ 54 w 57"/>
                    <a:gd name="T19" fmla="*/ 0 h 55"/>
                    <a:gd name="T20" fmla="*/ 57 w 57"/>
                    <a:gd name="T21" fmla="*/ 2 h 55"/>
                    <a:gd name="T22" fmla="*/ 57 w 57"/>
                    <a:gd name="T23" fmla="*/ 4 h 55"/>
                    <a:gd name="T24" fmla="*/ 56 w 57"/>
                    <a:gd name="T25" fmla="*/ 10 h 55"/>
                    <a:gd name="T26" fmla="*/ 45 w 57"/>
                    <a:gd name="T27" fmla="*/ 22 h 55"/>
                    <a:gd name="T28" fmla="*/ 42 w 57"/>
                    <a:gd name="T29" fmla="*/ 24 h 55"/>
                    <a:gd name="T30" fmla="*/ 32 w 57"/>
                    <a:gd name="T31" fmla="*/ 37 h 55"/>
                    <a:gd name="T32" fmla="*/ 32 w 57"/>
                    <a:gd name="T33" fmla="*/ 40 h 55"/>
                    <a:gd name="T34" fmla="*/ 22 w 57"/>
                    <a:gd name="T35" fmla="*/ 52 h 55"/>
                    <a:gd name="T36" fmla="*/ 20 w 57"/>
                    <a:gd name="T37" fmla="*/ 51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7" h="55">
                      <a:moveTo>
                        <a:pt x="20" y="51"/>
                      </a:moveTo>
                      <a:cubicBezTo>
                        <a:pt x="21" y="47"/>
                        <a:pt x="18" y="45"/>
                        <a:pt x="15" y="45"/>
                      </a:cubicBezTo>
                      <a:cubicBezTo>
                        <a:pt x="11" y="44"/>
                        <a:pt x="10" y="47"/>
                        <a:pt x="9" y="49"/>
                      </a:cubicBezTo>
                      <a:cubicBezTo>
                        <a:pt x="8" y="51"/>
                        <a:pt x="7" y="53"/>
                        <a:pt x="6" y="55"/>
                      </a:cubicBezTo>
                      <a:cubicBezTo>
                        <a:pt x="0" y="55"/>
                        <a:pt x="4" y="48"/>
                        <a:pt x="0" y="47"/>
                      </a:cubicBezTo>
                      <a:cubicBezTo>
                        <a:pt x="1" y="35"/>
                        <a:pt x="10" y="30"/>
                        <a:pt x="17" y="23"/>
                      </a:cubicBezTo>
                      <a:cubicBezTo>
                        <a:pt x="17" y="22"/>
                        <a:pt x="18" y="21"/>
                        <a:pt x="19" y="21"/>
                      </a:cubicBezTo>
                      <a:cubicBezTo>
                        <a:pt x="22" y="18"/>
                        <a:pt x="25" y="15"/>
                        <a:pt x="28" y="13"/>
                      </a:cubicBezTo>
                      <a:cubicBezTo>
                        <a:pt x="29" y="12"/>
                        <a:pt x="31" y="11"/>
                        <a:pt x="34" y="11"/>
                      </a:cubicBezTo>
                      <a:cubicBezTo>
                        <a:pt x="45" y="16"/>
                        <a:pt x="47" y="4"/>
                        <a:pt x="54" y="0"/>
                      </a:cubicBezTo>
                      <a:cubicBezTo>
                        <a:pt x="55" y="0"/>
                        <a:pt x="56" y="1"/>
                        <a:pt x="57" y="2"/>
                      </a:cubicBezTo>
                      <a:cubicBezTo>
                        <a:pt x="57" y="2"/>
                        <a:pt x="57" y="3"/>
                        <a:pt x="57" y="4"/>
                      </a:cubicBezTo>
                      <a:cubicBezTo>
                        <a:pt x="57" y="6"/>
                        <a:pt x="57" y="8"/>
                        <a:pt x="56" y="10"/>
                      </a:cubicBezTo>
                      <a:cubicBezTo>
                        <a:pt x="55" y="17"/>
                        <a:pt x="49" y="19"/>
                        <a:pt x="45" y="22"/>
                      </a:cubicBezTo>
                      <a:cubicBezTo>
                        <a:pt x="44" y="23"/>
                        <a:pt x="43" y="23"/>
                        <a:pt x="42" y="24"/>
                      </a:cubicBezTo>
                      <a:cubicBezTo>
                        <a:pt x="31" y="23"/>
                        <a:pt x="31" y="29"/>
                        <a:pt x="32" y="37"/>
                      </a:cubicBezTo>
                      <a:cubicBezTo>
                        <a:pt x="32" y="38"/>
                        <a:pt x="32" y="39"/>
                        <a:pt x="32" y="40"/>
                      </a:cubicBezTo>
                      <a:cubicBezTo>
                        <a:pt x="29" y="44"/>
                        <a:pt x="27" y="49"/>
                        <a:pt x="22" y="52"/>
                      </a:cubicBezTo>
                      <a:cubicBezTo>
                        <a:pt x="21" y="51"/>
                        <a:pt x="21" y="51"/>
                        <a:pt x="20" y="51"/>
                      </a:cubicBezTo>
                      <a:close/>
                    </a:path>
                  </a:pathLst>
                </a:custGeom>
                <a:solidFill>
                  <a:srgbClr val="8789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0" name="Freeform 661"/>
                <p:cNvSpPr>
                  <a:spLocks/>
                </p:cNvSpPr>
                <p:nvPr userDrawn="1"/>
              </p:nvSpPr>
              <p:spPr bwMode="auto">
                <a:xfrm>
                  <a:off x="5367" y="298"/>
                  <a:ext cx="65" cy="75"/>
                </a:xfrm>
                <a:custGeom>
                  <a:avLst/>
                  <a:gdLst>
                    <a:gd name="T0" fmla="*/ 47 w 56"/>
                    <a:gd name="T1" fmla="*/ 13 h 65"/>
                    <a:gd name="T2" fmla="*/ 28 w 56"/>
                    <a:gd name="T3" fmla="*/ 36 h 65"/>
                    <a:gd name="T4" fmla="*/ 16 w 56"/>
                    <a:gd name="T5" fmla="*/ 48 h 65"/>
                    <a:gd name="T6" fmla="*/ 16 w 56"/>
                    <a:gd name="T7" fmla="*/ 48 h 65"/>
                    <a:gd name="T8" fmla="*/ 0 w 56"/>
                    <a:gd name="T9" fmla="*/ 65 h 65"/>
                    <a:gd name="T10" fmla="*/ 7 w 56"/>
                    <a:gd name="T11" fmla="*/ 48 h 65"/>
                    <a:gd name="T12" fmla="*/ 18 w 56"/>
                    <a:gd name="T13" fmla="*/ 30 h 65"/>
                    <a:gd name="T14" fmla="*/ 29 w 56"/>
                    <a:gd name="T15" fmla="*/ 12 h 65"/>
                    <a:gd name="T16" fmla="*/ 56 w 56"/>
                    <a:gd name="T17" fmla="*/ 4 h 65"/>
                    <a:gd name="T18" fmla="*/ 49 w 56"/>
                    <a:gd name="T19" fmla="*/ 12 h 65"/>
                    <a:gd name="T20" fmla="*/ 47 w 56"/>
                    <a:gd name="T21" fmla="*/ 13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6" h="65">
                      <a:moveTo>
                        <a:pt x="47" y="13"/>
                      </a:moveTo>
                      <a:cubicBezTo>
                        <a:pt x="40" y="20"/>
                        <a:pt x="33" y="27"/>
                        <a:pt x="28" y="36"/>
                      </a:cubicBezTo>
                      <a:cubicBezTo>
                        <a:pt x="22" y="38"/>
                        <a:pt x="19" y="43"/>
                        <a:pt x="16" y="48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1" y="55"/>
                        <a:pt x="8" y="63"/>
                        <a:pt x="0" y="65"/>
                      </a:cubicBezTo>
                      <a:cubicBezTo>
                        <a:pt x="0" y="59"/>
                        <a:pt x="1" y="53"/>
                        <a:pt x="7" y="48"/>
                      </a:cubicBezTo>
                      <a:cubicBezTo>
                        <a:pt x="14" y="44"/>
                        <a:pt x="14" y="35"/>
                        <a:pt x="18" y="30"/>
                      </a:cubicBezTo>
                      <a:cubicBezTo>
                        <a:pt x="21" y="24"/>
                        <a:pt x="26" y="18"/>
                        <a:pt x="29" y="12"/>
                      </a:cubicBezTo>
                      <a:cubicBezTo>
                        <a:pt x="35" y="0"/>
                        <a:pt x="39" y="0"/>
                        <a:pt x="56" y="4"/>
                      </a:cubicBezTo>
                      <a:cubicBezTo>
                        <a:pt x="55" y="8"/>
                        <a:pt x="51" y="9"/>
                        <a:pt x="49" y="12"/>
                      </a:cubicBezTo>
                      <a:cubicBezTo>
                        <a:pt x="48" y="12"/>
                        <a:pt x="47" y="10"/>
                        <a:pt x="47" y="13"/>
                      </a:cubicBezTo>
                      <a:close/>
                    </a:path>
                  </a:pathLst>
                </a:custGeom>
                <a:solidFill>
                  <a:srgbClr val="9B9C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1" name="Freeform 662"/>
                <p:cNvSpPr>
                  <a:spLocks/>
                </p:cNvSpPr>
                <p:nvPr userDrawn="1"/>
              </p:nvSpPr>
              <p:spPr bwMode="auto">
                <a:xfrm>
                  <a:off x="5404" y="344"/>
                  <a:ext cx="20" cy="41"/>
                </a:xfrm>
                <a:custGeom>
                  <a:avLst/>
                  <a:gdLst>
                    <a:gd name="T0" fmla="*/ 17 w 17"/>
                    <a:gd name="T1" fmla="*/ 2 h 35"/>
                    <a:gd name="T2" fmla="*/ 6 w 17"/>
                    <a:gd name="T3" fmla="*/ 27 h 35"/>
                    <a:gd name="T4" fmla="*/ 0 w 17"/>
                    <a:gd name="T5" fmla="*/ 35 h 35"/>
                    <a:gd name="T6" fmla="*/ 6 w 17"/>
                    <a:gd name="T7" fmla="*/ 17 h 35"/>
                    <a:gd name="T8" fmla="*/ 9 w 17"/>
                    <a:gd name="T9" fmla="*/ 8 h 35"/>
                    <a:gd name="T10" fmla="*/ 16 w 17"/>
                    <a:gd name="T11" fmla="*/ 0 h 35"/>
                    <a:gd name="T12" fmla="*/ 16 w 17"/>
                    <a:gd name="T13" fmla="*/ 0 h 35"/>
                    <a:gd name="T14" fmla="*/ 17 w 17"/>
                    <a:gd name="T15" fmla="*/ 1 h 35"/>
                    <a:gd name="T16" fmla="*/ 17 w 17"/>
                    <a:gd name="T17" fmla="*/ 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35">
                      <a:moveTo>
                        <a:pt x="17" y="2"/>
                      </a:moveTo>
                      <a:cubicBezTo>
                        <a:pt x="12" y="10"/>
                        <a:pt x="9" y="18"/>
                        <a:pt x="6" y="27"/>
                      </a:cubicBezTo>
                      <a:cubicBezTo>
                        <a:pt x="4" y="30"/>
                        <a:pt x="4" y="33"/>
                        <a:pt x="0" y="35"/>
                      </a:cubicBezTo>
                      <a:cubicBezTo>
                        <a:pt x="0" y="28"/>
                        <a:pt x="3" y="22"/>
                        <a:pt x="6" y="17"/>
                      </a:cubicBezTo>
                      <a:cubicBezTo>
                        <a:pt x="8" y="14"/>
                        <a:pt x="10" y="11"/>
                        <a:pt x="9" y="8"/>
                      </a:cubicBezTo>
                      <a:cubicBezTo>
                        <a:pt x="6" y="0"/>
                        <a:pt x="11" y="1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7" y="0"/>
                        <a:pt x="17" y="1"/>
                        <a:pt x="17" y="1"/>
                      </a:cubicBezTo>
                      <a:cubicBezTo>
                        <a:pt x="17" y="1"/>
                        <a:pt x="17" y="2"/>
                        <a:pt x="17" y="2"/>
                      </a:cubicBezTo>
                      <a:close/>
                    </a:path>
                  </a:pathLst>
                </a:custGeom>
                <a:solidFill>
                  <a:srgbClr val="8789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2" name="Freeform 663"/>
                <p:cNvSpPr>
                  <a:spLocks/>
                </p:cNvSpPr>
                <p:nvPr userDrawn="1"/>
              </p:nvSpPr>
              <p:spPr bwMode="auto">
                <a:xfrm>
                  <a:off x="5400" y="394"/>
                  <a:ext cx="2" cy="2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1 h 2"/>
                    <a:gd name="T4" fmla="*/ 2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2"/>
                        <a:pt x="2" y="2"/>
                        <a:pt x="0" y="1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AEAC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3" name="Freeform 664"/>
                <p:cNvSpPr>
                  <a:spLocks/>
                </p:cNvSpPr>
                <p:nvPr userDrawn="1"/>
              </p:nvSpPr>
              <p:spPr bwMode="auto">
                <a:xfrm>
                  <a:off x="5356" y="449"/>
                  <a:ext cx="2" cy="3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1 h 2"/>
                    <a:gd name="T4" fmla="*/ 0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0" y="0"/>
                        <a:pt x="1" y="0"/>
                        <a:pt x="2" y="1"/>
                      </a:cubicBezTo>
                      <a:cubicBezTo>
                        <a:pt x="1" y="1"/>
                        <a:pt x="1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818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4" name="Freeform 665"/>
                <p:cNvSpPr>
                  <a:spLocks/>
                </p:cNvSpPr>
                <p:nvPr userDrawn="1"/>
              </p:nvSpPr>
              <p:spPr bwMode="auto">
                <a:xfrm>
                  <a:off x="5424" y="334"/>
                  <a:ext cx="33" cy="30"/>
                </a:xfrm>
                <a:custGeom>
                  <a:avLst/>
                  <a:gdLst>
                    <a:gd name="T0" fmla="*/ 14 w 29"/>
                    <a:gd name="T1" fmla="*/ 26 h 26"/>
                    <a:gd name="T2" fmla="*/ 12 w 29"/>
                    <a:gd name="T3" fmla="*/ 15 h 26"/>
                    <a:gd name="T4" fmla="*/ 9 w 29"/>
                    <a:gd name="T5" fmla="*/ 15 h 26"/>
                    <a:gd name="T6" fmla="*/ 0 w 29"/>
                    <a:gd name="T7" fmla="*/ 11 h 26"/>
                    <a:gd name="T8" fmla="*/ 0 w 29"/>
                    <a:gd name="T9" fmla="*/ 11 h 26"/>
                    <a:gd name="T10" fmla="*/ 21 w 29"/>
                    <a:gd name="T11" fmla="*/ 1 h 26"/>
                    <a:gd name="T12" fmla="*/ 25 w 29"/>
                    <a:gd name="T13" fmla="*/ 3 h 26"/>
                    <a:gd name="T14" fmla="*/ 28 w 29"/>
                    <a:gd name="T15" fmla="*/ 6 h 26"/>
                    <a:gd name="T16" fmla="*/ 29 w 29"/>
                    <a:gd name="T17" fmla="*/ 7 h 26"/>
                    <a:gd name="T18" fmla="*/ 19 w 29"/>
                    <a:gd name="T19" fmla="*/ 21 h 26"/>
                    <a:gd name="T20" fmla="*/ 14 w 29"/>
                    <a:gd name="T21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" h="26">
                      <a:moveTo>
                        <a:pt x="14" y="26"/>
                      </a:moveTo>
                      <a:cubicBezTo>
                        <a:pt x="9" y="23"/>
                        <a:pt x="15" y="19"/>
                        <a:pt x="12" y="15"/>
                      </a:cubicBezTo>
                      <a:cubicBezTo>
                        <a:pt x="11" y="14"/>
                        <a:pt x="10" y="15"/>
                        <a:pt x="9" y="15"/>
                      </a:cubicBezTo>
                      <a:cubicBezTo>
                        <a:pt x="3" y="20"/>
                        <a:pt x="2" y="14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5" y="4"/>
                        <a:pt x="12" y="0"/>
                        <a:pt x="21" y="1"/>
                      </a:cubicBezTo>
                      <a:cubicBezTo>
                        <a:pt x="23" y="1"/>
                        <a:pt x="24" y="2"/>
                        <a:pt x="25" y="3"/>
                      </a:cubicBezTo>
                      <a:cubicBezTo>
                        <a:pt x="27" y="4"/>
                        <a:pt x="23" y="8"/>
                        <a:pt x="28" y="6"/>
                      </a:cubicBezTo>
                      <a:cubicBezTo>
                        <a:pt x="28" y="7"/>
                        <a:pt x="29" y="7"/>
                        <a:pt x="29" y="7"/>
                      </a:cubicBezTo>
                      <a:cubicBezTo>
                        <a:pt x="27" y="12"/>
                        <a:pt x="21" y="15"/>
                        <a:pt x="19" y="21"/>
                      </a:cubicBezTo>
                      <a:cubicBezTo>
                        <a:pt x="18" y="23"/>
                        <a:pt x="16" y="24"/>
                        <a:pt x="14" y="26"/>
                      </a:cubicBezTo>
                      <a:close/>
                    </a:path>
                  </a:pathLst>
                </a:custGeom>
                <a:solidFill>
                  <a:srgbClr val="AAA8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5" name="Freeform 666"/>
                <p:cNvSpPr>
                  <a:spLocks/>
                </p:cNvSpPr>
                <p:nvPr userDrawn="1"/>
              </p:nvSpPr>
              <p:spPr bwMode="auto">
                <a:xfrm>
                  <a:off x="5448" y="356"/>
                  <a:ext cx="11" cy="14"/>
                </a:xfrm>
                <a:custGeom>
                  <a:avLst/>
                  <a:gdLst>
                    <a:gd name="T0" fmla="*/ 10 w 10"/>
                    <a:gd name="T1" fmla="*/ 0 h 12"/>
                    <a:gd name="T2" fmla="*/ 9 w 10"/>
                    <a:gd name="T3" fmla="*/ 4 h 12"/>
                    <a:gd name="T4" fmla="*/ 0 w 10"/>
                    <a:gd name="T5" fmla="*/ 9 h 12"/>
                    <a:gd name="T6" fmla="*/ 10 w 10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12">
                      <a:moveTo>
                        <a:pt x="10" y="0"/>
                      </a:moveTo>
                      <a:cubicBezTo>
                        <a:pt x="10" y="1"/>
                        <a:pt x="9" y="3"/>
                        <a:pt x="9" y="4"/>
                      </a:cubicBezTo>
                      <a:cubicBezTo>
                        <a:pt x="10" y="12"/>
                        <a:pt x="6" y="10"/>
                        <a:pt x="0" y="9"/>
                      </a:cubicBezTo>
                      <a:cubicBezTo>
                        <a:pt x="5" y="6"/>
                        <a:pt x="6" y="1"/>
                        <a:pt x="10" y="0"/>
                      </a:cubicBezTo>
                      <a:close/>
                    </a:path>
                  </a:pathLst>
                </a:custGeom>
                <a:solidFill>
                  <a:srgbClr val="D3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6" name="Freeform 667"/>
                <p:cNvSpPr>
                  <a:spLocks/>
                </p:cNvSpPr>
                <p:nvPr userDrawn="1"/>
              </p:nvSpPr>
              <p:spPr bwMode="auto">
                <a:xfrm>
                  <a:off x="5438" y="364"/>
                  <a:ext cx="2" cy="3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0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1" y="1"/>
                        <a:pt x="1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AAA8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7" name="Freeform 668"/>
                <p:cNvSpPr>
                  <a:spLocks/>
                </p:cNvSpPr>
                <p:nvPr userDrawn="1"/>
              </p:nvSpPr>
              <p:spPr bwMode="auto">
                <a:xfrm>
                  <a:off x="5313" y="448"/>
                  <a:ext cx="15" cy="13"/>
                </a:xfrm>
                <a:custGeom>
                  <a:avLst/>
                  <a:gdLst>
                    <a:gd name="T0" fmla="*/ 11 w 13"/>
                    <a:gd name="T1" fmla="*/ 1 h 11"/>
                    <a:gd name="T2" fmla="*/ 13 w 13"/>
                    <a:gd name="T3" fmla="*/ 8 h 11"/>
                    <a:gd name="T4" fmla="*/ 0 w 13"/>
                    <a:gd name="T5" fmla="*/ 9 h 11"/>
                    <a:gd name="T6" fmla="*/ 2 w 13"/>
                    <a:gd name="T7" fmla="*/ 0 h 11"/>
                    <a:gd name="T8" fmla="*/ 11 w 13"/>
                    <a:gd name="T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1">
                      <a:moveTo>
                        <a:pt x="11" y="1"/>
                      </a:moveTo>
                      <a:cubicBezTo>
                        <a:pt x="10" y="4"/>
                        <a:pt x="11" y="6"/>
                        <a:pt x="13" y="8"/>
                      </a:cubicBezTo>
                      <a:cubicBezTo>
                        <a:pt x="9" y="11"/>
                        <a:pt x="5" y="7"/>
                        <a:pt x="0" y="9"/>
                      </a:cubicBezTo>
                      <a:cubicBezTo>
                        <a:pt x="0" y="6"/>
                        <a:pt x="5" y="3"/>
                        <a:pt x="2" y="0"/>
                      </a:cubicBezTo>
                      <a:cubicBezTo>
                        <a:pt x="5" y="0"/>
                        <a:pt x="8" y="3"/>
                        <a:pt x="11" y="1"/>
                      </a:cubicBezTo>
                      <a:close/>
                    </a:path>
                  </a:pathLst>
                </a:custGeom>
                <a:solidFill>
                  <a:srgbClr val="7A7C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8" name="Freeform 669"/>
                <p:cNvSpPr>
                  <a:spLocks/>
                </p:cNvSpPr>
                <p:nvPr userDrawn="1"/>
              </p:nvSpPr>
              <p:spPr bwMode="auto">
                <a:xfrm>
                  <a:off x="5302" y="462"/>
                  <a:ext cx="3" cy="1"/>
                </a:xfrm>
                <a:custGeom>
                  <a:avLst/>
                  <a:gdLst>
                    <a:gd name="T0" fmla="*/ 0 w 3"/>
                    <a:gd name="T1" fmla="*/ 0 h 1"/>
                    <a:gd name="T2" fmla="*/ 3 w 3"/>
                    <a:gd name="T3" fmla="*/ 0 h 1"/>
                    <a:gd name="T4" fmla="*/ 2 w 3"/>
                    <a:gd name="T5" fmla="*/ 1 h 1"/>
                    <a:gd name="T6" fmla="*/ 0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9B7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9" name="Freeform 670"/>
                <p:cNvSpPr>
                  <a:spLocks/>
                </p:cNvSpPr>
                <p:nvPr userDrawn="1"/>
              </p:nvSpPr>
              <p:spPr bwMode="auto">
                <a:xfrm>
                  <a:off x="5331" y="454"/>
                  <a:ext cx="3" cy="2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1 h 2"/>
                    <a:gd name="T4" fmla="*/ 0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0" y="0"/>
                        <a:pt x="0" y="0"/>
                        <a:pt x="2" y="1"/>
                      </a:cubicBezTo>
                      <a:cubicBezTo>
                        <a:pt x="1" y="1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7A7C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0" name="Freeform 671"/>
                <p:cNvSpPr>
                  <a:spLocks/>
                </p:cNvSpPr>
                <p:nvPr userDrawn="1"/>
              </p:nvSpPr>
              <p:spPr bwMode="auto">
                <a:xfrm>
                  <a:off x="5331" y="478"/>
                  <a:ext cx="18" cy="31"/>
                </a:xfrm>
                <a:custGeom>
                  <a:avLst/>
                  <a:gdLst>
                    <a:gd name="T0" fmla="*/ 6 w 15"/>
                    <a:gd name="T1" fmla="*/ 27 h 27"/>
                    <a:gd name="T2" fmla="*/ 2 w 15"/>
                    <a:gd name="T3" fmla="*/ 18 h 27"/>
                    <a:gd name="T4" fmla="*/ 4 w 15"/>
                    <a:gd name="T5" fmla="*/ 8 h 27"/>
                    <a:gd name="T6" fmla="*/ 10 w 15"/>
                    <a:gd name="T7" fmla="*/ 0 h 27"/>
                    <a:gd name="T8" fmla="*/ 13 w 15"/>
                    <a:gd name="T9" fmla="*/ 4 h 27"/>
                    <a:gd name="T10" fmla="*/ 13 w 15"/>
                    <a:gd name="T11" fmla="*/ 19 h 27"/>
                    <a:gd name="T12" fmla="*/ 6 w 15"/>
                    <a:gd name="T13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7">
                      <a:moveTo>
                        <a:pt x="6" y="27"/>
                      </a:moveTo>
                      <a:cubicBezTo>
                        <a:pt x="5" y="24"/>
                        <a:pt x="4" y="21"/>
                        <a:pt x="2" y="18"/>
                      </a:cubicBezTo>
                      <a:cubicBezTo>
                        <a:pt x="0" y="14"/>
                        <a:pt x="1" y="11"/>
                        <a:pt x="4" y="8"/>
                      </a:cubicBezTo>
                      <a:cubicBezTo>
                        <a:pt x="7" y="6"/>
                        <a:pt x="10" y="4"/>
                        <a:pt x="10" y="0"/>
                      </a:cubicBezTo>
                      <a:cubicBezTo>
                        <a:pt x="13" y="0"/>
                        <a:pt x="15" y="3"/>
                        <a:pt x="13" y="4"/>
                      </a:cubicBezTo>
                      <a:cubicBezTo>
                        <a:pt x="7" y="9"/>
                        <a:pt x="11" y="14"/>
                        <a:pt x="13" y="19"/>
                      </a:cubicBezTo>
                      <a:cubicBezTo>
                        <a:pt x="10" y="21"/>
                        <a:pt x="8" y="24"/>
                        <a:pt x="6" y="27"/>
                      </a:cubicBezTo>
                      <a:close/>
                    </a:path>
                  </a:pathLst>
                </a:custGeom>
                <a:solidFill>
                  <a:srgbClr val="A3A2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1" name="Freeform 672"/>
                <p:cNvSpPr>
                  <a:spLocks/>
                </p:cNvSpPr>
                <p:nvPr userDrawn="1"/>
              </p:nvSpPr>
              <p:spPr bwMode="auto">
                <a:xfrm>
                  <a:off x="5406" y="392"/>
                  <a:ext cx="10" cy="11"/>
                </a:xfrm>
                <a:custGeom>
                  <a:avLst/>
                  <a:gdLst>
                    <a:gd name="T0" fmla="*/ 2 w 8"/>
                    <a:gd name="T1" fmla="*/ 10 h 10"/>
                    <a:gd name="T2" fmla="*/ 8 w 8"/>
                    <a:gd name="T3" fmla="*/ 0 h 10"/>
                    <a:gd name="T4" fmla="*/ 2 w 8"/>
                    <a:gd name="T5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10">
                      <a:moveTo>
                        <a:pt x="2" y="10"/>
                      </a:moveTo>
                      <a:cubicBezTo>
                        <a:pt x="0" y="1"/>
                        <a:pt x="0" y="1"/>
                        <a:pt x="8" y="0"/>
                      </a:cubicBezTo>
                      <a:cubicBezTo>
                        <a:pt x="6" y="3"/>
                        <a:pt x="4" y="7"/>
                        <a:pt x="2" y="10"/>
                      </a:cubicBezTo>
                      <a:close/>
                    </a:path>
                  </a:pathLst>
                </a:custGeom>
                <a:solidFill>
                  <a:srgbClr val="AEAC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2" name="Freeform 673"/>
                <p:cNvSpPr>
                  <a:spLocks/>
                </p:cNvSpPr>
                <p:nvPr userDrawn="1"/>
              </p:nvSpPr>
              <p:spPr bwMode="auto">
                <a:xfrm>
                  <a:off x="5465" y="357"/>
                  <a:ext cx="63" cy="69"/>
                </a:xfrm>
                <a:custGeom>
                  <a:avLst/>
                  <a:gdLst>
                    <a:gd name="T0" fmla="*/ 8 w 54"/>
                    <a:gd name="T1" fmla="*/ 60 h 60"/>
                    <a:gd name="T2" fmla="*/ 6 w 54"/>
                    <a:gd name="T3" fmla="*/ 53 h 60"/>
                    <a:gd name="T4" fmla="*/ 0 w 54"/>
                    <a:gd name="T5" fmla="*/ 40 h 60"/>
                    <a:gd name="T6" fmla="*/ 0 w 54"/>
                    <a:gd name="T7" fmla="*/ 40 h 60"/>
                    <a:gd name="T8" fmla="*/ 3 w 54"/>
                    <a:gd name="T9" fmla="*/ 36 h 60"/>
                    <a:gd name="T10" fmla="*/ 17 w 54"/>
                    <a:gd name="T11" fmla="*/ 25 h 60"/>
                    <a:gd name="T12" fmla="*/ 31 w 54"/>
                    <a:gd name="T13" fmla="*/ 17 h 60"/>
                    <a:gd name="T14" fmla="*/ 37 w 54"/>
                    <a:gd name="T15" fmla="*/ 11 h 60"/>
                    <a:gd name="T16" fmla="*/ 48 w 54"/>
                    <a:gd name="T17" fmla="*/ 1 h 60"/>
                    <a:gd name="T18" fmla="*/ 52 w 54"/>
                    <a:gd name="T19" fmla="*/ 0 h 60"/>
                    <a:gd name="T20" fmla="*/ 53 w 54"/>
                    <a:gd name="T21" fmla="*/ 3 h 60"/>
                    <a:gd name="T22" fmla="*/ 54 w 54"/>
                    <a:gd name="T23" fmla="*/ 4 h 60"/>
                    <a:gd name="T24" fmla="*/ 54 w 54"/>
                    <a:gd name="T25" fmla="*/ 9 h 60"/>
                    <a:gd name="T26" fmla="*/ 53 w 54"/>
                    <a:gd name="T27" fmla="*/ 12 h 60"/>
                    <a:gd name="T28" fmla="*/ 32 w 54"/>
                    <a:gd name="T29" fmla="*/ 24 h 60"/>
                    <a:gd name="T30" fmla="*/ 27 w 54"/>
                    <a:gd name="T31" fmla="*/ 29 h 60"/>
                    <a:gd name="T32" fmla="*/ 19 w 54"/>
                    <a:gd name="T33" fmla="*/ 40 h 60"/>
                    <a:gd name="T34" fmla="*/ 27 w 54"/>
                    <a:gd name="T35" fmla="*/ 38 h 60"/>
                    <a:gd name="T36" fmla="*/ 31 w 54"/>
                    <a:gd name="T37" fmla="*/ 40 h 60"/>
                    <a:gd name="T38" fmla="*/ 32 w 54"/>
                    <a:gd name="T39" fmla="*/ 44 h 60"/>
                    <a:gd name="T40" fmla="*/ 8 w 54"/>
                    <a:gd name="T41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4" h="60">
                      <a:moveTo>
                        <a:pt x="8" y="60"/>
                      </a:moveTo>
                      <a:cubicBezTo>
                        <a:pt x="7" y="58"/>
                        <a:pt x="5" y="54"/>
                        <a:pt x="6" y="53"/>
                      </a:cubicBezTo>
                      <a:cubicBezTo>
                        <a:pt x="11" y="45"/>
                        <a:pt x="5" y="43"/>
                        <a:pt x="0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38"/>
                        <a:pt x="3" y="38"/>
                        <a:pt x="3" y="36"/>
                      </a:cubicBezTo>
                      <a:cubicBezTo>
                        <a:pt x="8" y="33"/>
                        <a:pt x="13" y="30"/>
                        <a:pt x="17" y="25"/>
                      </a:cubicBezTo>
                      <a:cubicBezTo>
                        <a:pt x="21" y="21"/>
                        <a:pt x="26" y="19"/>
                        <a:pt x="31" y="17"/>
                      </a:cubicBezTo>
                      <a:cubicBezTo>
                        <a:pt x="33" y="15"/>
                        <a:pt x="33" y="11"/>
                        <a:pt x="37" y="11"/>
                      </a:cubicBezTo>
                      <a:cubicBezTo>
                        <a:pt x="43" y="11"/>
                        <a:pt x="48" y="9"/>
                        <a:pt x="48" y="1"/>
                      </a:cubicBezTo>
                      <a:cubicBezTo>
                        <a:pt x="48" y="1"/>
                        <a:pt x="50" y="1"/>
                        <a:pt x="52" y="0"/>
                      </a:cubicBezTo>
                      <a:cubicBezTo>
                        <a:pt x="52" y="1"/>
                        <a:pt x="53" y="2"/>
                        <a:pt x="53" y="3"/>
                      </a:cubicBezTo>
                      <a:cubicBezTo>
                        <a:pt x="53" y="3"/>
                        <a:pt x="53" y="4"/>
                        <a:pt x="54" y="4"/>
                      </a:cubicBezTo>
                      <a:cubicBezTo>
                        <a:pt x="54" y="6"/>
                        <a:pt x="54" y="7"/>
                        <a:pt x="54" y="9"/>
                      </a:cubicBezTo>
                      <a:cubicBezTo>
                        <a:pt x="54" y="10"/>
                        <a:pt x="54" y="11"/>
                        <a:pt x="53" y="12"/>
                      </a:cubicBezTo>
                      <a:cubicBezTo>
                        <a:pt x="47" y="18"/>
                        <a:pt x="41" y="24"/>
                        <a:pt x="32" y="24"/>
                      </a:cubicBezTo>
                      <a:cubicBezTo>
                        <a:pt x="29" y="24"/>
                        <a:pt x="27" y="26"/>
                        <a:pt x="27" y="29"/>
                      </a:cubicBezTo>
                      <a:cubicBezTo>
                        <a:pt x="26" y="35"/>
                        <a:pt x="23" y="37"/>
                        <a:pt x="19" y="40"/>
                      </a:cubicBezTo>
                      <a:cubicBezTo>
                        <a:pt x="22" y="42"/>
                        <a:pt x="24" y="38"/>
                        <a:pt x="27" y="38"/>
                      </a:cubicBezTo>
                      <a:cubicBezTo>
                        <a:pt x="28" y="38"/>
                        <a:pt x="30" y="39"/>
                        <a:pt x="31" y="40"/>
                      </a:cubicBezTo>
                      <a:cubicBezTo>
                        <a:pt x="32" y="41"/>
                        <a:pt x="32" y="43"/>
                        <a:pt x="32" y="44"/>
                      </a:cubicBezTo>
                      <a:cubicBezTo>
                        <a:pt x="25" y="52"/>
                        <a:pt x="18" y="58"/>
                        <a:pt x="8" y="60"/>
                      </a:cubicBezTo>
                      <a:close/>
                    </a:path>
                  </a:pathLst>
                </a:custGeom>
                <a:solidFill>
                  <a:srgbClr val="9B9B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3" name="Freeform 674"/>
                <p:cNvSpPr>
                  <a:spLocks/>
                </p:cNvSpPr>
                <p:nvPr userDrawn="1"/>
              </p:nvSpPr>
              <p:spPr bwMode="auto">
                <a:xfrm>
                  <a:off x="5464" y="398"/>
                  <a:ext cx="5" cy="5"/>
                </a:xfrm>
                <a:custGeom>
                  <a:avLst/>
                  <a:gdLst>
                    <a:gd name="T0" fmla="*/ 4 w 4"/>
                    <a:gd name="T1" fmla="*/ 0 h 4"/>
                    <a:gd name="T2" fmla="*/ 1 w 4"/>
                    <a:gd name="T3" fmla="*/ 4 h 4"/>
                    <a:gd name="T4" fmla="*/ 0 w 4"/>
                    <a:gd name="T5" fmla="*/ 2 h 4"/>
                    <a:gd name="T6" fmla="*/ 4 w 4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cubicBezTo>
                        <a:pt x="4" y="2"/>
                        <a:pt x="2" y="3"/>
                        <a:pt x="1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1" y="1"/>
                        <a:pt x="3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A5A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4" name="Freeform 675"/>
                <p:cNvSpPr>
                  <a:spLocks/>
                </p:cNvSpPr>
                <p:nvPr userDrawn="1"/>
              </p:nvSpPr>
              <p:spPr bwMode="auto">
                <a:xfrm>
                  <a:off x="5381" y="422"/>
                  <a:ext cx="8" cy="5"/>
                </a:xfrm>
                <a:custGeom>
                  <a:avLst/>
                  <a:gdLst>
                    <a:gd name="T0" fmla="*/ 3 w 7"/>
                    <a:gd name="T1" fmla="*/ 0 h 5"/>
                    <a:gd name="T2" fmla="*/ 5 w 7"/>
                    <a:gd name="T3" fmla="*/ 0 h 5"/>
                    <a:gd name="T4" fmla="*/ 6 w 7"/>
                    <a:gd name="T5" fmla="*/ 4 h 5"/>
                    <a:gd name="T6" fmla="*/ 5 w 7"/>
                    <a:gd name="T7" fmla="*/ 5 h 5"/>
                    <a:gd name="T8" fmla="*/ 2 w 7"/>
                    <a:gd name="T9" fmla="*/ 5 h 5"/>
                    <a:gd name="T10" fmla="*/ 3 w 7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5">
                      <a:moveTo>
                        <a:pt x="3" y="0"/>
                      </a:moveTo>
                      <a:cubicBezTo>
                        <a:pt x="4" y="0"/>
                        <a:pt x="4" y="0"/>
                        <a:pt x="5" y="0"/>
                      </a:cubicBezTo>
                      <a:cubicBezTo>
                        <a:pt x="7" y="1"/>
                        <a:pt x="6" y="2"/>
                        <a:pt x="6" y="4"/>
                      </a:cubicBezTo>
                      <a:cubicBezTo>
                        <a:pt x="6" y="4"/>
                        <a:pt x="5" y="4"/>
                        <a:pt x="5" y="5"/>
                      </a:cubicBezTo>
                      <a:cubicBezTo>
                        <a:pt x="4" y="5"/>
                        <a:pt x="2" y="5"/>
                        <a:pt x="2" y="5"/>
                      </a:cubicBezTo>
                      <a:cubicBezTo>
                        <a:pt x="0" y="3"/>
                        <a:pt x="2" y="2"/>
                        <a:pt x="3" y="0"/>
                      </a:cubicBezTo>
                      <a:close/>
                    </a:path>
                  </a:pathLst>
                </a:custGeom>
                <a:solidFill>
                  <a:srgbClr val="AB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5" name="Freeform 676"/>
                <p:cNvSpPr>
                  <a:spLocks/>
                </p:cNvSpPr>
                <p:nvPr userDrawn="1"/>
              </p:nvSpPr>
              <p:spPr bwMode="auto">
                <a:xfrm>
                  <a:off x="5387" y="424"/>
                  <a:ext cx="4" cy="6"/>
                </a:xfrm>
                <a:custGeom>
                  <a:avLst/>
                  <a:gdLst>
                    <a:gd name="T0" fmla="*/ 4 w 4"/>
                    <a:gd name="T1" fmla="*/ 1 h 5"/>
                    <a:gd name="T2" fmla="*/ 1 w 4"/>
                    <a:gd name="T3" fmla="*/ 5 h 5"/>
                    <a:gd name="T4" fmla="*/ 0 w 4"/>
                    <a:gd name="T5" fmla="*/ 3 h 5"/>
                    <a:gd name="T6" fmla="*/ 0 w 4"/>
                    <a:gd name="T7" fmla="*/ 3 h 5"/>
                    <a:gd name="T8" fmla="*/ 4 w 4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5">
                      <a:moveTo>
                        <a:pt x="4" y="1"/>
                      </a:moveTo>
                      <a:cubicBezTo>
                        <a:pt x="4" y="3"/>
                        <a:pt x="2" y="4"/>
                        <a:pt x="1" y="5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1"/>
                        <a:pt x="2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AB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6" name="Freeform 677"/>
                <p:cNvSpPr>
                  <a:spLocks/>
                </p:cNvSpPr>
                <p:nvPr userDrawn="1"/>
              </p:nvSpPr>
              <p:spPr bwMode="auto">
                <a:xfrm>
                  <a:off x="5383" y="431"/>
                  <a:ext cx="3" cy="3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3 h 3"/>
                    <a:gd name="T4" fmla="*/ 2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1" y="2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AB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7" name="Freeform 678"/>
                <p:cNvSpPr>
                  <a:spLocks/>
                </p:cNvSpPr>
                <p:nvPr userDrawn="1"/>
              </p:nvSpPr>
              <p:spPr bwMode="auto">
                <a:xfrm>
                  <a:off x="5391" y="415"/>
                  <a:ext cx="9" cy="9"/>
                </a:xfrm>
                <a:custGeom>
                  <a:avLst/>
                  <a:gdLst>
                    <a:gd name="T0" fmla="*/ 2 w 7"/>
                    <a:gd name="T1" fmla="*/ 8 h 8"/>
                    <a:gd name="T2" fmla="*/ 4 w 7"/>
                    <a:gd name="T3" fmla="*/ 0 h 8"/>
                    <a:gd name="T4" fmla="*/ 4 w 7"/>
                    <a:gd name="T5" fmla="*/ 0 h 8"/>
                    <a:gd name="T6" fmla="*/ 7 w 7"/>
                    <a:gd name="T7" fmla="*/ 1 h 8"/>
                    <a:gd name="T8" fmla="*/ 2 w 7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2" y="8"/>
                      </a:moveTo>
                      <a:cubicBezTo>
                        <a:pt x="1" y="5"/>
                        <a:pt x="0" y="2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6" y="1"/>
                        <a:pt x="7" y="1"/>
                      </a:cubicBezTo>
                      <a:cubicBezTo>
                        <a:pt x="7" y="4"/>
                        <a:pt x="5" y="7"/>
                        <a:pt x="2" y="8"/>
                      </a:cubicBezTo>
                      <a:close/>
                    </a:path>
                  </a:pathLst>
                </a:custGeom>
                <a:solidFill>
                  <a:srgbClr val="A09F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8" name="Freeform 679"/>
                <p:cNvSpPr>
                  <a:spLocks/>
                </p:cNvSpPr>
                <p:nvPr userDrawn="1"/>
              </p:nvSpPr>
              <p:spPr bwMode="auto">
                <a:xfrm>
                  <a:off x="5396" y="415"/>
                  <a:ext cx="4" cy="1"/>
                </a:xfrm>
                <a:custGeom>
                  <a:avLst/>
                  <a:gdLst>
                    <a:gd name="T0" fmla="*/ 3 w 3"/>
                    <a:gd name="T1" fmla="*/ 1 h 1"/>
                    <a:gd name="T2" fmla="*/ 0 w 3"/>
                    <a:gd name="T3" fmla="*/ 0 h 1"/>
                    <a:gd name="T4" fmla="*/ 3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2" y="1"/>
                        <a:pt x="1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AB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9" name="Freeform 680"/>
                <p:cNvSpPr>
                  <a:spLocks/>
                </p:cNvSpPr>
                <p:nvPr userDrawn="1"/>
              </p:nvSpPr>
              <p:spPr bwMode="auto">
                <a:xfrm>
                  <a:off x="5441" y="405"/>
                  <a:ext cx="63" cy="53"/>
                </a:xfrm>
                <a:custGeom>
                  <a:avLst/>
                  <a:gdLst>
                    <a:gd name="T0" fmla="*/ 29 w 55"/>
                    <a:gd name="T1" fmla="*/ 18 h 46"/>
                    <a:gd name="T2" fmla="*/ 52 w 55"/>
                    <a:gd name="T3" fmla="*/ 0 h 46"/>
                    <a:gd name="T4" fmla="*/ 54 w 55"/>
                    <a:gd name="T5" fmla="*/ 5 h 46"/>
                    <a:gd name="T6" fmla="*/ 48 w 55"/>
                    <a:gd name="T7" fmla="*/ 15 h 46"/>
                    <a:gd name="T8" fmla="*/ 47 w 55"/>
                    <a:gd name="T9" fmla="*/ 20 h 46"/>
                    <a:gd name="T10" fmla="*/ 43 w 55"/>
                    <a:gd name="T11" fmla="*/ 29 h 46"/>
                    <a:gd name="T12" fmla="*/ 42 w 55"/>
                    <a:gd name="T13" fmla="*/ 30 h 46"/>
                    <a:gd name="T14" fmla="*/ 27 w 55"/>
                    <a:gd name="T15" fmla="*/ 44 h 46"/>
                    <a:gd name="T16" fmla="*/ 27 w 55"/>
                    <a:gd name="T17" fmla="*/ 38 h 46"/>
                    <a:gd name="T18" fmla="*/ 21 w 55"/>
                    <a:gd name="T19" fmla="*/ 35 h 46"/>
                    <a:gd name="T20" fmla="*/ 20 w 55"/>
                    <a:gd name="T21" fmla="*/ 40 h 46"/>
                    <a:gd name="T22" fmla="*/ 13 w 55"/>
                    <a:gd name="T23" fmla="*/ 43 h 46"/>
                    <a:gd name="T24" fmla="*/ 6 w 55"/>
                    <a:gd name="T25" fmla="*/ 42 h 46"/>
                    <a:gd name="T26" fmla="*/ 0 w 55"/>
                    <a:gd name="T27" fmla="*/ 40 h 46"/>
                    <a:gd name="T28" fmla="*/ 13 w 55"/>
                    <a:gd name="T29" fmla="*/ 29 h 46"/>
                    <a:gd name="T30" fmla="*/ 29 w 55"/>
                    <a:gd name="T31" fmla="*/ 1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5" h="46">
                      <a:moveTo>
                        <a:pt x="29" y="18"/>
                      </a:moveTo>
                      <a:cubicBezTo>
                        <a:pt x="37" y="12"/>
                        <a:pt x="44" y="6"/>
                        <a:pt x="52" y="0"/>
                      </a:cubicBezTo>
                      <a:cubicBezTo>
                        <a:pt x="54" y="1"/>
                        <a:pt x="55" y="3"/>
                        <a:pt x="54" y="5"/>
                      </a:cubicBezTo>
                      <a:cubicBezTo>
                        <a:pt x="52" y="8"/>
                        <a:pt x="53" y="13"/>
                        <a:pt x="48" y="15"/>
                      </a:cubicBezTo>
                      <a:cubicBezTo>
                        <a:pt x="45" y="16"/>
                        <a:pt x="46" y="18"/>
                        <a:pt x="47" y="20"/>
                      </a:cubicBezTo>
                      <a:cubicBezTo>
                        <a:pt x="48" y="24"/>
                        <a:pt x="51" y="29"/>
                        <a:pt x="43" y="29"/>
                      </a:cubicBezTo>
                      <a:cubicBezTo>
                        <a:pt x="43" y="29"/>
                        <a:pt x="42" y="29"/>
                        <a:pt x="42" y="30"/>
                      </a:cubicBezTo>
                      <a:cubicBezTo>
                        <a:pt x="45" y="43"/>
                        <a:pt x="32" y="40"/>
                        <a:pt x="27" y="44"/>
                      </a:cubicBezTo>
                      <a:cubicBezTo>
                        <a:pt x="27" y="42"/>
                        <a:pt x="27" y="40"/>
                        <a:pt x="27" y="38"/>
                      </a:cubicBezTo>
                      <a:cubicBezTo>
                        <a:pt x="26" y="36"/>
                        <a:pt x="24" y="34"/>
                        <a:pt x="21" y="35"/>
                      </a:cubicBezTo>
                      <a:cubicBezTo>
                        <a:pt x="19" y="35"/>
                        <a:pt x="20" y="38"/>
                        <a:pt x="20" y="40"/>
                      </a:cubicBezTo>
                      <a:cubicBezTo>
                        <a:pt x="20" y="43"/>
                        <a:pt x="15" y="45"/>
                        <a:pt x="13" y="43"/>
                      </a:cubicBezTo>
                      <a:cubicBezTo>
                        <a:pt x="10" y="37"/>
                        <a:pt x="8" y="40"/>
                        <a:pt x="6" y="42"/>
                      </a:cubicBezTo>
                      <a:cubicBezTo>
                        <a:pt x="3" y="44"/>
                        <a:pt x="0" y="46"/>
                        <a:pt x="0" y="40"/>
                      </a:cubicBezTo>
                      <a:cubicBezTo>
                        <a:pt x="3" y="35"/>
                        <a:pt x="7" y="30"/>
                        <a:pt x="13" y="29"/>
                      </a:cubicBezTo>
                      <a:cubicBezTo>
                        <a:pt x="21" y="28"/>
                        <a:pt x="24" y="22"/>
                        <a:pt x="29" y="18"/>
                      </a:cubicBezTo>
                      <a:close/>
                    </a:path>
                  </a:pathLst>
                </a:custGeom>
                <a:solidFill>
                  <a:srgbClr val="AAA8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0" name="Freeform 681"/>
                <p:cNvSpPr>
                  <a:spLocks/>
                </p:cNvSpPr>
                <p:nvPr userDrawn="1"/>
              </p:nvSpPr>
              <p:spPr bwMode="auto">
                <a:xfrm>
                  <a:off x="5541" y="352"/>
                  <a:ext cx="59" cy="40"/>
                </a:xfrm>
                <a:custGeom>
                  <a:avLst/>
                  <a:gdLst>
                    <a:gd name="T0" fmla="*/ 31 w 51"/>
                    <a:gd name="T1" fmla="*/ 3 h 34"/>
                    <a:gd name="T2" fmla="*/ 50 w 51"/>
                    <a:gd name="T3" fmla="*/ 19 h 34"/>
                    <a:gd name="T4" fmla="*/ 51 w 51"/>
                    <a:gd name="T5" fmla="*/ 20 h 34"/>
                    <a:gd name="T6" fmla="*/ 39 w 51"/>
                    <a:gd name="T7" fmla="*/ 21 h 34"/>
                    <a:gd name="T8" fmla="*/ 20 w 51"/>
                    <a:gd name="T9" fmla="*/ 31 h 34"/>
                    <a:gd name="T10" fmla="*/ 20 w 51"/>
                    <a:gd name="T11" fmla="*/ 31 h 34"/>
                    <a:gd name="T12" fmla="*/ 14 w 51"/>
                    <a:gd name="T13" fmla="*/ 32 h 34"/>
                    <a:gd name="T14" fmla="*/ 0 w 51"/>
                    <a:gd name="T15" fmla="*/ 22 h 34"/>
                    <a:gd name="T16" fmla="*/ 3 w 51"/>
                    <a:gd name="T17" fmla="*/ 16 h 34"/>
                    <a:gd name="T18" fmla="*/ 6 w 51"/>
                    <a:gd name="T19" fmla="*/ 14 h 34"/>
                    <a:gd name="T20" fmla="*/ 17 w 51"/>
                    <a:gd name="T21" fmla="*/ 5 h 34"/>
                    <a:gd name="T22" fmla="*/ 30 w 51"/>
                    <a:gd name="T23" fmla="*/ 3 h 34"/>
                    <a:gd name="T24" fmla="*/ 31 w 51"/>
                    <a:gd name="T25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1" h="34">
                      <a:moveTo>
                        <a:pt x="31" y="3"/>
                      </a:moveTo>
                      <a:cubicBezTo>
                        <a:pt x="34" y="12"/>
                        <a:pt x="39" y="18"/>
                        <a:pt x="50" y="19"/>
                      </a:cubicBezTo>
                      <a:cubicBezTo>
                        <a:pt x="50" y="19"/>
                        <a:pt x="51" y="20"/>
                        <a:pt x="51" y="20"/>
                      </a:cubicBezTo>
                      <a:cubicBezTo>
                        <a:pt x="47" y="21"/>
                        <a:pt x="43" y="27"/>
                        <a:pt x="39" y="21"/>
                      </a:cubicBezTo>
                      <a:cubicBezTo>
                        <a:pt x="30" y="19"/>
                        <a:pt x="26" y="28"/>
                        <a:pt x="20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18" y="33"/>
                        <a:pt x="15" y="34"/>
                        <a:pt x="14" y="32"/>
                      </a:cubicBezTo>
                      <a:cubicBezTo>
                        <a:pt x="11" y="26"/>
                        <a:pt x="4" y="26"/>
                        <a:pt x="0" y="22"/>
                      </a:cubicBezTo>
                      <a:cubicBezTo>
                        <a:pt x="0" y="20"/>
                        <a:pt x="2" y="18"/>
                        <a:pt x="3" y="16"/>
                      </a:cubicBezTo>
                      <a:cubicBezTo>
                        <a:pt x="4" y="15"/>
                        <a:pt x="5" y="15"/>
                        <a:pt x="6" y="14"/>
                      </a:cubicBezTo>
                      <a:cubicBezTo>
                        <a:pt x="10" y="11"/>
                        <a:pt x="14" y="9"/>
                        <a:pt x="17" y="5"/>
                      </a:cubicBezTo>
                      <a:cubicBezTo>
                        <a:pt x="21" y="0"/>
                        <a:pt x="25" y="0"/>
                        <a:pt x="30" y="3"/>
                      </a:cubicBezTo>
                      <a:cubicBezTo>
                        <a:pt x="30" y="3"/>
                        <a:pt x="31" y="3"/>
                        <a:pt x="31" y="3"/>
                      </a:cubicBezTo>
                      <a:close/>
                    </a:path>
                  </a:pathLst>
                </a:custGeom>
                <a:solidFill>
                  <a:srgbClr val="A3A2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1" name="Freeform 682"/>
                <p:cNvSpPr>
                  <a:spLocks/>
                </p:cNvSpPr>
                <p:nvPr userDrawn="1"/>
              </p:nvSpPr>
              <p:spPr bwMode="auto">
                <a:xfrm>
                  <a:off x="5525" y="375"/>
                  <a:ext cx="39" cy="35"/>
                </a:xfrm>
                <a:custGeom>
                  <a:avLst/>
                  <a:gdLst>
                    <a:gd name="T0" fmla="*/ 15 w 34"/>
                    <a:gd name="T1" fmla="*/ 1 h 30"/>
                    <a:gd name="T2" fmla="*/ 28 w 34"/>
                    <a:gd name="T3" fmla="*/ 8 h 30"/>
                    <a:gd name="T4" fmla="*/ 34 w 34"/>
                    <a:gd name="T5" fmla="*/ 11 h 30"/>
                    <a:gd name="T6" fmla="*/ 21 w 34"/>
                    <a:gd name="T7" fmla="*/ 17 h 30"/>
                    <a:gd name="T8" fmla="*/ 16 w 34"/>
                    <a:gd name="T9" fmla="*/ 17 h 30"/>
                    <a:gd name="T10" fmla="*/ 5 w 34"/>
                    <a:gd name="T11" fmla="*/ 22 h 30"/>
                    <a:gd name="T12" fmla="*/ 3 w 34"/>
                    <a:gd name="T13" fmla="*/ 22 h 30"/>
                    <a:gd name="T14" fmla="*/ 1 w 34"/>
                    <a:gd name="T15" fmla="*/ 19 h 30"/>
                    <a:gd name="T16" fmla="*/ 0 w 34"/>
                    <a:gd name="T17" fmla="*/ 12 h 30"/>
                    <a:gd name="T18" fmla="*/ 0 w 34"/>
                    <a:gd name="T19" fmla="*/ 10 h 30"/>
                    <a:gd name="T20" fmla="*/ 3 w 34"/>
                    <a:gd name="T21" fmla="*/ 7 h 30"/>
                    <a:gd name="T22" fmla="*/ 6 w 34"/>
                    <a:gd name="T23" fmla="*/ 7 h 30"/>
                    <a:gd name="T24" fmla="*/ 7 w 34"/>
                    <a:gd name="T25" fmla="*/ 5 h 30"/>
                    <a:gd name="T26" fmla="*/ 12 w 34"/>
                    <a:gd name="T27" fmla="*/ 1 h 30"/>
                    <a:gd name="T28" fmla="*/ 15 w 34"/>
                    <a:gd name="T29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4" h="30">
                      <a:moveTo>
                        <a:pt x="15" y="1"/>
                      </a:moveTo>
                      <a:cubicBezTo>
                        <a:pt x="19" y="4"/>
                        <a:pt x="27" y="0"/>
                        <a:pt x="28" y="8"/>
                      </a:cubicBezTo>
                      <a:cubicBezTo>
                        <a:pt x="28" y="13"/>
                        <a:pt x="32" y="10"/>
                        <a:pt x="34" y="11"/>
                      </a:cubicBezTo>
                      <a:cubicBezTo>
                        <a:pt x="32" y="18"/>
                        <a:pt x="26" y="17"/>
                        <a:pt x="21" y="17"/>
                      </a:cubicBezTo>
                      <a:cubicBezTo>
                        <a:pt x="19" y="16"/>
                        <a:pt x="15" y="15"/>
                        <a:pt x="16" y="17"/>
                      </a:cubicBezTo>
                      <a:cubicBezTo>
                        <a:pt x="16" y="30"/>
                        <a:pt x="9" y="22"/>
                        <a:pt x="5" y="22"/>
                      </a:cubicBezTo>
                      <a:cubicBezTo>
                        <a:pt x="4" y="22"/>
                        <a:pt x="3" y="22"/>
                        <a:pt x="3" y="22"/>
                      </a:cubicBezTo>
                      <a:cubicBezTo>
                        <a:pt x="2" y="21"/>
                        <a:pt x="1" y="21"/>
                        <a:pt x="1" y="19"/>
                      </a:cubicBezTo>
                      <a:cubicBezTo>
                        <a:pt x="1" y="17"/>
                        <a:pt x="1" y="15"/>
                        <a:pt x="0" y="12"/>
                      </a:cubicBezTo>
                      <a:cubicBezTo>
                        <a:pt x="0" y="12"/>
                        <a:pt x="0" y="11"/>
                        <a:pt x="0" y="10"/>
                      </a:cubicBezTo>
                      <a:cubicBezTo>
                        <a:pt x="1" y="8"/>
                        <a:pt x="2" y="8"/>
                        <a:pt x="3" y="7"/>
                      </a:cubicBezTo>
                      <a:cubicBezTo>
                        <a:pt x="4" y="6"/>
                        <a:pt x="5" y="10"/>
                        <a:pt x="6" y="7"/>
                      </a:cubicBezTo>
                      <a:cubicBezTo>
                        <a:pt x="6" y="6"/>
                        <a:pt x="7" y="6"/>
                        <a:pt x="7" y="5"/>
                      </a:cubicBezTo>
                      <a:cubicBezTo>
                        <a:pt x="9" y="4"/>
                        <a:pt x="10" y="2"/>
                        <a:pt x="12" y="1"/>
                      </a:cubicBezTo>
                      <a:cubicBezTo>
                        <a:pt x="13" y="1"/>
                        <a:pt x="14" y="1"/>
                        <a:pt x="15" y="1"/>
                      </a:cubicBezTo>
                      <a:close/>
                    </a:path>
                  </a:pathLst>
                </a:custGeom>
                <a:solidFill>
                  <a:srgbClr val="B0AE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92" name="Freeform 683"/>
                <p:cNvSpPr>
                  <a:spLocks/>
                </p:cNvSpPr>
                <p:nvPr userDrawn="1"/>
              </p:nvSpPr>
              <p:spPr bwMode="auto">
                <a:xfrm>
                  <a:off x="5564" y="373"/>
                  <a:ext cx="22" cy="17"/>
                </a:xfrm>
                <a:custGeom>
                  <a:avLst/>
                  <a:gdLst>
                    <a:gd name="T0" fmla="*/ 0 w 19"/>
                    <a:gd name="T1" fmla="*/ 13 h 15"/>
                    <a:gd name="T2" fmla="*/ 16 w 19"/>
                    <a:gd name="T3" fmla="*/ 1 h 15"/>
                    <a:gd name="T4" fmla="*/ 19 w 19"/>
                    <a:gd name="T5" fmla="*/ 3 h 15"/>
                    <a:gd name="T6" fmla="*/ 14 w 19"/>
                    <a:gd name="T7" fmla="*/ 7 h 15"/>
                    <a:gd name="T8" fmla="*/ 0 w 19"/>
                    <a:gd name="T9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5">
                      <a:moveTo>
                        <a:pt x="0" y="13"/>
                      </a:moveTo>
                      <a:cubicBezTo>
                        <a:pt x="4" y="7"/>
                        <a:pt x="7" y="0"/>
                        <a:pt x="16" y="1"/>
                      </a:cubicBezTo>
                      <a:cubicBezTo>
                        <a:pt x="17" y="1"/>
                        <a:pt x="18" y="2"/>
                        <a:pt x="19" y="3"/>
                      </a:cubicBezTo>
                      <a:cubicBezTo>
                        <a:pt x="17" y="4"/>
                        <a:pt x="15" y="5"/>
                        <a:pt x="14" y="7"/>
                      </a:cubicBezTo>
                      <a:cubicBezTo>
                        <a:pt x="10" y="15"/>
                        <a:pt x="10" y="15"/>
                        <a:pt x="0" y="13"/>
                      </a:cubicBezTo>
                      <a:close/>
                    </a:path>
                  </a:pathLst>
                </a:custGeom>
                <a:solidFill>
                  <a:srgbClr val="B0AE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93" name="Freeform 684"/>
                <p:cNvSpPr>
                  <a:spLocks/>
                </p:cNvSpPr>
                <p:nvPr userDrawn="1"/>
              </p:nvSpPr>
              <p:spPr bwMode="auto">
                <a:xfrm>
                  <a:off x="5510" y="390"/>
                  <a:ext cx="19" cy="15"/>
                </a:xfrm>
                <a:custGeom>
                  <a:avLst/>
                  <a:gdLst>
                    <a:gd name="T0" fmla="*/ 15 w 16"/>
                    <a:gd name="T1" fmla="*/ 6 h 13"/>
                    <a:gd name="T2" fmla="*/ 16 w 16"/>
                    <a:gd name="T3" fmla="*/ 9 h 13"/>
                    <a:gd name="T4" fmla="*/ 7 w 16"/>
                    <a:gd name="T5" fmla="*/ 12 h 13"/>
                    <a:gd name="T6" fmla="*/ 1 w 16"/>
                    <a:gd name="T7" fmla="*/ 10 h 13"/>
                    <a:gd name="T8" fmla="*/ 0 w 16"/>
                    <a:gd name="T9" fmla="*/ 8 h 13"/>
                    <a:gd name="T10" fmla="*/ 9 w 16"/>
                    <a:gd name="T11" fmla="*/ 0 h 13"/>
                    <a:gd name="T12" fmla="*/ 15 w 16"/>
                    <a:gd name="T13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13">
                      <a:moveTo>
                        <a:pt x="15" y="6"/>
                      </a:moveTo>
                      <a:cubicBezTo>
                        <a:pt x="15" y="7"/>
                        <a:pt x="15" y="8"/>
                        <a:pt x="16" y="9"/>
                      </a:cubicBezTo>
                      <a:cubicBezTo>
                        <a:pt x="13" y="10"/>
                        <a:pt x="10" y="11"/>
                        <a:pt x="7" y="12"/>
                      </a:cubicBezTo>
                      <a:cubicBezTo>
                        <a:pt x="4" y="13"/>
                        <a:pt x="2" y="12"/>
                        <a:pt x="1" y="10"/>
                      </a:cubicBezTo>
                      <a:cubicBezTo>
                        <a:pt x="1" y="9"/>
                        <a:pt x="0" y="9"/>
                        <a:pt x="0" y="8"/>
                      </a:cubicBezTo>
                      <a:cubicBezTo>
                        <a:pt x="0" y="2"/>
                        <a:pt x="4" y="0"/>
                        <a:pt x="9" y="0"/>
                      </a:cubicBezTo>
                      <a:cubicBezTo>
                        <a:pt x="9" y="4"/>
                        <a:pt x="14" y="4"/>
                        <a:pt x="15" y="6"/>
                      </a:cubicBezTo>
                      <a:close/>
                    </a:path>
                  </a:pathLst>
                </a:custGeom>
                <a:solidFill>
                  <a:srgbClr val="AEAE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94" name="Freeform 685"/>
                <p:cNvSpPr>
                  <a:spLocks/>
                </p:cNvSpPr>
                <p:nvPr userDrawn="1"/>
              </p:nvSpPr>
              <p:spPr bwMode="auto">
                <a:xfrm>
                  <a:off x="5500" y="396"/>
                  <a:ext cx="11" cy="15"/>
                </a:xfrm>
                <a:custGeom>
                  <a:avLst/>
                  <a:gdLst>
                    <a:gd name="T0" fmla="*/ 3 w 10"/>
                    <a:gd name="T1" fmla="*/ 13 h 13"/>
                    <a:gd name="T2" fmla="*/ 1 w 10"/>
                    <a:gd name="T3" fmla="*/ 8 h 13"/>
                    <a:gd name="T4" fmla="*/ 0 w 10"/>
                    <a:gd name="T5" fmla="*/ 6 h 13"/>
                    <a:gd name="T6" fmla="*/ 3 w 10"/>
                    <a:gd name="T7" fmla="*/ 1 h 13"/>
                    <a:gd name="T8" fmla="*/ 6 w 10"/>
                    <a:gd name="T9" fmla="*/ 0 h 13"/>
                    <a:gd name="T10" fmla="*/ 10 w 10"/>
                    <a:gd name="T11" fmla="*/ 5 h 13"/>
                    <a:gd name="T12" fmla="*/ 10 w 10"/>
                    <a:gd name="T13" fmla="*/ 5 h 13"/>
                    <a:gd name="T14" fmla="*/ 3 w 10"/>
                    <a:gd name="T1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13">
                      <a:moveTo>
                        <a:pt x="3" y="13"/>
                      </a:moveTo>
                      <a:cubicBezTo>
                        <a:pt x="2" y="11"/>
                        <a:pt x="2" y="10"/>
                        <a:pt x="1" y="8"/>
                      </a:cubicBezTo>
                      <a:cubicBezTo>
                        <a:pt x="1" y="8"/>
                        <a:pt x="1" y="7"/>
                        <a:pt x="0" y="6"/>
                      </a:cubicBezTo>
                      <a:cubicBezTo>
                        <a:pt x="0" y="4"/>
                        <a:pt x="1" y="2"/>
                        <a:pt x="3" y="1"/>
                      </a:cubicBez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8" y="1"/>
                        <a:pt x="10" y="2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5" y="6"/>
                        <a:pt x="4" y="9"/>
                        <a:pt x="3" y="13"/>
                      </a:cubicBezTo>
                      <a:close/>
                    </a:path>
                  </a:pathLst>
                </a:custGeom>
                <a:solidFill>
                  <a:srgbClr val="AEAE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95" name="Freeform 686"/>
                <p:cNvSpPr>
                  <a:spLocks/>
                </p:cNvSpPr>
                <p:nvPr userDrawn="1"/>
              </p:nvSpPr>
              <p:spPr bwMode="auto">
                <a:xfrm>
                  <a:off x="5538" y="416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B0AE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96" name="Freeform 687"/>
                <p:cNvSpPr>
                  <a:spLocks/>
                </p:cNvSpPr>
                <p:nvPr userDrawn="1"/>
              </p:nvSpPr>
              <p:spPr bwMode="auto">
                <a:xfrm>
                  <a:off x="5441" y="467"/>
                  <a:ext cx="3" cy="1"/>
                </a:xfrm>
                <a:custGeom>
                  <a:avLst/>
                  <a:gdLst>
                    <a:gd name="T0" fmla="*/ 0 w 3"/>
                    <a:gd name="T1" fmla="*/ 0 h 1"/>
                    <a:gd name="T2" fmla="*/ 3 w 3"/>
                    <a:gd name="T3" fmla="*/ 1 h 1"/>
                    <a:gd name="T4" fmla="*/ 0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5A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97" name="Freeform 688"/>
                <p:cNvSpPr>
                  <a:spLocks/>
                </p:cNvSpPr>
                <p:nvPr userDrawn="1"/>
              </p:nvSpPr>
              <p:spPr bwMode="auto">
                <a:xfrm>
                  <a:off x="5330" y="517"/>
                  <a:ext cx="46" cy="63"/>
                </a:xfrm>
                <a:custGeom>
                  <a:avLst/>
                  <a:gdLst>
                    <a:gd name="T0" fmla="*/ 2 w 40"/>
                    <a:gd name="T1" fmla="*/ 0 h 54"/>
                    <a:gd name="T2" fmla="*/ 8 w 40"/>
                    <a:gd name="T3" fmla="*/ 2 h 54"/>
                    <a:gd name="T4" fmla="*/ 10 w 40"/>
                    <a:gd name="T5" fmla="*/ 2 h 54"/>
                    <a:gd name="T6" fmla="*/ 11 w 40"/>
                    <a:gd name="T7" fmla="*/ 3 h 54"/>
                    <a:gd name="T8" fmla="*/ 14 w 40"/>
                    <a:gd name="T9" fmla="*/ 5 h 54"/>
                    <a:gd name="T10" fmla="*/ 17 w 40"/>
                    <a:gd name="T11" fmla="*/ 6 h 54"/>
                    <a:gd name="T12" fmla="*/ 40 w 40"/>
                    <a:gd name="T13" fmla="*/ 48 h 54"/>
                    <a:gd name="T14" fmla="*/ 33 w 40"/>
                    <a:gd name="T15" fmla="*/ 54 h 54"/>
                    <a:gd name="T16" fmla="*/ 32 w 40"/>
                    <a:gd name="T17" fmla="*/ 53 h 54"/>
                    <a:gd name="T18" fmla="*/ 31 w 40"/>
                    <a:gd name="T19" fmla="*/ 51 h 54"/>
                    <a:gd name="T20" fmla="*/ 22 w 40"/>
                    <a:gd name="T21" fmla="*/ 23 h 54"/>
                    <a:gd name="T22" fmla="*/ 14 w 40"/>
                    <a:gd name="T23" fmla="*/ 23 h 54"/>
                    <a:gd name="T24" fmla="*/ 10 w 40"/>
                    <a:gd name="T25" fmla="*/ 24 h 54"/>
                    <a:gd name="T26" fmla="*/ 9 w 40"/>
                    <a:gd name="T27" fmla="*/ 23 h 54"/>
                    <a:gd name="T28" fmla="*/ 7 w 40"/>
                    <a:gd name="T29" fmla="*/ 12 h 54"/>
                    <a:gd name="T30" fmla="*/ 2 w 40"/>
                    <a:gd name="T3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0" h="54">
                      <a:moveTo>
                        <a:pt x="2" y="0"/>
                      </a:moveTo>
                      <a:cubicBezTo>
                        <a:pt x="4" y="1"/>
                        <a:pt x="6" y="1"/>
                        <a:pt x="8" y="2"/>
                      </a:cubicBezTo>
                      <a:cubicBezTo>
                        <a:pt x="9" y="2"/>
                        <a:pt x="10" y="2"/>
                        <a:pt x="10" y="2"/>
                      </a:cubicBezTo>
                      <a:cubicBezTo>
                        <a:pt x="11" y="2"/>
                        <a:pt x="11" y="2"/>
                        <a:pt x="11" y="3"/>
                      </a:cubicBezTo>
                      <a:cubicBezTo>
                        <a:pt x="12" y="4"/>
                        <a:pt x="13" y="4"/>
                        <a:pt x="14" y="5"/>
                      </a:cubicBezTo>
                      <a:cubicBezTo>
                        <a:pt x="15" y="5"/>
                        <a:pt x="16" y="6"/>
                        <a:pt x="17" y="6"/>
                      </a:cubicBezTo>
                      <a:cubicBezTo>
                        <a:pt x="26" y="20"/>
                        <a:pt x="35" y="33"/>
                        <a:pt x="40" y="48"/>
                      </a:cubicBezTo>
                      <a:cubicBezTo>
                        <a:pt x="38" y="51"/>
                        <a:pt x="36" y="53"/>
                        <a:pt x="33" y="54"/>
                      </a:cubicBezTo>
                      <a:cubicBezTo>
                        <a:pt x="32" y="54"/>
                        <a:pt x="32" y="53"/>
                        <a:pt x="32" y="53"/>
                      </a:cubicBezTo>
                      <a:cubicBezTo>
                        <a:pt x="31" y="53"/>
                        <a:pt x="31" y="52"/>
                        <a:pt x="31" y="51"/>
                      </a:cubicBezTo>
                      <a:cubicBezTo>
                        <a:pt x="32" y="41"/>
                        <a:pt x="25" y="32"/>
                        <a:pt x="22" y="23"/>
                      </a:cubicBezTo>
                      <a:cubicBezTo>
                        <a:pt x="20" y="20"/>
                        <a:pt x="17" y="22"/>
                        <a:pt x="14" y="23"/>
                      </a:cubicBezTo>
                      <a:cubicBezTo>
                        <a:pt x="13" y="25"/>
                        <a:pt x="12" y="25"/>
                        <a:pt x="10" y="24"/>
                      </a:cubicBezTo>
                      <a:cubicBezTo>
                        <a:pt x="10" y="24"/>
                        <a:pt x="9" y="23"/>
                        <a:pt x="9" y="23"/>
                      </a:cubicBezTo>
                      <a:cubicBezTo>
                        <a:pt x="11" y="18"/>
                        <a:pt x="11" y="15"/>
                        <a:pt x="7" y="12"/>
                      </a:cubicBezTo>
                      <a:cubicBezTo>
                        <a:pt x="3" y="9"/>
                        <a:pt x="0" y="5"/>
                        <a:pt x="2" y="0"/>
                      </a:cubicBezTo>
                      <a:close/>
                    </a:path>
                  </a:pathLst>
                </a:custGeom>
                <a:solidFill>
                  <a:srgbClr val="5E60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98" name="Freeform 689"/>
                <p:cNvSpPr>
                  <a:spLocks/>
                </p:cNvSpPr>
                <p:nvPr userDrawn="1"/>
              </p:nvSpPr>
              <p:spPr bwMode="auto">
                <a:xfrm>
                  <a:off x="5343" y="521"/>
                  <a:ext cx="3" cy="2"/>
                </a:xfrm>
                <a:custGeom>
                  <a:avLst/>
                  <a:gdLst>
                    <a:gd name="T0" fmla="*/ 3 w 3"/>
                    <a:gd name="T1" fmla="*/ 2 h 2"/>
                    <a:gd name="T2" fmla="*/ 0 w 3"/>
                    <a:gd name="T3" fmla="*/ 0 h 2"/>
                    <a:gd name="T4" fmla="*/ 3 w 3"/>
                    <a:gd name="T5" fmla="*/ 0 h 2"/>
                    <a:gd name="T6" fmla="*/ 3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cubicBezTo>
                        <a:pt x="2" y="2"/>
                        <a:pt x="1" y="1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1"/>
                        <a:pt x="3" y="1"/>
                        <a:pt x="3" y="2"/>
                      </a:cubicBezTo>
                      <a:close/>
                    </a:path>
                  </a:pathLst>
                </a:custGeom>
                <a:solidFill>
                  <a:srgbClr val="6164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99" name="Freeform 690"/>
                <p:cNvSpPr>
                  <a:spLocks/>
                </p:cNvSpPr>
                <p:nvPr userDrawn="1"/>
              </p:nvSpPr>
              <p:spPr bwMode="auto">
                <a:xfrm>
                  <a:off x="5536" y="724"/>
                  <a:ext cx="1" cy="3"/>
                </a:xfrm>
                <a:custGeom>
                  <a:avLst/>
                  <a:gdLst>
                    <a:gd name="T0" fmla="*/ 1 w 1"/>
                    <a:gd name="T1" fmla="*/ 0 h 3"/>
                    <a:gd name="T2" fmla="*/ 0 w 1"/>
                    <a:gd name="T3" fmla="*/ 3 h 3"/>
                    <a:gd name="T4" fmla="*/ 1 w 1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2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E8EA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00" name="Freeform 691"/>
                <p:cNvSpPr>
                  <a:spLocks/>
                </p:cNvSpPr>
                <p:nvPr userDrawn="1"/>
              </p:nvSpPr>
              <p:spPr bwMode="auto">
                <a:xfrm>
                  <a:off x="5468" y="708"/>
                  <a:ext cx="5" cy="3"/>
                </a:xfrm>
                <a:custGeom>
                  <a:avLst/>
                  <a:gdLst>
                    <a:gd name="T0" fmla="*/ 0 w 5"/>
                    <a:gd name="T1" fmla="*/ 1 h 3"/>
                    <a:gd name="T2" fmla="*/ 5 w 5"/>
                    <a:gd name="T3" fmla="*/ 3 h 3"/>
                    <a:gd name="T4" fmla="*/ 0 w 5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0" y="1"/>
                      </a:moveTo>
                      <a:cubicBezTo>
                        <a:pt x="3" y="0"/>
                        <a:pt x="4" y="2"/>
                        <a:pt x="5" y="3"/>
                      </a:cubicBezTo>
                      <a:cubicBezTo>
                        <a:pt x="2" y="3"/>
                        <a:pt x="1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03" name="Freeform 692"/>
                <p:cNvSpPr>
                  <a:spLocks/>
                </p:cNvSpPr>
                <p:nvPr userDrawn="1"/>
              </p:nvSpPr>
              <p:spPr bwMode="auto">
                <a:xfrm>
                  <a:off x="5473" y="711"/>
                  <a:ext cx="4" cy="2"/>
                </a:xfrm>
                <a:custGeom>
                  <a:avLst/>
                  <a:gdLst>
                    <a:gd name="T0" fmla="*/ 0 w 3"/>
                    <a:gd name="T1" fmla="*/ 0 h 2"/>
                    <a:gd name="T2" fmla="*/ 3 w 3"/>
                    <a:gd name="T3" fmla="*/ 2 h 2"/>
                    <a:gd name="T4" fmla="*/ 1 w 3"/>
                    <a:gd name="T5" fmla="*/ 2 h 2"/>
                    <a:gd name="T6" fmla="*/ 0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1" y="0"/>
                        <a:pt x="2" y="1"/>
                        <a:pt x="3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04" name="Freeform 693"/>
                <p:cNvSpPr>
                  <a:spLocks/>
                </p:cNvSpPr>
                <p:nvPr userDrawn="1"/>
              </p:nvSpPr>
              <p:spPr bwMode="auto">
                <a:xfrm>
                  <a:off x="5388" y="585"/>
                  <a:ext cx="29" cy="46"/>
                </a:xfrm>
                <a:custGeom>
                  <a:avLst/>
                  <a:gdLst>
                    <a:gd name="T0" fmla="*/ 25 w 25"/>
                    <a:gd name="T1" fmla="*/ 40 h 40"/>
                    <a:gd name="T2" fmla="*/ 11 w 25"/>
                    <a:gd name="T3" fmla="*/ 26 h 40"/>
                    <a:gd name="T4" fmla="*/ 0 w 25"/>
                    <a:gd name="T5" fmla="*/ 0 h 40"/>
                    <a:gd name="T6" fmla="*/ 10 w 25"/>
                    <a:gd name="T7" fmla="*/ 13 h 40"/>
                    <a:gd name="T8" fmla="*/ 25 w 25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40">
                      <a:moveTo>
                        <a:pt x="25" y="40"/>
                      </a:moveTo>
                      <a:cubicBezTo>
                        <a:pt x="17" y="38"/>
                        <a:pt x="14" y="32"/>
                        <a:pt x="11" y="26"/>
                      </a:cubicBezTo>
                      <a:cubicBezTo>
                        <a:pt x="7" y="17"/>
                        <a:pt x="4" y="8"/>
                        <a:pt x="0" y="0"/>
                      </a:cubicBezTo>
                      <a:cubicBezTo>
                        <a:pt x="6" y="2"/>
                        <a:pt x="7" y="9"/>
                        <a:pt x="10" y="13"/>
                      </a:cubicBezTo>
                      <a:cubicBezTo>
                        <a:pt x="14" y="23"/>
                        <a:pt x="19" y="32"/>
                        <a:pt x="25" y="40"/>
                      </a:cubicBezTo>
                      <a:close/>
                    </a:path>
                  </a:pathLst>
                </a:custGeom>
                <a:solidFill>
                  <a:srgbClr val="393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05" name="Freeform 694"/>
                <p:cNvSpPr>
                  <a:spLocks/>
                </p:cNvSpPr>
                <p:nvPr userDrawn="1"/>
              </p:nvSpPr>
              <p:spPr bwMode="auto">
                <a:xfrm>
                  <a:off x="5376" y="583"/>
                  <a:ext cx="9" cy="4"/>
                </a:xfrm>
                <a:custGeom>
                  <a:avLst/>
                  <a:gdLst>
                    <a:gd name="T0" fmla="*/ 7 w 7"/>
                    <a:gd name="T1" fmla="*/ 1 h 3"/>
                    <a:gd name="T2" fmla="*/ 0 w 7"/>
                    <a:gd name="T3" fmla="*/ 3 h 3"/>
                    <a:gd name="T4" fmla="*/ 7 w 7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3">
                      <a:moveTo>
                        <a:pt x="7" y="1"/>
                      </a:moveTo>
                      <a:cubicBezTo>
                        <a:pt x="4" y="2"/>
                        <a:pt x="2" y="2"/>
                        <a:pt x="0" y="3"/>
                      </a:cubicBezTo>
                      <a:cubicBezTo>
                        <a:pt x="2" y="1"/>
                        <a:pt x="4" y="0"/>
                        <a:pt x="7" y="1"/>
                      </a:cubicBezTo>
                      <a:close/>
                    </a:path>
                  </a:pathLst>
                </a:custGeom>
                <a:solidFill>
                  <a:srgbClr val="3E41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06" name="Freeform 695"/>
                <p:cNvSpPr>
                  <a:spLocks/>
                </p:cNvSpPr>
                <p:nvPr userDrawn="1"/>
              </p:nvSpPr>
              <p:spPr bwMode="auto">
                <a:xfrm>
                  <a:off x="5385" y="583"/>
                  <a:ext cx="3" cy="2"/>
                </a:xfrm>
                <a:custGeom>
                  <a:avLst/>
                  <a:gdLst>
                    <a:gd name="T0" fmla="*/ 3 w 3"/>
                    <a:gd name="T1" fmla="*/ 2 h 2"/>
                    <a:gd name="T2" fmla="*/ 0 w 3"/>
                    <a:gd name="T3" fmla="*/ 1 h 2"/>
                    <a:gd name="T4" fmla="*/ 3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cubicBezTo>
                        <a:pt x="2" y="2"/>
                        <a:pt x="1" y="2"/>
                        <a:pt x="0" y="1"/>
                      </a:cubicBezTo>
                      <a:cubicBezTo>
                        <a:pt x="1" y="0"/>
                        <a:pt x="2" y="0"/>
                        <a:pt x="3" y="2"/>
                      </a:cubicBezTo>
                      <a:close/>
                    </a:path>
                  </a:pathLst>
                </a:custGeom>
                <a:solidFill>
                  <a:srgbClr val="3E41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07" name="Freeform 696"/>
                <p:cNvSpPr>
                  <a:spLocks/>
                </p:cNvSpPr>
                <p:nvPr userDrawn="1"/>
              </p:nvSpPr>
              <p:spPr bwMode="auto">
                <a:xfrm>
                  <a:off x="5374" y="587"/>
                  <a:ext cx="2" cy="3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1 h 3"/>
                    <a:gd name="T4" fmla="*/ 2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2" y="3"/>
                        <a:pt x="1" y="2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3E41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08" name="Freeform 697"/>
                <p:cNvSpPr>
                  <a:spLocks/>
                </p:cNvSpPr>
                <p:nvPr userDrawn="1"/>
              </p:nvSpPr>
              <p:spPr bwMode="auto">
                <a:xfrm>
                  <a:off x="5492" y="134"/>
                  <a:ext cx="55" cy="114"/>
                </a:xfrm>
                <a:custGeom>
                  <a:avLst/>
                  <a:gdLst>
                    <a:gd name="T0" fmla="*/ 1 w 48"/>
                    <a:gd name="T1" fmla="*/ 83 h 99"/>
                    <a:gd name="T2" fmla="*/ 9 w 48"/>
                    <a:gd name="T3" fmla="*/ 67 h 99"/>
                    <a:gd name="T4" fmla="*/ 35 w 48"/>
                    <a:gd name="T5" fmla="*/ 18 h 99"/>
                    <a:gd name="T6" fmla="*/ 48 w 48"/>
                    <a:gd name="T7" fmla="*/ 0 h 99"/>
                    <a:gd name="T8" fmla="*/ 40 w 48"/>
                    <a:gd name="T9" fmla="*/ 27 h 99"/>
                    <a:gd name="T10" fmla="*/ 24 w 48"/>
                    <a:gd name="T11" fmla="*/ 71 h 99"/>
                    <a:gd name="T12" fmla="*/ 13 w 48"/>
                    <a:gd name="T13" fmla="*/ 95 h 99"/>
                    <a:gd name="T14" fmla="*/ 2 w 48"/>
                    <a:gd name="T15" fmla="*/ 94 h 99"/>
                    <a:gd name="T16" fmla="*/ 1 w 48"/>
                    <a:gd name="T17" fmla="*/ 91 h 99"/>
                    <a:gd name="T18" fmla="*/ 0 w 48"/>
                    <a:gd name="T19" fmla="*/ 86 h 99"/>
                    <a:gd name="T20" fmla="*/ 1 w 48"/>
                    <a:gd name="T21" fmla="*/ 83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8" h="99">
                      <a:moveTo>
                        <a:pt x="1" y="83"/>
                      </a:moveTo>
                      <a:cubicBezTo>
                        <a:pt x="4" y="77"/>
                        <a:pt x="6" y="72"/>
                        <a:pt x="9" y="67"/>
                      </a:cubicBezTo>
                      <a:cubicBezTo>
                        <a:pt x="14" y="49"/>
                        <a:pt x="25" y="33"/>
                        <a:pt x="35" y="18"/>
                      </a:cubicBezTo>
                      <a:cubicBezTo>
                        <a:pt x="40" y="12"/>
                        <a:pt x="44" y="6"/>
                        <a:pt x="48" y="0"/>
                      </a:cubicBezTo>
                      <a:cubicBezTo>
                        <a:pt x="48" y="10"/>
                        <a:pt x="43" y="18"/>
                        <a:pt x="40" y="27"/>
                      </a:cubicBezTo>
                      <a:cubicBezTo>
                        <a:pt x="37" y="43"/>
                        <a:pt x="31" y="57"/>
                        <a:pt x="24" y="71"/>
                      </a:cubicBezTo>
                      <a:cubicBezTo>
                        <a:pt x="18" y="78"/>
                        <a:pt x="17" y="87"/>
                        <a:pt x="13" y="95"/>
                      </a:cubicBezTo>
                      <a:cubicBezTo>
                        <a:pt x="9" y="99"/>
                        <a:pt x="6" y="95"/>
                        <a:pt x="2" y="94"/>
                      </a:cubicBezTo>
                      <a:cubicBezTo>
                        <a:pt x="2" y="93"/>
                        <a:pt x="1" y="92"/>
                        <a:pt x="1" y="91"/>
                      </a:cubicBezTo>
                      <a:cubicBezTo>
                        <a:pt x="0" y="89"/>
                        <a:pt x="0" y="87"/>
                        <a:pt x="0" y="86"/>
                      </a:cubicBezTo>
                      <a:cubicBezTo>
                        <a:pt x="0" y="85"/>
                        <a:pt x="0" y="84"/>
                        <a:pt x="1" y="83"/>
                      </a:cubicBezTo>
                      <a:close/>
                    </a:path>
                  </a:pathLst>
                </a:custGeom>
                <a:solidFill>
                  <a:srgbClr val="A2A1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09" name="Freeform 698"/>
                <p:cNvSpPr>
                  <a:spLocks/>
                </p:cNvSpPr>
                <p:nvPr userDrawn="1"/>
              </p:nvSpPr>
              <p:spPr bwMode="auto">
                <a:xfrm>
                  <a:off x="5423" y="257"/>
                  <a:ext cx="72" cy="90"/>
                </a:xfrm>
                <a:custGeom>
                  <a:avLst/>
                  <a:gdLst>
                    <a:gd name="T0" fmla="*/ 23 w 63"/>
                    <a:gd name="T1" fmla="*/ 69 h 78"/>
                    <a:gd name="T2" fmla="*/ 1 w 63"/>
                    <a:gd name="T3" fmla="*/ 78 h 78"/>
                    <a:gd name="T4" fmla="*/ 0 w 63"/>
                    <a:gd name="T5" fmla="*/ 76 h 78"/>
                    <a:gd name="T6" fmla="*/ 10 w 63"/>
                    <a:gd name="T7" fmla="*/ 64 h 78"/>
                    <a:gd name="T8" fmla="*/ 23 w 63"/>
                    <a:gd name="T9" fmla="*/ 46 h 78"/>
                    <a:gd name="T10" fmla="*/ 29 w 63"/>
                    <a:gd name="T11" fmla="*/ 41 h 78"/>
                    <a:gd name="T12" fmla="*/ 34 w 63"/>
                    <a:gd name="T13" fmla="*/ 34 h 78"/>
                    <a:gd name="T14" fmla="*/ 36 w 63"/>
                    <a:gd name="T15" fmla="*/ 28 h 78"/>
                    <a:gd name="T16" fmla="*/ 36 w 63"/>
                    <a:gd name="T17" fmla="*/ 28 h 78"/>
                    <a:gd name="T18" fmla="*/ 45 w 63"/>
                    <a:gd name="T19" fmla="*/ 24 h 78"/>
                    <a:gd name="T20" fmla="*/ 40 w 63"/>
                    <a:gd name="T21" fmla="*/ 15 h 78"/>
                    <a:gd name="T22" fmla="*/ 40 w 63"/>
                    <a:gd name="T23" fmla="*/ 13 h 78"/>
                    <a:gd name="T24" fmla="*/ 48 w 63"/>
                    <a:gd name="T25" fmla="*/ 0 h 78"/>
                    <a:gd name="T26" fmla="*/ 49 w 63"/>
                    <a:gd name="T27" fmla="*/ 2 h 78"/>
                    <a:gd name="T28" fmla="*/ 63 w 63"/>
                    <a:gd name="T29" fmla="*/ 19 h 78"/>
                    <a:gd name="T30" fmla="*/ 49 w 63"/>
                    <a:gd name="T31" fmla="*/ 43 h 78"/>
                    <a:gd name="T32" fmla="*/ 45 w 63"/>
                    <a:gd name="T33" fmla="*/ 55 h 78"/>
                    <a:gd name="T34" fmla="*/ 38 w 63"/>
                    <a:gd name="T35" fmla="*/ 64 h 78"/>
                    <a:gd name="T36" fmla="*/ 33 w 63"/>
                    <a:gd name="T37" fmla="*/ 67 h 78"/>
                    <a:gd name="T38" fmla="*/ 30 w 63"/>
                    <a:gd name="T39" fmla="*/ 68 h 78"/>
                    <a:gd name="T40" fmla="*/ 23 w 63"/>
                    <a:gd name="T41" fmla="*/ 69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3" h="78">
                      <a:moveTo>
                        <a:pt x="23" y="69"/>
                      </a:moveTo>
                      <a:cubicBezTo>
                        <a:pt x="15" y="71"/>
                        <a:pt x="8" y="73"/>
                        <a:pt x="1" y="78"/>
                      </a:cubicBezTo>
                      <a:cubicBezTo>
                        <a:pt x="1" y="78"/>
                        <a:pt x="0" y="77"/>
                        <a:pt x="0" y="76"/>
                      </a:cubicBezTo>
                      <a:cubicBezTo>
                        <a:pt x="4" y="72"/>
                        <a:pt x="7" y="68"/>
                        <a:pt x="10" y="64"/>
                      </a:cubicBezTo>
                      <a:cubicBezTo>
                        <a:pt x="25" y="60"/>
                        <a:pt x="27" y="58"/>
                        <a:pt x="23" y="46"/>
                      </a:cubicBezTo>
                      <a:cubicBezTo>
                        <a:pt x="24" y="43"/>
                        <a:pt x="27" y="42"/>
                        <a:pt x="29" y="41"/>
                      </a:cubicBezTo>
                      <a:cubicBezTo>
                        <a:pt x="32" y="40"/>
                        <a:pt x="33" y="37"/>
                        <a:pt x="34" y="34"/>
                      </a:cubicBezTo>
                      <a:cubicBezTo>
                        <a:pt x="39" y="34"/>
                        <a:pt x="35" y="30"/>
                        <a:pt x="36" y="28"/>
                      </a:cubicBezTo>
                      <a:cubicBezTo>
                        <a:pt x="36" y="28"/>
                        <a:pt x="36" y="28"/>
                        <a:pt x="36" y="28"/>
                      </a:cubicBezTo>
                      <a:cubicBezTo>
                        <a:pt x="38" y="24"/>
                        <a:pt x="42" y="26"/>
                        <a:pt x="45" y="24"/>
                      </a:cubicBezTo>
                      <a:cubicBezTo>
                        <a:pt x="44" y="21"/>
                        <a:pt x="39" y="19"/>
                        <a:pt x="40" y="15"/>
                      </a:cubicBezTo>
                      <a:cubicBezTo>
                        <a:pt x="40" y="14"/>
                        <a:pt x="40" y="14"/>
                        <a:pt x="40" y="13"/>
                      </a:cubicBezTo>
                      <a:cubicBezTo>
                        <a:pt x="46" y="11"/>
                        <a:pt x="43" y="3"/>
                        <a:pt x="48" y="0"/>
                      </a:cubicBezTo>
                      <a:cubicBezTo>
                        <a:pt x="48" y="1"/>
                        <a:pt x="49" y="1"/>
                        <a:pt x="49" y="2"/>
                      </a:cubicBezTo>
                      <a:cubicBezTo>
                        <a:pt x="51" y="9"/>
                        <a:pt x="55" y="16"/>
                        <a:pt x="63" y="19"/>
                      </a:cubicBezTo>
                      <a:cubicBezTo>
                        <a:pt x="58" y="27"/>
                        <a:pt x="54" y="35"/>
                        <a:pt x="49" y="43"/>
                      </a:cubicBezTo>
                      <a:cubicBezTo>
                        <a:pt x="47" y="47"/>
                        <a:pt x="45" y="50"/>
                        <a:pt x="45" y="55"/>
                      </a:cubicBezTo>
                      <a:cubicBezTo>
                        <a:pt x="43" y="58"/>
                        <a:pt x="42" y="62"/>
                        <a:pt x="38" y="64"/>
                      </a:cubicBezTo>
                      <a:cubicBezTo>
                        <a:pt x="37" y="65"/>
                        <a:pt x="35" y="66"/>
                        <a:pt x="33" y="67"/>
                      </a:cubicBezTo>
                      <a:cubicBezTo>
                        <a:pt x="32" y="67"/>
                        <a:pt x="31" y="68"/>
                        <a:pt x="30" y="68"/>
                      </a:cubicBezTo>
                      <a:cubicBezTo>
                        <a:pt x="28" y="68"/>
                        <a:pt x="25" y="68"/>
                        <a:pt x="23" y="69"/>
                      </a:cubicBezTo>
                      <a:close/>
                    </a:path>
                  </a:pathLst>
                </a:custGeom>
                <a:solidFill>
                  <a:srgbClr val="9F9D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10" name="Freeform 699"/>
                <p:cNvSpPr>
                  <a:spLocks/>
                </p:cNvSpPr>
                <p:nvPr userDrawn="1"/>
              </p:nvSpPr>
              <p:spPr bwMode="auto">
                <a:xfrm>
                  <a:off x="5477" y="238"/>
                  <a:ext cx="30" cy="40"/>
                </a:xfrm>
                <a:custGeom>
                  <a:avLst/>
                  <a:gdLst>
                    <a:gd name="T0" fmla="*/ 16 w 26"/>
                    <a:gd name="T1" fmla="*/ 35 h 35"/>
                    <a:gd name="T2" fmla="*/ 15 w 26"/>
                    <a:gd name="T3" fmla="*/ 35 h 35"/>
                    <a:gd name="T4" fmla="*/ 4 w 26"/>
                    <a:gd name="T5" fmla="*/ 31 h 35"/>
                    <a:gd name="T6" fmla="*/ 2 w 26"/>
                    <a:gd name="T7" fmla="*/ 20 h 35"/>
                    <a:gd name="T8" fmla="*/ 1 w 26"/>
                    <a:gd name="T9" fmla="*/ 16 h 35"/>
                    <a:gd name="T10" fmla="*/ 3 w 26"/>
                    <a:gd name="T11" fmla="*/ 15 h 35"/>
                    <a:gd name="T12" fmla="*/ 5 w 26"/>
                    <a:gd name="T13" fmla="*/ 14 h 35"/>
                    <a:gd name="T14" fmla="*/ 5 w 26"/>
                    <a:gd name="T15" fmla="*/ 14 h 35"/>
                    <a:gd name="T16" fmla="*/ 14 w 26"/>
                    <a:gd name="T17" fmla="*/ 0 h 35"/>
                    <a:gd name="T18" fmla="*/ 26 w 26"/>
                    <a:gd name="T19" fmla="*/ 5 h 35"/>
                    <a:gd name="T20" fmla="*/ 16 w 26"/>
                    <a:gd name="T21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5">
                      <a:moveTo>
                        <a:pt x="16" y="35"/>
                      </a:moveTo>
                      <a:cubicBezTo>
                        <a:pt x="16" y="35"/>
                        <a:pt x="15" y="35"/>
                        <a:pt x="15" y="35"/>
                      </a:cubicBezTo>
                      <a:cubicBezTo>
                        <a:pt x="6" y="34"/>
                        <a:pt x="6" y="34"/>
                        <a:pt x="4" y="31"/>
                      </a:cubicBezTo>
                      <a:cubicBezTo>
                        <a:pt x="2" y="28"/>
                        <a:pt x="0" y="24"/>
                        <a:pt x="2" y="20"/>
                      </a:cubicBezTo>
                      <a:cubicBezTo>
                        <a:pt x="2" y="19"/>
                        <a:pt x="1" y="17"/>
                        <a:pt x="1" y="16"/>
                      </a:cubicBezTo>
                      <a:cubicBezTo>
                        <a:pt x="1" y="16"/>
                        <a:pt x="2" y="16"/>
                        <a:pt x="3" y="15"/>
                      </a:cubicBezTo>
                      <a:cubicBezTo>
                        <a:pt x="4" y="16"/>
                        <a:pt x="4" y="15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3" y="6"/>
                        <a:pt x="7" y="2"/>
                        <a:pt x="14" y="0"/>
                      </a:cubicBezTo>
                      <a:cubicBezTo>
                        <a:pt x="18" y="3"/>
                        <a:pt x="22" y="5"/>
                        <a:pt x="26" y="5"/>
                      </a:cubicBezTo>
                      <a:cubicBezTo>
                        <a:pt x="23" y="15"/>
                        <a:pt x="18" y="25"/>
                        <a:pt x="16" y="35"/>
                      </a:cubicBezTo>
                      <a:close/>
                    </a:path>
                  </a:pathLst>
                </a:custGeom>
                <a:solidFill>
                  <a:srgbClr val="ABA7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11" name="Freeform 700"/>
                <p:cNvSpPr>
                  <a:spLocks/>
                </p:cNvSpPr>
                <p:nvPr userDrawn="1"/>
              </p:nvSpPr>
              <p:spPr bwMode="auto">
                <a:xfrm>
                  <a:off x="5465" y="320"/>
                  <a:ext cx="9" cy="12"/>
                </a:xfrm>
                <a:custGeom>
                  <a:avLst/>
                  <a:gdLst>
                    <a:gd name="T0" fmla="*/ 1 w 8"/>
                    <a:gd name="T1" fmla="*/ 8 h 10"/>
                    <a:gd name="T2" fmla="*/ 8 w 8"/>
                    <a:gd name="T3" fmla="*/ 0 h 10"/>
                    <a:gd name="T4" fmla="*/ 2 w 8"/>
                    <a:gd name="T5" fmla="*/ 10 h 10"/>
                    <a:gd name="T6" fmla="*/ 2 w 8"/>
                    <a:gd name="T7" fmla="*/ 10 h 10"/>
                    <a:gd name="T8" fmla="*/ 0 w 8"/>
                    <a:gd name="T9" fmla="*/ 9 h 10"/>
                    <a:gd name="T10" fmla="*/ 1 w 8"/>
                    <a:gd name="T11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0">
                      <a:moveTo>
                        <a:pt x="1" y="8"/>
                      </a:moveTo>
                      <a:cubicBezTo>
                        <a:pt x="4" y="6"/>
                        <a:pt x="4" y="1"/>
                        <a:pt x="8" y="0"/>
                      </a:cubicBezTo>
                      <a:cubicBezTo>
                        <a:pt x="8" y="4"/>
                        <a:pt x="7" y="9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10"/>
                        <a:pt x="0" y="9"/>
                        <a:pt x="0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lose/>
                    </a:path>
                  </a:pathLst>
                </a:custGeom>
                <a:solidFill>
                  <a:srgbClr val="D3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12" name="Freeform 701"/>
                <p:cNvSpPr>
                  <a:spLocks/>
                </p:cNvSpPr>
                <p:nvPr userDrawn="1"/>
              </p:nvSpPr>
              <p:spPr bwMode="auto">
                <a:xfrm>
                  <a:off x="5458" y="329"/>
                  <a:ext cx="10" cy="8"/>
                </a:xfrm>
                <a:custGeom>
                  <a:avLst/>
                  <a:gdLst>
                    <a:gd name="T0" fmla="*/ 7 w 8"/>
                    <a:gd name="T1" fmla="*/ 0 h 7"/>
                    <a:gd name="T2" fmla="*/ 8 w 8"/>
                    <a:gd name="T3" fmla="*/ 2 h 7"/>
                    <a:gd name="T4" fmla="*/ 2 w 8"/>
                    <a:gd name="T5" fmla="*/ 7 h 7"/>
                    <a:gd name="T6" fmla="*/ 1 w 8"/>
                    <a:gd name="T7" fmla="*/ 6 h 7"/>
                    <a:gd name="T8" fmla="*/ 0 w 8"/>
                    <a:gd name="T9" fmla="*/ 3 h 7"/>
                    <a:gd name="T10" fmla="*/ 7 w 8"/>
                    <a:gd name="T1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7">
                      <a:moveTo>
                        <a:pt x="7" y="0"/>
                      </a:moveTo>
                      <a:cubicBezTo>
                        <a:pt x="7" y="1"/>
                        <a:pt x="7" y="1"/>
                        <a:pt x="8" y="2"/>
                      </a:cubicBezTo>
                      <a:cubicBezTo>
                        <a:pt x="6" y="4"/>
                        <a:pt x="4" y="5"/>
                        <a:pt x="2" y="7"/>
                      </a:cubicBezTo>
                      <a:cubicBezTo>
                        <a:pt x="2" y="7"/>
                        <a:pt x="1" y="7"/>
                        <a:pt x="1" y="6"/>
                      </a:cubicBezTo>
                      <a:cubicBezTo>
                        <a:pt x="0" y="5"/>
                        <a:pt x="0" y="4"/>
                        <a:pt x="0" y="3"/>
                      </a:cubicBezTo>
                      <a:cubicBezTo>
                        <a:pt x="3" y="2"/>
                        <a:pt x="5" y="1"/>
                        <a:pt x="7" y="0"/>
                      </a:cubicBezTo>
                      <a:close/>
                    </a:path>
                  </a:pathLst>
                </a:custGeom>
                <a:solidFill>
                  <a:srgbClr val="ABA7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13" name="Freeform 702"/>
                <p:cNvSpPr>
                  <a:spLocks/>
                </p:cNvSpPr>
                <p:nvPr userDrawn="1"/>
              </p:nvSpPr>
              <p:spPr bwMode="auto">
                <a:xfrm>
                  <a:off x="5455" y="336"/>
                  <a:ext cx="6" cy="6"/>
                </a:xfrm>
                <a:custGeom>
                  <a:avLst/>
                  <a:gdLst>
                    <a:gd name="T0" fmla="*/ 5 w 5"/>
                    <a:gd name="T1" fmla="*/ 1 h 5"/>
                    <a:gd name="T2" fmla="*/ 2 w 5"/>
                    <a:gd name="T3" fmla="*/ 5 h 5"/>
                    <a:gd name="T4" fmla="*/ 2 w 5"/>
                    <a:gd name="T5" fmla="*/ 5 h 5"/>
                    <a:gd name="T6" fmla="*/ 1 w 5"/>
                    <a:gd name="T7" fmla="*/ 2 h 5"/>
                    <a:gd name="T8" fmla="*/ 5 w 5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5" y="1"/>
                      </a:moveTo>
                      <a:cubicBezTo>
                        <a:pt x="5" y="3"/>
                        <a:pt x="4" y="4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3"/>
                        <a:pt x="1" y="2"/>
                      </a:cubicBezTo>
                      <a:cubicBezTo>
                        <a:pt x="2" y="1"/>
                        <a:pt x="3" y="0"/>
                        <a:pt x="5" y="1"/>
                      </a:cubicBezTo>
                      <a:close/>
                    </a:path>
                  </a:pathLst>
                </a:custGeom>
                <a:solidFill>
                  <a:srgbClr val="ABA7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14" name="Freeform 703"/>
                <p:cNvSpPr>
                  <a:spLocks/>
                </p:cNvSpPr>
                <p:nvPr userDrawn="1"/>
              </p:nvSpPr>
              <p:spPr bwMode="auto">
                <a:xfrm>
                  <a:off x="5538" y="225"/>
                  <a:ext cx="3" cy="4"/>
                </a:xfrm>
                <a:custGeom>
                  <a:avLst/>
                  <a:gdLst>
                    <a:gd name="T0" fmla="*/ 0 w 3"/>
                    <a:gd name="T1" fmla="*/ 0 h 3"/>
                    <a:gd name="T2" fmla="*/ 3 w 3"/>
                    <a:gd name="T3" fmla="*/ 0 h 3"/>
                    <a:gd name="T4" fmla="*/ 0 w 3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2" y="3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DEDD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15" name="Freeform 704"/>
                <p:cNvSpPr>
                  <a:spLocks/>
                </p:cNvSpPr>
                <p:nvPr userDrawn="1"/>
              </p:nvSpPr>
              <p:spPr bwMode="auto">
                <a:xfrm>
                  <a:off x="5040" y="755"/>
                  <a:ext cx="41" cy="33"/>
                </a:xfrm>
                <a:custGeom>
                  <a:avLst/>
                  <a:gdLst>
                    <a:gd name="T0" fmla="*/ 0 w 36"/>
                    <a:gd name="T1" fmla="*/ 15 h 29"/>
                    <a:gd name="T2" fmla="*/ 24 w 36"/>
                    <a:gd name="T3" fmla="*/ 0 h 29"/>
                    <a:gd name="T4" fmla="*/ 29 w 36"/>
                    <a:gd name="T5" fmla="*/ 0 h 29"/>
                    <a:gd name="T6" fmla="*/ 30 w 36"/>
                    <a:gd name="T7" fmla="*/ 5 h 29"/>
                    <a:gd name="T8" fmla="*/ 31 w 36"/>
                    <a:gd name="T9" fmla="*/ 12 h 29"/>
                    <a:gd name="T10" fmla="*/ 29 w 36"/>
                    <a:gd name="T11" fmla="*/ 18 h 29"/>
                    <a:gd name="T12" fmla="*/ 20 w 36"/>
                    <a:gd name="T13" fmla="*/ 27 h 29"/>
                    <a:gd name="T14" fmla="*/ 18 w 36"/>
                    <a:gd name="T15" fmla="*/ 28 h 29"/>
                    <a:gd name="T16" fmla="*/ 10 w 36"/>
                    <a:gd name="T17" fmla="*/ 27 h 29"/>
                    <a:gd name="T18" fmla="*/ 0 w 36"/>
                    <a:gd name="T19" fmla="*/ 1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6" h="29">
                      <a:moveTo>
                        <a:pt x="0" y="15"/>
                      </a:moveTo>
                      <a:cubicBezTo>
                        <a:pt x="6" y="8"/>
                        <a:pt x="16" y="4"/>
                        <a:pt x="24" y="0"/>
                      </a:cubicBezTo>
                      <a:cubicBezTo>
                        <a:pt x="26" y="0"/>
                        <a:pt x="27" y="0"/>
                        <a:pt x="29" y="0"/>
                      </a:cubicBezTo>
                      <a:cubicBezTo>
                        <a:pt x="30" y="1"/>
                        <a:pt x="26" y="3"/>
                        <a:pt x="30" y="5"/>
                      </a:cubicBezTo>
                      <a:cubicBezTo>
                        <a:pt x="36" y="7"/>
                        <a:pt x="36" y="8"/>
                        <a:pt x="31" y="12"/>
                      </a:cubicBezTo>
                      <a:cubicBezTo>
                        <a:pt x="29" y="13"/>
                        <a:pt x="25" y="14"/>
                        <a:pt x="29" y="18"/>
                      </a:cubicBezTo>
                      <a:cubicBezTo>
                        <a:pt x="28" y="22"/>
                        <a:pt x="21" y="22"/>
                        <a:pt x="20" y="27"/>
                      </a:cubicBezTo>
                      <a:cubicBezTo>
                        <a:pt x="19" y="27"/>
                        <a:pt x="18" y="27"/>
                        <a:pt x="18" y="28"/>
                      </a:cubicBezTo>
                      <a:cubicBezTo>
                        <a:pt x="15" y="29"/>
                        <a:pt x="12" y="28"/>
                        <a:pt x="10" y="27"/>
                      </a:cubicBezTo>
                      <a:cubicBezTo>
                        <a:pt x="5" y="24"/>
                        <a:pt x="2" y="20"/>
                        <a:pt x="0" y="15"/>
                      </a:cubicBezTo>
                      <a:close/>
                    </a:path>
                  </a:pathLst>
                </a:custGeom>
                <a:solidFill>
                  <a:srgbClr val="C0BF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16" name="Freeform 705"/>
                <p:cNvSpPr>
                  <a:spLocks/>
                </p:cNvSpPr>
                <p:nvPr userDrawn="1"/>
              </p:nvSpPr>
              <p:spPr bwMode="auto">
                <a:xfrm>
                  <a:off x="5132" y="703"/>
                  <a:ext cx="21" cy="22"/>
                </a:xfrm>
                <a:custGeom>
                  <a:avLst/>
                  <a:gdLst>
                    <a:gd name="T0" fmla="*/ 1 w 18"/>
                    <a:gd name="T1" fmla="*/ 16 h 19"/>
                    <a:gd name="T2" fmla="*/ 11 w 18"/>
                    <a:gd name="T3" fmla="*/ 1 h 19"/>
                    <a:gd name="T4" fmla="*/ 16 w 18"/>
                    <a:gd name="T5" fmla="*/ 6 h 19"/>
                    <a:gd name="T6" fmla="*/ 16 w 18"/>
                    <a:gd name="T7" fmla="*/ 11 h 19"/>
                    <a:gd name="T8" fmla="*/ 10 w 18"/>
                    <a:gd name="T9" fmla="*/ 15 h 19"/>
                    <a:gd name="T10" fmla="*/ 1 w 18"/>
                    <a:gd name="T11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19">
                      <a:moveTo>
                        <a:pt x="1" y="16"/>
                      </a:moveTo>
                      <a:cubicBezTo>
                        <a:pt x="0" y="7"/>
                        <a:pt x="5" y="3"/>
                        <a:pt x="11" y="1"/>
                      </a:cubicBezTo>
                      <a:cubicBezTo>
                        <a:pt x="15" y="0"/>
                        <a:pt x="18" y="1"/>
                        <a:pt x="16" y="6"/>
                      </a:cubicBezTo>
                      <a:cubicBezTo>
                        <a:pt x="16" y="7"/>
                        <a:pt x="16" y="9"/>
                        <a:pt x="16" y="11"/>
                      </a:cubicBezTo>
                      <a:cubicBezTo>
                        <a:pt x="16" y="17"/>
                        <a:pt x="14" y="19"/>
                        <a:pt x="10" y="15"/>
                      </a:cubicBezTo>
                      <a:cubicBezTo>
                        <a:pt x="6" y="12"/>
                        <a:pt x="4" y="16"/>
                        <a:pt x="1" y="16"/>
                      </a:cubicBezTo>
                      <a:close/>
                    </a:path>
                  </a:pathLst>
                </a:custGeom>
                <a:solidFill>
                  <a:srgbClr val="D5D4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17" name="Freeform 706"/>
                <p:cNvSpPr>
                  <a:spLocks/>
                </p:cNvSpPr>
                <p:nvPr userDrawn="1"/>
              </p:nvSpPr>
              <p:spPr bwMode="auto">
                <a:xfrm>
                  <a:off x="5063" y="768"/>
                  <a:ext cx="26" cy="18"/>
                </a:xfrm>
                <a:custGeom>
                  <a:avLst/>
                  <a:gdLst>
                    <a:gd name="T0" fmla="*/ 0 w 23"/>
                    <a:gd name="T1" fmla="*/ 16 h 16"/>
                    <a:gd name="T2" fmla="*/ 9 w 23"/>
                    <a:gd name="T3" fmla="*/ 7 h 16"/>
                    <a:gd name="T4" fmla="*/ 23 w 23"/>
                    <a:gd name="T5" fmla="*/ 0 h 16"/>
                    <a:gd name="T6" fmla="*/ 0 w 23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6">
                      <a:moveTo>
                        <a:pt x="0" y="16"/>
                      </a:moveTo>
                      <a:cubicBezTo>
                        <a:pt x="0" y="10"/>
                        <a:pt x="5" y="9"/>
                        <a:pt x="9" y="7"/>
                      </a:cubicBezTo>
                      <a:cubicBezTo>
                        <a:pt x="14" y="6"/>
                        <a:pt x="17" y="0"/>
                        <a:pt x="23" y="0"/>
                      </a:cubicBezTo>
                      <a:cubicBezTo>
                        <a:pt x="17" y="8"/>
                        <a:pt x="9" y="12"/>
                        <a:pt x="0" y="16"/>
                      </a:cubicBezTo>
                      <a:close/>
                    </a:path>
                  </a:pathLst>
                </a:custGeom>
                <a:solidFill>
                  <a:srgbClr val="B8B7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18" name="Freeform 707"/>
                <p:cNvSpPr>
                  <a:spLocks/>
                </p:cNvSpPr>
                <p:nvPr userDrawn="1"/>
              </p:nvSpPr>
              <p:spPr bwMode="auto">
                <a:xfrm>
                  <a:off x="5039" y="784"/>
                  <a:ext cx="22" cy="12"/>
                </a:xfrm>
                <a:custGeom>
                  <a:avLst/>
                  <a:gdLst>
                    <a:gd name="T0" fmla="*/ 12 w 19"/>
                    <a:gd name="T1" fmla="*/ 0 h 11"/>
                    <a:gd name="T2" fmla="*/ 19 w 19"/>
                    <a:gd name="T3" fmla="*/ 3 h 11"/>
                    <a:gd name="T4" fmla="*/ 13 w 19"/>
                    <a:gd name="T5" fmla="*/ 8 h 11"/>
                    <a:gd name="T6" fmla="*/ 9 w 19"/>
                    <a:gd name="T7" fmla="*/ 10 h 11"/>
                    <a:gd name="T8" fmla="*/ 4 w 19"/>
                    <a:gd name="T9" fmla="*/ 11 h 11"/>
                    <a:gd name="T10" fmla="*/ 12 w 19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1">
                      <a:moveTo>
                        <a:pt x="12" y="0"/>
                      </a:moveTo>
                      <a:cubicBezTo>
                        <a:pt x="15" y="1"/>
                        <a:pt x="17" y="2"/>
                        <a:pt x="19" y="3"/>
                      </a:cubicBezTo>
                      <a:cubicBezTo>
                        <a:pt x="18" y="6"/>
                        <a:pt x="15" y="6"/>
                        <a:pt x="13" y="8"/>
                      </a:cubicBezTo>
                      <a:cubicBezTo>
                        <a:pt x="12" y="8"/>
                        <a:pt x="10" y="9"/>
                        <a:pt x="9" y="10"/>
                      </a:cubicBezTo>
                      <a:cubicBezTo>
                        <a:pt x="7" y="10"/>
                        <a:pt x="6" y="10"/>
                        <a:pt x="4" y="11"/>
                      </a:cubicBezTo>
                      <a:cubicBezTo>
                        <a:pt x="0" y="2"/>
                        <a:pt x="5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B8B7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19" name="Freeform 708"/>
                <p:cNvSpPr>
                  <a:spLocks/>
                </p:cNvSpPr>
                <p:nvPr userDrawn="1"/>
              </p:nvSpPr>
              <p:spPr bwMode="auto">
                <a:xfrm>
                  <a:off x="5135" y="691"/>
                  <a:ext cx="7" cy="7"/>
                </a:xfrm>
                <a:custGeom>
                  <a:avLst/>
                  <a:gdLst>
                    <a:gd name="T0" fmla="*/ 2 w 6"/>
                    <a:gd name="T1" fmla="*/ 6 h 6"/>
                    <a:gd name="T2" fmla="*/ 1 w 6"/>
                    <a:gd name="T3" fmla="*/ 1 h 6"/>
                    <a:gd name="T4" fmla="*/ 6 w 6"/>
                    <a:gd name="T5" fmla="*/ 2 h 6"/>
                    <a:gd name="T6" fmla="*/ 2 w 6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6">
                      <a:moveTo>
                        <a:pt x="2" y="6"/>
                      </a:moveTo>
                      <a:cubicBezTo>
                        <a:pt x="2" y="4"/>
                        <a:pt x="0" y="3"/>
                        <a:pt x="1" y="1"/>
                      </a:cubicBezTo>
                      <a:cubicBezTo>
                        <a:pt x="2" y="0"/>
                        <a:pt x="4" y="2"/>
                        <a:pt x="6" y="2"/>
                      </a:cubicBezTo>
                      <a:cubicBezTo>
                        <a:pt x="5" y="4"/>
                        <a:pt x="4" y="5"/>
                        <a:pt x="2" y="6"/>
                      </a:cubicBezTo>
                      <a:close/>
                    </a:path>
                  </a:pathLst>
                </a:custGeom>
                <a:solidFill>
                  <a:srgbClr val="C5C3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20" name="Freeform 709"/>
                <p:cNvSpPr>
                  <a:spLocks/>
                </p:cNvSpPr>
                <p:nvPr userDrawn="1"/>
              </p:nvSpPr>
              <p:spPr bwMode="auto">
                <a:xfrm>
                  <a:off x="5145" y="679"/>
                  <a:ext cx="24" cy="14"/>
                </a:xfrm>
                <a:custGeom>
                  <a:avLst/>
                  <a:gdLst>
                    <a:gd name="T0" fmla="*/ 18 w 21"/>
                    <a:gd name="T1" fmla="*/ 0 h 12"/>
                    <a:gd name="T2" fmla="*/ 19 w 21"/>
                    <a:gd name="T3" fmla="*/ 3 h 12"/>
                    <a:gd name="T4" fmla="*/ 0 w 21"/>
                    <a:gd name="T5" fmla="*/ 12 h 12"/>
                    <a:gd name="T6" fmla="*/ 18 w 21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2">
                      <a:moveTo>
                        <a:pt x="18" y="0"/>
                      </a:moveTo>
                      <a:cubicBezTo>
                        <a:pt x="19" y="0"/>
                        <a:pt x="21" y="2"/>
                        <a:pt x="19" y="3"/>
                      </a:cubicBezTo>
                      <a:cubicBezTo>
                        <a:pt x="13" y="6"/>
                        <a:pt x="6" y="9"/>
                        <a:pt x="0" y="12"/>
                      </a:cubicBezTo>
                      <a:cubicBezTo>
                        <a:pt x="4" y="6"/>
                        <a:pt x="11" y="2"/>
                        <a:pt x="18" y="0"/>
                      </a:cubicBezTo>
                      <a:close/>
                    </a:path>
                  </a:pathLst>
                </a:custGeom>
                <a:solidFill>
                  <a:srgbClr val="CCCB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21" name="Freeform 710"/>
                <p:cNvSpPr>
                  <a:spLocks/>
                </p:cNvSpPr>
                <p:nvPr userDrawn="1"/>
              </p:nvSpPr>
              <p:spPr bwMode="auto">
                <a:xfrm>
                  <a:off x="5175" y="633"/>
                  <a:ext cx="16" cy="12"/>
                </a:xfrm>
                <a:custGeom>
                  <a:avLst/>
                  <a:gdLst>
                    <a:gd name="T0" fmla="*/ 0 w 14"/>
                    <a:gd name="T1" fmla="*/ 11 h 11"/>
                    <a:gd name="T2" fmla="*/ 14 w 14"/>
                    <a:gd name="T3" fmla="*/ 2 h 11"/>
                    <a:gd name="T4" fmla="*/ 9 w 14"/>
                    <a:gd name="T5" fmla="*/ 7 h 11"/>
                    <a:gd name="T6" fmla="*/ 2 w 14"/>
                    <a:gd name="T7" fmla="*/ 10 h 11"/>
                    <a:gd name="T8" fmla="*/ 0 w 14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0" y="11"/>
                      </a:moveTo>
                      <a:cubicBezTo>
                        <a:pt x="3" y="5"/>
                        <a:pt x="7" y="0"/>
                        <a:pt x="14" y="2"/>
                      </a:cubicBezTo>
                      <a:cubicBezTo>
                        <a:pt x="12" y="4"/>
                        <a:pt x="10" y="5"/>
                        <a:pt x="9" y="7"/>
                      </a:cubicBezTo>
                      <a:cubicBezTo>
                        <a:pt x="7" y="10"/>
                        <a:pt x="5" y="11"/>
                        <a:pt x="2" y="10"/>
                      </a:cubicBezTo>
                      <a:cubicBezTo>
                        <a:pt x="1" y="10"/>
                        <a:pt x="1" y="10"/>
                        <a:pt x="0" y="11"/>
                      </a:cubicBezTo>
                      <a:close/>
                    </a:path>
                  </a:pathLst>
                </a:custGeom>
                <a:solidFill>
                  <a:srgbClr val="A9A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22" name="Freeform 711"/>
                <p:cNvSpPr>
                  <a:spLocks/>
                </p:cNvSpPr>
                <p:nvPr userDrawn="1"/>
              </p:nvSpPr>
              <p:spPr bwMode="auto">
                <a:xfrm>
                  <a:off x="5177" y="641"/>
                  <a:ext cx="14" cy="8"/>
                </a:xfrm>
                <a:custGeom>
                  <a:avLst/>
                  <a:gdLst>
                    <a:gd name="T0" fmla="*/ 0 w 12"/>
                    <a:gd name="T1" fmla="*/ 3 h 7"/>
                    <a:gd name="T2" fmla="*/ 7 w 12"/>
                    <a:gd name="T3" fmla="*/ 0 h 7"/>
                    <a:gd name="T4" fmla="*/ 12 w 12"/>
                    <a:gd name="T5" fmla="*/ 4 h 7"/>
                    <a:gd name="T6" fmla="*/ 6 w 12"/>
                    <a:gd name="T7" fmla="*/ 6 h 7"/>
                    <a:gd name="T8" fmla="*/ 0 w 12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7">
                      <a:moveTo>
                        <a:pt x="0" y="3"/>
                      </a:moveTo>
                      <a:cubicBezTo>
                        <a:pt x="2" y="2"/>
                        <a:pt x="4" y="1"/>
                        <a:pt x="7" y="0"/>
                      </a:cubicBezTo>
                      <a:cubicBezTo>
                        <a:pt x="8" y="2"/>
                        <a:pt x="12" y="1"/>
                        <a:pt x="12" y="4"/>
                      </a:cubicBezTo>
                      <a:cubicBezTo>
                        <a:pt x="12" y="7"/>
                        <a:pt x="9" y="6"/>
                        <a:pt x="6" y="6"/>
                      </a:cubicBezTo>
                      <a:cubicBezTo>
                        <a:pt x="4" y="6"/>
                        <a:pt x="1" y="6"/>
                        <a:pt x="0" y="3"/>
                      </a:cubicBezTo>
                      <a:close/>
                    </a:path>
                  </a:pathLst>
                </a:custGeom>
                <a:solidFill>
                  <a:srgbClr val="BBB8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23" name="Freeform 712"/>
                <p:cNvSpPr>
                  <a:spLocks/>
                </p:cNvSpPr>
                <p:nvPr userDrawn="1"/>
              </p:nvSpPr>
              <p:spPr bwMode="auto">
                <a:xfrm>
                  <a:off x="5191" y="622"/>
                  <a:ext cx="11" cy="8"/>
                </a:xfrm>
                <a:custGeom>
                  <a:avLst/>
                  <a:gdLst>
                    <a:gd name="T0" fmla="*/ 4 w 10"/>
                    <a:gd name="T1" fmla="*/ 7 h 7"/>
                    <a:gd name="T2" fmla="*/ 3 w 10"/>
                    <a:gd name="T3" fmla="*/ 2 h 7"/>
                    <a:gd name="T4" fmla="*/ 8 w 10"/>
                    <a:gd name="T5" fmla="*/ 0 h 7"/>
                    <a:gd name="T6" fmla="*/ 4 w 10"/>
                    <a:gd name="T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7">
                      <a:moveTo>
                        <a:pt x="4" y="7"/>
                      </a:moveTo>
                      <a:cubicBezTo>
                        <a:pt x="1" y="6"/>
                        <a:pt x="0" y="4"/>
                        <a:pt x="3" y="2"/>
                      </a:cubicBezTo>
                      <a:cubicBezTo>
                        <a:pt x="5" y="1"/>
                        <a:pt x="7" y="1"/>
                        <a:pt x="8" y="0"/>
                      </a:cubicBezTo>
                      <a:cubicBezTo>
                        <a:pt x="10" y="5"/>
                        <a:pt x="7" y="6"/>
                        <a:pt x="4" y="7"/>
                      </a:cubicBezTo>
                      <a:close/>
                    </a:path>
                  </a:pathLst>
                </a:custGeom>
                <a:solidFill>
                  <a:srgbClr val="ADAA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24" name="Freeform 713"/>
                <p:cNvSpPr>
                  <a:spLocks/>
                </p:cNvSpPr>
                <p:nvPr userDrawn="1"/>
              </p:nvSpPr>
              <p:spPr bwMode="auto">
                <a:xfrm>
                  <a:off x="5141" y="656"/>
                  <a:ext cx="4" cy="3"/>
                </a:xfrm>
                <a:custGeom>
                  <a:avLst/>
                  <a:gdLst>
                    <a:gd name="T0" fmla="*/ 0 w 3"/>
                    <a:gd name="T1" fmla="*/ 0 h 3"/>
                    <a:gd name="T2" fmla="*/ 3 w 3"/>
                    <a:gd name="T3" fmla="*/ 0 h 3"/>
                    <a:gd name="T4" fmla="*/ 0 w 3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2" y="3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C5C3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25" name="Freeform 714"/>
                <p:cNvSpPr>
                  <a:spLocks/>
                </p:cNvSpPr>
                <p:nvPr userDrawn="1"/>
              </p:nvSpPr>
              <p:spPr bwMode="auto">
                <a:xfrm>
                  <a:off x="5130" y="672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1 w 2"/>
                    <a:gd name="T3" fmla="*/ 0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FAD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26" name="Freeform 715"/>
                <p:cNvSpPr>
                  <a:spLocks/>
                </p:cNvSpPr>
                <p:nvPr userDrawn="1"/>
              </p:nvSpPr>
              <p:spPr bwMode="auto">
                <a:xfrm>
                  <a:off x="5242" y="583"/>
                  <a:ext cx="4" cy="5"/>
                </a:xfrm>
                <a:custGeom>
                  <a:avLst/>
                  <a:gdLst>
                    <a:gd name="T0" fmla="*/ 4 w 4"/>
                    <a:gd name="T1" fmla="*/ 2 h 4"/>
                    <a:gd name="T2" fmla="*/ 0 w 4"/>
                    <a:gd name="T3" fmla="*/ 4 h 4"/>
                    <a:gd name="T4" fmla="*/ 4 w 4"/>
                    <a:gd name="T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3" y="3"/>
                        <a:pt x="2" y="3"/>
                        <a:pt x="0" y="4"/>
                      </a:cubicBezTo>
                      <a:cubicBezTo>
                        <a:pt x="1" y="1"/>
                        <a:pt x="2" y="0"/>
                        <a:pt x="4" y="2"/>
                      </a:cubicBezTo>
                      <a:close/>
                    </a:path>
                  </a:pathLst>
                </a:custGeom>
                <a:solidFill>
                  <a:srgbClr val="B8B1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27" name="Freeform 716"/>
                <p:cNvSpPr>
                  <a:spLocks/>
                </p:cNvSpPr>
                <p:nvPr userDrawn="1"/>
              </p:nvSpPr>
              <p:spPr bwMode="auto">
                <a:xfrm>
                  <a:off x="5243" y="568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C0BA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28" name="Freeform 717"/>
                <p:cNvSpPr>
                  <a:spLocks/>
                </p:cNvSpPr>
                <p:nvPr userDrawn="1"/>
              </p:nvSpPr>
              <p:spPr bwMode="auto">
                <a:xfrm>
                  <a:off x="5643" y="850"/>
                  <a:ext cx="2" cy="1"/>
                </a:xfrm>
                <a:custGeom>
                  <a:avLst/>
                  <a:gdLst>
                    <a:gd name="T0" fmla="*/ 2 w 2"/>
                    <a:gd name="T1" fmla="*/ 0 h 1"/>
                    <a:gd name="T2" fmla="*/ 1 w 2"/>
                    <a:gd name="T3" fmla="*/ 1 h 1"/>
                    <a:gd name="T4" fmla="*/ 0 w 2"/>
                    <a:gd name="T5" fmla="*/ 0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729B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29" name="Freeform 718"/>
                <p:cNvSpPr>
                  <a:spLocks/>
                </p:cNvSpPr>
                <p:nvPr userDrawn="1"/>
              </p:nvSpPr>
              <p:spPr bwMode="auto">
                <a:xfrm>
                  <a:off x="5641" y="845"/>
                  <a:ext cx="3" cy="2"/>
                </a:xfrm>
                <a:custGeom>
                  <a:avLst/>
                  <a:gdLst>
                    <a:gd name="T0" fmla="*/ 0 w 3"/>
                    <a:gd name="T1" fmla="*/ 0 h 2"/>
                    <a:gd name="T2" fmla="*/ 2 w 3"/>
                    <a:gd name="T3" fmla="*/ 0 h 2"/>
                    <a:gd name="T4" fmla="*/ 3 w 3"/>
                    <a:gd name="T5" fmla="*/ 1 h 2"/>
                    <a:gd name="T6" fmla="*/ 0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1" y="2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46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30" name="Freeform 719"/>
                <p:cNvSpPr>
                  <a:spLocks/>
                </p:cNvSpPr>
                <p:nvPr userDrawn="1"/>
              </p:nvSpPr>
              <p:spPr bwMode="auto">
                <a:xfrm>
                  <a:off x="5637" y="843"/>
                  <a:ext cx="2" cy="2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2 h 2"/>
                    <a:gd name="T4" fmla="*/ 0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46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31" name="Freeform 720"/>
                <p:cNvSpPr>
                  <a:spLocks/>
                </p:cNvSpPr>
                <p:nvPr userDrawn="1"/>
              </p:nvSpPr>
              <p:spPr bwMode="auto">
                <a:xfrm>
                  <a:off x="5589" y="303"/>
                  <a:ext cx="49" cy="32"/>
                </a:xfrm>
                <a:custGeom>
                  <a:avLst/>
                  <a:gdLst>
                    <a:gd name="T0" fmla="*/ 40 w 43"/>
                    <a:gd name="T1" fmla="*/ 0 h 28"/>
                    <a:gd name="T2" fmla="*/ 43 w 43"/>
                    <a:gd name="T3" fmla="*/ 9 h 28"/>
                    <a:gd name="T4" fmla="*/ 14 w 43"/>
                    <a:gd name="T5" fmla="*/ 16 h 28"/>
                    <a:gd name="T6" fmla="*/ 12 w 43"/>
                    <a:gd name="T7" fmla="*/ 20 h 28"/>
                    <a:gd name="T8" fmla="*/ 16 w 43"/>
                    <a:gd name="T9" fmla="*/ 21 h 28"/>
                    <a:gd name="T10" fmla="*/ 17 w 43"/>
                    <a:gd name="T11" fmla="*/ 25 h 28"/>
                    <a:gd name="T12" fmla="*/ 13 w 43"/>
                    <a:gd name="T13" fmla="*/ 27 h 28"/>
                    <a:gd name="T14" fmla="*/ 6 w 43"/>
                    <a:gd name="T15" fmla="*/ 20 h 28"/>
                    <a:gd name="T16" fmla="*/ 1 w 43"/>
                    <a:gd name="T17" fmla="*/ 16 h 28"/>
                    <a:gd name="T18" fmla="*/ 0 w 43"/>
                    <a:gd name="T19" fmla="*/ 15 h 28"/>
                    <a:gd name="T20" fmla="*/ 0 w 43"/>
                    <a:gd name="T21" fmla="*/ 14 h 28"/>
                    <a:gd name="T22" fmla="*/ 4 w 43"/>
                    <a:gd name="T23" fmla="*/ 13 h 28"/>
                    <a:gd name="T24" fmla="*/ 29 w 43"/>
                    <a:gd name="T25" fmla="*/ 6 h 28"/>
                    <a:gd name="T26" fmla="*/ 40 w 43"/>
                    <a:gd name="T2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28">
                      <a:moveTo>
                        <a:pt x="40" y="0"/>
                      </a:moveTo>
                      <a:cubicBezTo>
                        <a:pt x="41" y="3"/>
                        <a:pt x="42" y="6"/>
                        <a:pt x="43" y="9"/>
                      </a:cubicBezTo>
                      <a:cubicBezTo>
                        <a:pt x="33" y="10"/>
                        <a:pt x="25" y="16"/>
                        <a:pt x="14" y="16"/>
                      </a:cubicBezTo>
                      <a:cubicBezTo>
                        <a:pt x="13" y="16"/>
                        <a:pt x="11" y="18"/>
                        <a:pt x="12" y="20"/>
                      </a:cubicBezTo>
                      <a:cubicBezTo>
                        <a:pt x="12" y="22"/>
                        <a:pt x="14" y="21"/>
                        <a:pt x="16" y="21"/>
                      </a:cubicBezTo>
                      <a:cubicBezTo>
                        <a:pt x="18" y="22"/>
                        <a:pt x="17" y="24"/>
                        <a:pt x="17" y="25"/>
                      </a:cubicBezTo>
                      <a:cubicBezTo>
                        <a:pt x="16" y="26"/>
                        <a:pt x="14" y="26"/>
                        <a:pt x="13" y="27"/>
                      </a:cubicBezTo>
                      <a:cubicBezTo>
                        <a:pt x="7" y="28"/>
                        <a:pt x="6" y="24"/>
                        <a:pt x="6" y="20"/>
                      </a:cubicBezTo>
                      <a:cubicBezTo>
                        <a:pt x="6" y="17"/>
                        <a:pt x="4" y="15"/>
                        <a:pt x="1" y="16"/>
                      </a:cubicBezTo>
                      <a:cubicBezTo>
                        <a:pt x="0" y="16"/>
                        <a:pt x="0" y="16"/>
                        <a:pt x="0" y="15"/>
                      </a:cubicBezTo>
                      <a:cubicBezTo>
                        <a:pt x="0" y="15"/>
                        <a:pt x="0" y="15"/>
                        <a:pt x="0" y="14"/>
                      </a:cubicBezTo>
                      <a:cubicBezTo>
                        <a:pt x="1" y="14"/>
                        <a:pt x="3" y="13"/>
                        <a:pt x="4" y="13"/>
                      </a:cubicBezTo>
                      <a:cubicBezTo>
                        <a:pt x="12" y="10"/>
                        <a:pt x="19" y="4"/>
                        <a:pt x="29" y="6"/>
                      </a:cubicBezTo>
                      <a:cubicBezTo>
                        <a:pt x="33" y="7"/>
                        <a:pt x="35" y="1"/>
                        <a:pt x="40" y="0"/>
                      </a:cubicBezTo>
                      <a:close/>
                    </a:path>
                  </a:pathLst>
                </a:custGeom>
                <a:solidFill>
                  <a:srgbClr val="8187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32" name="Freeform 721"/>
                <p:cNvSpPr>
                  <a:spLocks/>
                </p:cNvSpPr>
                <p:nvPr userDrawn="1"/>
              </p:nvSpPr>
              <p:spPr bwMode="auto">
                <a:xfrm>
                  <a:off x="5576" y="348"/>
                  <a:ext cx="10" cy="7"/>
                </a:xfrm>
                <a:custGeom>
                  <a:avLst/>
                  <a:gdLst>
                    <a:gd name="T0" fmla="*/ 0 w 9"/>
                    <a:gd name="T1" fmla="*/ 5 h 6"/>
                    <a:gd name="T2" fmla="*/ 9 w 9"/>
                    <a:gd name="T3" fmla="*/ 2 h 6"/>
                    <a:gd name="T4" fmla="*/ 3 w 9"/>
                    <a:gd name="T5" fmla="*/ 4 h 6"/>
                    <a:gd name="T6" fmla="*/ 0 w 9"/>
                    <a:gd name="T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6">
                      <a:moveTo>
                        <a:pt x="0" y="5"/>
                      </a:moveTo>
                      <a:cubicBezTo>
                        <a:pt x="2" y="1"/>
                        <a:pt x="5" y="0"/>
                        <a:pt x="9" y="2"/>
                      </a:cubicBezTo>
                      <a:cubicBezTo>
                        <a:pt x="7" y="2"/>
                        <a:pt x="5" y="3"/>
                        <a:pt x="3" y="4"/>
                      </a:cubicBezTo>
                      <a:cubicBezTo>
                        <a:pt x="2" y="5"/>
                        <a:pt x="2" y="6"/>
                        <a:pt x="0" y="5"/>
                      </a:cubicBezTo>
                      <a:close/>
                    </a:path>
                  </a:pathLst>
                </a:custGeom>
                <a:solidFill>
                  <a:srgbClr val="8C90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33" name="Freeform 722"/>
                <p:cNvSpPr>
                  <a:spLocks/>
                </p:cNvSpPr>
                <p:nvPr userDrawn="1"/>
              </p:nvSpPr>
              <p:spPr bwMode="auto">
                <a:xfrm>
                  <a:off x="5576" y="352"/>
                  <a:ext cx="3" cy="4"/>
                </a:xfrm>
                <a:custGeom>
                  <a:avLst/>
                  <a:gdLst>
                    <a:gd name="T0" fmla="*/ 0 w 3"/>
                    <a:gd name="T1" fmla="*/ 1 h 3"/>
                    <a:gd name="T2" fmla="*/ 3 w 3"/>
                    <a:gd name="T3" fmla="*/ 0 h 3"/>
                    <a:gd name="T4" fmla="*/ 1 w 3"/>
                    <a:gd name="T5" fmla="*/ 3 h 3"/>
                    <a:gd name="T6" fmla="*/ 1 w 3"/>
                    <a:gd name="T7" fmla="*/ 3 h 3"/>
                    <a:gd name="T8" fmla="*/ 0 w 3"/>
                    <a:gd name="T9" fmla="*/ 2 h 3"/>
                    <a:gd name="T10" fmla="*/ 0 w 3"/>
                    <a:gd name="T11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3">
                      <a:moveTo>
                        <a:pt x="0" y="1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2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A3A2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34" name="Freeform 723"/>
                <p:cNvSpPr>
                  <a:spLocks/>
                </p:cNvSpPr>
                <p:nvPr userDrawn="1"/>
              </p:nvSpPr>
              <p:spPr bwMode="auto">
                <a:xfrm>
                  <a:off x="5342" y="544"/>
                  <a:ext cx="10" cy="11"/>
                </a:xfrm>
                <a:custGeom>
                  <a:avLst/>
                  <a:gdLst>
                    <a:gd name="T0" fmla="*/ 0 w 9"/>
                    <a:gd name="T1" fmla="*/ 1 h 10"/>
                    <a:gd name="T2" fmla="*/ 4 w 9"/>
                    <a:gd name="T3" fmla="*/ 0 h 10"/>
                    <a:gd name="T4" fmla="*/ 4 w 9"/>
                    <a:gd name="T5" fmla="*/ 10 h 10"/>
                    <a:gd name="T6" fmla="*/ 0 w 9"/>
                    <a:gd name="T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2" y="1"/>
                        <a:pt x="3" y="0"/>
                        <a:pt x="4" y="0"/>
                      </a:cubicBezTo>
                      <a:cubicBezTo>
                        <a:pt x="5" y="3"/>
                        <a:pt x="9" y="7"/>
                        <a:pt x="4" y="10"/>
                      </a:cubicBezTo>
                      <a:cubicBezTo>
                        <a:pt x="2" y="7"/>
                        <a:pt x="1" y="4"/>
                        <a:pt x="0" y="1"/>
                      </a:cubicBezTo>
                      <a:close/>
                    </a:path>
                  </a:pathLst>
                </a:custGeom>
                <a:solidFill>
                  <a:srgbClr val="4043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35" name="Freeform 724"/>
                <p:cNvSpPr>
                  <a:spLocks/>
                </p:cNvSpPr>
                <p:nvPr userDrawn="1"/>
              </p:nvSpPr>
              <p:spPr bwMode="auto">
                <a:xfrm>
                  <a:off x="5365" y="576"/>
                  <a:ext cx="2" cy="4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2 h 3"/>
                    <a:gd name="T4" fmla="*/ 0 w 2"/>
                    <a:gd name="T5" fmla="*/ 3 h 3"/>
                    <a:gd name="T6" fmla="*/ 1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3E41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36" name="Freeform 725"/>
                <p:cNvSpPr>
                  <a:spLocks/>
                </p:cNvSpPr>
                <p:nvPr userDrawn="1"/>
              </p:nvSpPr>
              <p:spPr bwMode="auto">
                <a:xfrm>
                  <a:off x="5322" y="512"/>
                  <a:ext cx="28" cy="32"/>
                </a:xfrm>
                <a:custGeom>
                  <a:avLst/>
                  <a:gdLst>
                    <a:gd name="T0" fmla="*/ 9 w 24"/>
                    <a:gd name="T1" fmla="*/ 5 h 28"/>
                    <a:gd name="T2" fmla="*/ 18 w 24"/>
                    <a:gd name="T3" fmla="*/ 16 h 28"/>
                    <a:gd name="T4" fmla="*/ 16 w 24"/>
                    <a:gd name="T5" fmla="*/ 28 h 28"/>
                    <a:gd name="T6" fmla="*/ 2 w 24"/>
                    <a:gd name="T7" fmla="*/ 13 h 28"/>
                    <a:gd name="T8" fmla="*/ 1 w 24"/>
                    <a:gd name="T9" fmla="*/ 8 h 28"/>
                    <a:gd name="T10" fmla="*/ 9 w 24"/>
                    <a:gd name="T11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28">
                      <a:moveTo>
                        <a:pt x="9" y="5"/>
                      </a:moveTo>
                      <a:cubicBezTo>
                        <a:pt x="11" y="9"/>
                        <a:pt x="13" y="13"/>
                        <a:pt x="18" y="16"/>
                      </a:cubicBezTo>
                      <a:cubicBezTo>
                        <a:pt x="24" y="20"/>
                        <a:pt x="23" y="23"/>
                        <a:pt x="16" y="28"/>
                      </a:cubicBezTo>
                      <a:cubicBezTo>
                        <a:pt x="8" y="26"/>
                        <a:pt x="8" y="17"/>
                        <a:pt x="2" y="13"/>
                      </a:cubicBezTo>
                      <a:cubicBezTo>
                        <a:pt x="0" y="12"/>
                        <a:pt x="0" y="10"/>
                        <a:pt x="1" y="8"/>
                      </a:cubicBezTo>
                      <a:cubicBezTo>
                        <a:pt x="1" y="0"/>
                        <a:pt x="1" y="0"/>
                        <a:pt x="9" y="5"/>
                      </a:cubicBezTo>
                      <a:close/>
                    </a:path>
                  </a:pathLst>
                </a:custGeom>
                <a:solidFill>
                  <a:srgbClr val="6164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37" name="Freeform 726"/>
                <p:cNvSpPr>
                  <a:spLocks/>
                </p:cNvSpPr>
                <p:nvPr userDrawn="1"/>
              </p:nvSpPr>
              <p:spPr bwMode="auto">
                <a:xfrm>
                  <a:off x="5285" y="487"/>
                  <a:ext cx="40" cy="40"/>
                </a:xfrm>
                <a:custGeom>
                  <a:avLst/>
                  <a:gdLst>
                    <a:gd name="T0" fmla="*/ 33 w 34"/>
                    <a:gd name="T1" fmla="*/ 29 h 34"/>
                    <a:gd name="T2" fmla="*/ 34 w 34"/>
                    <a:gd name="T3" fmla="*/ 34 h 34"/>
                    <a:gd name="T4" fmla="*/ 16 w 34"/>
                    <a:gd name="T5" fmla="*/ 21 h 34"/>
                    <a:gd name="T6" fmla="*/ 6 w 34"/>
                    <a:gd name="T7" fmla="*/ 15 h 34"/>
                    <a:gd name="T8" fmla="*/ 0 w 34"/>
                    <a:gd name="T9" fmla="*/ 9 h 34"/>
                    <a:gd name="T10" fmla="*/ 1 w 34"/>
                    <a:gd name="T11" fmla="*/ 2 h 34"/>
                    <a:gd name="T12" fmla="*/ 13 w 34"/>
                    <a:gd name="T13" fmla="*/ 7 h 34"/>
                    <a:gd name="T14" fmla="*/ 27 w 34"/>
                    <a:gd name="T15" fmla="*/ 21 h 34"/>
                    <a:gd name="T16" fmla="*/ 33 w 34"/>
                    <a:gd name="T17" fmla="*/ 2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" h="34">
                      <a:moveTo>
                        <a:pt x="33" y="29"/>
                      </a:moveTo>
                      <a:cubicBezTo>
                        <a:pt x="33" y="31"/>
                        <a:pt x="34" y="32"/>
                        <a:pt x="34" y="34"/>
                      </a:cubicBezTo>
                      <a:cubicBezTo>
                        <a:pt x="27" y="31"/>
                        <a:pt x="22" y="25"/>
                        <a:pt x="16" y="21"/>
                      </a:cubicBezTo>
                      <a:cubicBezTo>
                        <a:pt x="13" y="18"/>
                        <a:pt x="11" y="15"/>
                        <a:pt x="6" y="15"/>
                      </a:cubicBezTo>
                      <a:cubicBezTo>
                        <a:pt x="2" y="15"/>
                        <a:pt x="0" y="13"/>
                        <a:pt x="0" y="9"/>
                      </a:cubicBezTo>
                      <a:cubicBezTo>
                        <a:pt x="1" y="6"/>
                        <a:pt x="1" y="4"/>
                        <a:pt x="1" y="2"/>
                      </a:cubicBezTo>
                      <a:cubicBezTo>
                        <a:pt x="6" y="0"/>
                        <a:pt x="9" y="5"/>
                        <a:pt x="13" y="7"/>
                      </a:cubicBezTo>
                      <a:cubicBezTo>
                        <a:pt x="16" y="13"/>
                        <a:pt x="19" y="20"/>
                        <a:pt x="27" y="21"/>
                      </a:cubicBezTo>
                      <a:cubicBezTo>
                        <a:pt x="32" y="22"/>
                        <a:pt x="27" y="29"/>
                        <a:pt x="33" y="29"/>
                      </a:cubicBezTo>
                      <a:close/>
                    </a:path>
                  </a:pathLst>
                </a:custGeom>
                <a:solidFill>
                  <a:srgbClr val="2F36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38" name="Freeform 727"/>
                <p:cNvSpPr>
                  <a:spLocks/>
                </p:cNvSpPr>
                <p:nvPr userDrawn="1"/>
              </p:nvSpPr>
              <p:spPr bwMode="auto">
                <a:xfrm>
                  <a:off x="5258" y="518"/>
                  <a:ext cx="3" cy="6"/>
                </a:xfrm>
                <a:custGeom>
                  <a:avLst/>
                  <a:gdLst>
                    <a:gd name="T0" fmla="*/ 2 w 3"/>
                    <a:gd name="T1" fmla="*/ 5 h 5"/>
                    <a:gd name="T2" fmla="*/ 0 w 3"/>
                    <a:gd name="T3" fmla="*/ 1 h 5"/>
                    <a:gd name="T4" fmla="*/ 3 w 3"/>
                    <a:gd name="T5" fmla="*/ 2 h 5"/>
                    <a:gd name="T6" fmla="*/ 2 w 3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5">
                      <a:moveTo>
                        <a:pt x="2" y="5"/>
                      </a:moveTo>
                      <a:cubicBezTo>
                        <a:pt x="1" y="4"/>
                        <a:pt x="0" y="2"/>
                        <a:pt x="0" y="1"/>
                      </a:cubicBezTo>
                      <a:cubicBezTo>
                        <a:pt x="1" y="0"/>
                        <a:pt x="2" y="1"/>
                        <a:pt x="3" y="2"/>
                      </a:cubicBezTo>
                      <a:cubicBezTo>
                        <a:pt x="3" y="3"/>
                        <a:pt x="2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858F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39" name="Freeform 728"/>
                <p:cNvSpPr>
                  <a:spLocks/>
                </p:cNvSpPr>
                <p:nvPr userDrawn="1"/>
              </p:nvSpPr>
              <p:spPr bwMode="auto">
                <a:xfrm>
                  <a:off x="5525" y="336"/>
                  <a:ext cx="35" cy="42"/>
                </a:xfrm>
                <a:custGeom>
                  <a:avLst/>
                  <a:gdLst>
                    <a:gd name="T0" fmla="*/ 20 w 30"/>
                    <a:gd name="T1" fmla="*/ 30 h 36"/>
                    <a:gd name="T2" fmla="*/ 18 w 30"/>
                    <a:gd name="T3" fmla="*/ 31 h 36"/>
                    <a:gd name="T4" fmla="*/ 1 w 30"/>
                    <a:gd name="T5" fmla="*/ 28 h 36"/>
                    <a:gd name="T6" fmla="*/ 1 w 30"/>
                    <a:gd name="T7" fmla="*/ 26 h 36"/>
                    <a:gd name="T8" fmla="*/ 1 w 30"/>
                    <a:gd name="T9" fmla="*/ 21 h 36"/>
                    <a:gd name="T10" fmla="*/ 1 w 30"/>
                    <a:gd name="T11" fmla="*/ 21 h 36"/>
                    <a:gd name="T12" fmla="*/ 8 w 30"/>
                    <a:gd name="T13" fmla="*/ 15 h 36"/>
                    <a:gd name="T14" fmla="*/ 13 w 30"/>
                    <a:gd name="T15" fmla="*/ 19 h 36"/>
                    <a:gd name="T16" fmla="*/ 16 w 30"/>
                    <a:gd name="T17" fmla="*/ 12 h 36"/>
                    <a:gd name="T18" fmla="*/ 29 w 30"/>
                    <a:gd name="T19" fmla="*/ 1 h 36"/>
                    <a:gd name="T20" fmla="*/ 29 w 30"/>
                    <a:gd name="T21" fmla="*/ 4 h 36"/>
                    <a:gd name="T22" fmla="*/ 29 w 30"/>
                    <a:gd name="T23" fmla="*/ 9 h 36"/>
                    <a:gd name="T24" fmla="*/ 30 w 30"/>
                    <a:gd name="T25" fmla="*/ 11 h 36"/>
                    <a:gd name="T26" fmla="*/ 20 w 30"/>
                    <a:gd name="T27" fmla="*/ 3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0" h="36">
                      <a:moveTo>
                        <a:pt x="20" y="30"/>
                      </a:moveTo>
                      <a:cubicBezTo>
                        <a:pt x="19" y="31"/>
                        <a:pt x="19" y="31"/>
                        <a:pt x="18" y="31"/>
                      </a:cubicBezTo>
                      <a:cubicBezTo>
                        <a:pt x="11" y="36"/>
                        <a:pt x="6" y="34"/>
                        <a:pt x="1" y="28"/>
                      </a:cubicBezTo>
                      <a:cubicBezTo>
                        <a:pt x="1" y="27"/>
                        <a:pt x="1" y="27"/>
                        <a:pt x="1" y="26"/>
                      </a:cubicBezTo>
                      <a:cubicBezTo>
                        <a:pt x="1" y="24"/>
                        <a:pt x="0" y="22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3" y="18"/>
                        <a:pt x="5" y="15"/>
                        <a:pt x="8" y="15"/>
                      </a:cubicBezTo>
                      <a:cubicBezTo>
                        <a:pt x="10" y="15"/>
                        <a:pt x="9" y="21"/>
                        <a:pt x="13" y="19"/>
                      </a:cubicBezTo>
                      <a:cubicBezTo>
                        <a:pt x="16" y="18"/>
                        <a:pt x="14" y="12"/>
                        <a:pt x="16" y="12"/>
                      </a:cubicBezTo>
                      <a:cubicBezTo>
                        <a:pt x="24" y="13"/>
                        <a:pt x="20" y="0"/>
                        <a:pt x="29" y="1"/>
                      </a:cubicBezTo>
                      <a:cubicBezTo>
                        <a:pt x="29" y="2"/>
                        <a:pt x="29" y="3"/>
                        <a:pt x="29" y="4"/>
                      </a:cubicBezTo>
                      <a:cubicBezTo>
                        <a:pt x="30" y="5"/>
                        <a:pt x="30" y="7"/>
                        <a:pt x="29" y="9"/>
                      </a:cubicBezTo>
                      <a:cubicBezTo>
                        <a:pt x="29" y="10"/>
                        <a:pt x="30" y="10"/>
                        <a:pt x="30" y="11"/>
                      </a:cubicBezTo>
                      <a:cubicBezTo>
                        <a:pt x="28" y="18"/>
                        <a:pt x="21" y="23"/>
                        <a:pt x="20" y="30"/>
                      </a:cubicBezTo>
                      <a:close/>
                    </a:path>
                  </a:pathLst>
                </a:custGeom>
                <a:solidFill>
                  <a:srgbClr val="818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40" name="Freeform 729"/>
                <p:cNvSpPr>
                  <a:spLocks/>
                </p:cNvSpPr>
                <p:nvPr userDrawn="1"/>
              </p:nvSpPr>
              <p:spPr bwMode="auto">
                <a:xfrm>
                  <a:off x="5544" y="342"/>
                  <a:ext cx="33" cy="29"/>
                </a:xfrm>
                <a:custGeom>
                  <a:avLst/>
                  <a:gdLst>
                    <a:gd name="T0" fmla="*/ 4 w 29"/>
                    <a:gd name="T1" fmla="*/ 25 h 25"/>
                    <a:gd name="T2" fmla="*/ 14 w 29"/>
                    <a:gd name="T3" fmla="*/ 6 h 25"/>
                    <a:gd name="T4" fmla="*/ 17 w 29"/>
                    <a:gd name="T5" fmla="*/ 4 h 25"/>
                    <a:gd name="T6" fmla="*/ 26 w 29"/>
                    <a:gd name="T7" fmla="*/ 8 h 25"/>
                    <a:gd name="T8" fmla="*/ 28 w 29"/>
                    <a:gd name="T9" fmla="*/ 10 h 25"/>
                    <a:gd name="T10" fmla="*/ 29 w 29"/>
                    <a:gd name="T11" fmla="*/ 12 h 25"/>
                    <a:gd name="T12" fmla="*/ 24 w 29"/>
                    <a:gd name="T13" fmla="*/ 13 h 25"/>
                    <a:gd name="T14" fmla="*/ 19 w 29"/>
                    <a:gd name="T15" fmla="*/ 14 h 25"/>
                    <a:gd name="T16" fmla="*/ 4 w 29"/>
                    <a:gd name="T17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" h="25">
                      <a:moveTo>
                        <a:pt x="4" y="25"/>
                      </a:moveTo>
                      <a:cubicBezTo>
                        <a:pt x="0" y="15"/>
                        <a:pt x="9" y="11"/>
                        <a:pt x="14" y="6"/>
                      </a:cubicBezTo>
                      <a:cubicBezTo>
                        <a:pt x="15" y="5"/>
                        <a:pt x="16" y="5"/>
                        <a:pt x="17" y="4"/>
                      </a:cubicBezTo>
                      <a:cubicBezTo>
                        <a:pt x="24" y="0"/>
                        <a:pt x="24" y="0"/>
                        <a:pt x="26" y="8"/>
                      </a:cubicBezTo>
                      <a:cubicBezTo>
                        <a:pt x="26" y="10"/>
                        <a:pt x="27" y="10"/>
                        <a:pt x="28" y="10"/>
                      </a:cubicBezTo>
                      <a:cubicBezTo>
                        <a:pt x="29" y="11"/>
                        <a:pt x="29" y="12"/>
                        <a:pt x="29" y="12"/>
                      </a:cubicBezTo>
                      <a:cubicBezTo>
                        <a:pt x="28" y="13"/>
                        <a:pt x="25" y="15"/>
                        <a:pt x="24" y="13"/>
                      </a:cubicBezTo>
                      <a:cubicBezTo>
                        <a:pt x="22" y="11"/>
                        <a:pt x="21" y="11"/>
                        <a:pt x="19" y="14"/>
                      </a:cubicBezTo>
                      <a:cubicBezTo>
                        <a:pt x="15" y="19"/>
                        <a:pt x="10" y="22"/>
                        <a:pt x="4" y="25"/>
                      </a:cubicBezTo>
                      <a:close/>
                    </a:path>
                  </a:pathLst>
                </a:custGeom>
                <a:solidFill>
                  <a:srgbClr val="8C90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41" name="Freeform 730"/>
                <p:cNvSpPr>
                  <a:spLocks/>
                </p:cNvSpPr>
                <p:nvPr userDrawn="1"/>
              </p:nvSpPr>
              <p:spPr bwMode="auto">
                <a:xfrm>
                  <a:off x="5567" y="333"/>
                  <a:ext cx="9" cy="7"/>
                </a:xfrm>
                <a:custGeom>
                  <a:avLst/>
                  <a:gdLst>
                    <a:gd name="T0" fmla="*/ 8 w 8"/>
                    <a:gd name="T1" fmla="*/ 3 h 6"/>
                    <a:gd name="T2" fmla="*/ 5 w 8"/>
                    <a:gd name="T3" fmla="*/ 4 h 6"/>
                    <a:gd name="T4" fmla="*/ 0 w 8"/>
                    <a:gd name="T5" fmla="*/ 5 h 6"/>
                    <a:gd name="T6" fmla="*/ 0 w 8"/>
                    <a:gd name="T7" fmla="*/ 3 h 6"/>
                    <a:gd name="T8" fmla="*/ 6 w 8"/>
                    <a:gd name="T9" fmla="*/ 1 h 6"/>
                    <a:gd name="T10" fmla="*/ 8 w 8"/>
                    <a:gd name="T1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6">
                      <a:moveTo>
                        <a:pt x="8" y="3"/>
                      </a:moveTo>
                      <a:cubicBezTo>
                        <a:pt x="6" y="3"/>
                        <a:pt x="6" y="4"/>
                        <a:pt x="5" y="4"/>
                      </a:cubicBezTo>
                      <a:cubicBezTo>
                        <a:pt x="3" y="5"/>
                        <a:pt x="2" y="6"/>
                        <a:pt x="0" y="5"/>
                      </a:cubicBezTo>
                      <a:cubicBezTo>
                        <a:pt x="0" y="5"/>
                        <a:pt x="0" y="3"/>
                        <a:pt x="0" y="3"/>
                      </a:cubicBezTo>
                      <a:cubicBezTo>
                        <a:pt x="2" y="0"/>
                        <a:pt x="4" y="1"/>
                        <a:pt x="6" y="1"/>
                      </a:cubicBezTo>
                      <a:cubicBezTo>
                        <a:pt x="7" y="1"/>
                        <a:pt x="7" y="2"/>
                        <a:pt x="8" y="3"/>
                      </a:cubicBezTo>
                      <a:close/>
                    </a:path>
                  </a:pathLst>
                </a:custGeom>
                <a:solidFill>
                  <a:srgbClr val="8C90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42" name="Freeform 731"/>
                <p:cNvSpPr>
                  <a:spLocks/>
                </p:cNvSpPr>
                <p:nvPr userDrawn="1"/>
              </p:nvSpPr>
              <p:spPr bwMode="auto">
                <a:xfrm>
                  <a:off x="5557" y="341"/>
                  <a:ext cx="6" cy="6"/>
                </a:xfrm>
                <a:custGeom>
                  <a:avLst/>
                  <a:gdLst>
                    <a:gd name="T0" fmla="*/ 1 w 5"/>
                    <a:gd name="T1" fmla="*/ 5 h 5"/>
                    <a:gd name="T2" fmla="*/ 1 w 5"/>
                    <a:gd name="T3" fmla="*/ 0 h 5"/>
                    <a:gd name="T4" fmla="*/ 1 w 5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1" y="5"/>
                      </a:moveTo>
                      <a:cubicBezTo>
                        <a:pt x="0" y="3"/>
                        <a:pt x="0" y="1"/>
                        <a:pt x="1" y="0"/>
                      </a:cubicBezTo>
                      <a:cubicBezTo>
                        <a:pt x="5" y="2"/>
                        <a:pt x="2" y="3"/>
                        <a:pt x="1" y="5"/>
                      </a:cubicBezTo>
                      <a:close/>
                    </a:path>
                  </a:pathLst>
                </a:custGeom>
                <a:solidFill>
                  <a:srgbClr val="8C90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43" name="Freeform 732"/>
                <p:cNvSpPr>
                  <a:spLocks/>
                </p:cNvSpPr>
                <p:nvPr userDrawn="1"/>
              </p:nvSpPr>
              <p:spPr bwMode="auto">
                <a:xfrm>
                  <a:off x="5586" y="319"/>
                  <a:ext cx="4" cy="3"/>
                </a:xfrm>
                <a:custGeom>
                  <a:avLst/>
                  <a:gdLst>
                    <a:gd name="T0" fmla="*/ 2 w 3"/>
                    <a:gd name="T1" fmla="*/ 0 h 3"/>
                    <a:gd name="T2" fmla="*/ 3 w 3"/>
                    <a:gd name="T3" fmla="*/ 2 h 3"/>
                    <a:gd name="T4" fmla="*/ 0 w 3"/>
                    <a:gd name="T5" fmla="*/ 3 h 3"/>
                    <a:gd name="T6" fmla="*/ 2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2" y="1"/>
                        <a:pt x="3" y="2"/>
                        <a:pt x="3" y="2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0" y="1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878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44" name="Freeform 733"/>
                <p:cNvSpPr>
                  <a:spLocks/>
                </p:cNvSpPr>
                <p:nvPr userDrawn="1"/>
              </p:nvSpPr>
              <p:spPr bwMode="auto">
                <a:xfrm>
                  <a:off x="5028" y="772"/>
                  <a:ext cx="24" cy="26"/>
                </a:xfrm>
                <a:custGeom>
                  <a:avLst/>
                  <a:gdLst>
                    <a:gd name="T0" fmla="*/ 21 w 21"/>
                    <a:gd name="T1" fmla="*/ 10 h 22"/>
                    <a:gd name="T2" fmla="*/ 13 w 21"/>
                    <a:gd name="T3" fmla="*/ 21 h 22"/>
                    <a:gd name="T4" fmla="*/ 3 w 21"/>
                    <a:gd name="T5" fmla="*/ 14 h 22"/>
                    <a:gd name="T6" fmla="*/ 0 w 21"/>
                    <a:gd name="T7" fmla="*/ 9 h 22"/>
                    <a:gd name="T8" fmla="*/ 1 w 21"/>
                    <a:gd name="T9" fmla="*/ 8 h 22"/>
                    <a:gd name="T10" fmla="*/ 10 w 21"/>
                    <a:gd name="T11" fmla="*/ 0 h 22"/>
                    <a:gd name="T12" fmla="*/ 10 w 21"/>
                    <a:gd name="T13" fmla="*/ 0 h 22"/>
                    <a:gd name="T14" fmla="*/ 14 w 21"/>
                    <a:gd name="T15" fmla="*/ 2 h 22"/>
                    <a:gd name="T16" fmla="*/ 21 w 21"/>
                    <a:gd name="T17" fmla="*/ 1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22">
                      <a:moveTo>
                        <a:pt x="21" y="10"/>
                      </a:moveTo>
                      <a:cubicBezTo>
                        <a:pt x="17" y="12"/>
                        <a:pt x="12" y="14"/>
                        <a:pt x="13" y="21"/>
                      </a:cubicBezTo>
                      <a:cubicBezTo>
                        <a:pt x="8" y="22"/>
                        <a:pt x="3" y="21"/>
                        <a:pt x="3" y="14"/>
                      </a:cubicBezTo>
                      <a:cubicBezTo>
                        <a:pt x="3" y="12"/>
                        <a:pt x="1" y="11"/>
                        <a:pt x="0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4" y="6"/>
                        <a:pt x="6" y="3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2" y="0"/>
                        <a:pt x="14" y="0"/>
                        <a:pt x="14" y="2"/>
                      </a:cubicBezTo>
                      <a:cubicBezTo>
                        <a:pt x="14" y="7"/>
                        <a:pt x="19" y="7"/>
                        <a:pt x="21" y="10"/>
                      </a:cubicBezTo>
                      <a:close/>
                    </a:path>
                  </a:pathLst>
                </a:custGeom>
                <a:solidFill>
                  <a:srgbClr val="D3D1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45" name="Rectangle 734"/>
                <p:cNvSpPr>
                  <a:spLocks noChangeArrowheads="1"/>
                </p:cNvSpPr>
                <p:nvPr userDrawn="1"/>
              </p:nvSpPr>
              <p:spPr bwMode="auto">
                <a:xfrm>
                  <a:off x="5473" y="700"/>
                  <a:ext cx="1" cy="1"/>
                </a:xfrm>
                <a:prstGeom prst="rect">
                  <a:avLst/>
                </a:pr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46" name="Rectangle 735"/>
                <p:cNvSpPr>
                  <a:spLocks noChangeArrowheads="1"/>
                </p:cNvSpPr>
                <p:nvPr userDrawn="1"/>
              </p:nvSpPr>
              <p:spPr bwMode="auto">
                <a:xfrm>
                  <a:off x="5466" y="702"/>
                  <a:ext cx="1" cy="1"/>
                </a:xfrm>
                <a:prstGeom prst="rect">
                  <a:avLst/>
                </a:pr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47" name="Freeform 736"/>
                <p:cNvSpPr>
                  <a:spLocks/>
                </p:cNvSpPr>
                <p:nvPr userDrawn="1"/>
              </p:nvSpPr>
              <p:spPr bwMode="auto">
                <a:xfrm>
                  <a:off x="5554" y="150"/>
                  <a:ext cx="7" cy="9"/>
                </a:xfrm>
                <a:custGeom>
                  <a:avLst/>
                  <a:gdLst>
                    <a:gd name="T0" fmla="*/ 5 w 6"/>
                    <a:gd name="T1" fmla="*/ 1 h 7"/>
                    <a:gd name="T2" fmla="*/ 6 w 6"/>
                    <a:gd name="T3" fmla="*/ 3 h 7"/>
                    <a:gd name="T4" fmla="*/ 3 w 6"/>
                    <a:gd name="T5" fmla="*/ 6 h 7"/>
                    <a:gd name="T6" fmla="*/ 2 w 6"/>
                    <a:gd name="T7" fmla="*/ 0 h 7"/>
                    <a:gd name="T8" fmla="*/ 5 w 6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5" y="1"/>
                      </a:moveTo>
                      <a:cubicBezTo>
                        <a:pt x="5" y="2"/>
                        <a:pt x="5" y="2"/>
                        <a:pt x="6" y="3"/>
                      </a:cubicBezTo>
                      <a:cubicBezTo>
                        <a:pt x="5" y="4"/>
                        <a:pt x="4" y="7"/>
                        <a:pt x="3" y="6"/>
                      </a:cubicBezTo>
                      <a:cubicBezTo>
                        <a:pt x="0" y="4"/>
                        <a:pt x="1" y="2"/>
                        <a:pt x="2" y="0"/>
                      </a:cubicBezTo>
                      <a:cubicBezTo>
                        <a:pt x="3" y="0"/>
                        <a:pt x="4" y="1"/>
                        <a:pt x="5" y="1"/>
                      </a:cubicBezTo>
                      <a:close/>
                    </a:path>
                  </a:pathLst>
                </a:custGeom>
                <a:solidFill>
                  <a:srgbClr val="8A90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48" name="Freeform 737"/>
                <p:cNvSpPr>
                  <a:spLocks/>
                </p:cNvSpPr>
                <p:nvPr userDrawn="1"/>
              </p:nvSpPr>
              <p:spPr bwMode="auto">
                <a:xfrm>
                  <a:off x="5451" y="152"/>
                  <a:ext cx="81" cy="77"/>
                </a:xfrm>
                <a:custGeom>
                  <a:avLst/>
                  <a:gdLst>
                    <a:gd name="T0" fmla="*/ 70 w 70"/>
                    <a:gd name="T1" fmla="*/ 3 h 67"/>
                    <a:gd name="T2" fmla="*/ 57 w 70"/>
                    <a:gd name="T3" fmla="*/ 28 h 67"/>
                    <a:gd name="T4" fmla="*/ 54 w 70"/>
                    <a:gd name="T5" fmla="*/ 33 h 67"/>
                    <a:gd name="T6" fmla="*/ 44 w 70"/>
                    <a:gd name="T7" fmla="*/ 52 h 67"/>
                    <a:gd name="T8" fmla="*/ 28 w 70"/>
                    <a:gd name="T9" fmla="*/ 62 h 67"/>
                    <a:gd name="T10" fmla="*/ 23 w 70"/>
                    <a:gd name="T11" fmla="*/ 55 h 67"/>
                    <a:gd name="T12" fmla="*/ 25 w 70"/>
                    <a:gd name="T13" fmla="*/ 51 h 67"/>
                    <a:gd name="T14" fmla="*/ 21 w 70"/>
                    <a:gd name="T15" fmla="*/ 51 h 67"/>
                    <a:gd name="T16" fmla="*/ 6 w 70"/>
                    <a:gd name="T17" fmla="*/ 65 h 67"/>
                    <a:gd name="T18" fmla="*/ 4 w 70"/>
                    <a:gd name="T19" fmla="*/ 66 h 67"/>
                    <a:gd name="T20" fmla="*/ 1 w 70"/>
                    <a:gd name="T21" fmla="*/ 63 h 67"/>
                    <a:gd name="T22" fmla="*/ 4 w 70"/>
                    <a:gd name="T23" fmla="*/ 58 h 67"/>
                    <a:gd name="T24" fmla="*/ 17 w 70"/>
                    <a:gd name="T25" fmla="*/ 40 h 67"/>
                    <a:gd name="T26" fmla="*/ 30 w 70"/>
                    <a:gd name="T27" fmla="*/ 24 h 67"/>
                    <a:gd name="T28" fmla="*/ 31 w 70"/>
                    <a:gd name="T29" fmla="*/ 31 h 67"/>
                    <a:gd name="T30" fmla="*/ 33 w 70"/>
                    <a:gd name="T31" fmla="*/ 31 h 67"/>
                    <a:gd name="T32" fmla="*/ 54 w 70"/>
                    <a:gd name="T33" fmla="*/ 7 h 67"/>
                    <a:gd name="T34" fmla="*/ 58 w 70"/>
                    <a:gd name="T35" fmla="*/ 11 h 67"/>
                    <a:gd name="T36" fmla="*/ 54 w 70"/>
                    <a:gd name="T37" fmla="*/ 18 h 67"/>
                    <a:gd name="T38" fmla="*/ 57 w 70"/>
                    <a:gd name="T39" fmla="*/ 11 h 67"/>
                    <a:gd name="T40" fmla="*/ 54 w 70"/>
                    <a:gd name="T41" fmla="*/ 7 h 67"/>
                    <a:gd name="T42" fmla="*/ 62 w 70"/>
                    <a:gd name="T43" fmla="*/ 2 h 67"/>
                    <a:gd name="T44" fmla="*/ 70 w 70"/>
                    <a:gd name="T45" fmla="*/ 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67">
                      <a:moveTo>
                        <a:pt x="70" y="3"/>
                      </a:moveTo>
                      <a:cubicBezTo>
                        <a:pt x="67" y="12"/>
                        <a:pt x="65" y="21"/>
                        <a:pt x="57" y="28"/>
                      </a:cubicBezTo>
                      <a:cubicBezTo>
                        <a:pt x="55" y="29"/>
                        <a:pt x="54" y="31"/>
                        <a:pt x="54" y="33"/>
                      </a:cubicBezTo>
                      <a:cubicBezTo>
                        <a:pt x="54" y="41"/>
                        <a:pt x="49" y="46"/>
                        <a:pt x="44" y="52"/>
                      </a:cubicBezTo>
                      <a:cubicBezTo>
                        <a:pt x="38" y="54"/>
                        <a:pt x="33" y="58"/>
                        <a:pt x="28" y="62"/>
                      </a:cubicBezTo>
                      <a:cubicBezTo>
                        <a:pt x="26" y="60"/>
                        <a:pt x="26" y="57"/>
                        <a:pt x="23" y="55"/>
                      </a:cubicBezTo>
                      <a:cubicBezTo>
                        <a:pt x="23" y="54"/>
                        <a:pt x="25" y="52"/>
                        <a:pt x="25" y="51"/>
                      </a:cubicBezTo>
                      <a:cubicBezTo>
                        <a:pt x="24" y="50"/>
                        <a:pt x="22" y="51"/>
                        <a:pt x="21" y="51"/>
                      </a:cubicBezTo>
                      <a:cubicBezTo>
                        <a:pt x="17" y="57"/>
                        <a:pt x="8" y="57"/>
                        <a:pt x="6" y="65"/>
                      </a:cubicBezTo>
                      <a:cubicBezTo>
                        <a:pt x="6" y="66"/>
                        <a:pt x="5" y="66"/>
                        <a:pt x="4" y="66"/>
                      </a:cubicBezTo>
                      <a:cubicBezTo>
                        <a:pt x="2" y="66"/>
                        <a:pt x="0" y="67"/>
                        <a:pt x="1" y="63"/>
                      </a:cubicBezTo>
                      <a:cubicBezTo>
                        <a:pt x="2" y="61"/>
                        <a:pt x="3" y="60"/>
                        <a:pt x="4" y="58"/>
                      </a:cubicBezTo>
                      <a:cubicBezTo>
                        <a:pt x="8" y="52"/>
                        <a:pt x="12" y="46"/>
                        <a:pt x="17" y="40"/>
                      </a:cubicBezTo>
                      <a:cubicBezTo>
                        <a:pt x="21" y="35"/>
                        <a:pt x="26" y="30"/>
                        <a:pt x="30" y="24"/>
                      </a:cubicBezTo>
                      <a:cubicBezTo>
                        <a:pt x="31" y="27"/>
                        <a:pt x="31" y="29"/>
                        <a:pt x="31" y="31"/>
                      </a:cubicBezTo>
                      <a:cubicBezTo>
                        <a:pt x="32" y="31"/>
                        <a:pt x="33" y="32"/>
                        <a:pt x="33" y="31"/>
                      </a:cubicBezTo>
                      <a:cubicBezTo>
                        <a:pt x="38" y="22"/>
                        <a:pt x="50" y="18"/>
                        <a:pt x="54" y="7"/>
                      </a:cubicBezTo>
                      <a:cubicBezTo>
                        <a:pt x="56" y="7"/>
                        <a:pt x="58" y="8"/>
                        <a:pt x="58" y="11"/>
                      </a:cubicBezTo>
                      <a:cubicBezTo>
                        <a:pt x="57" y="13"/>
                        <a:pt x="56" y="16"/>
                        <a:pt x="54" y="18"/>
                      </a:cubicBezTo>
                      <a:cubicBezTo>
                        <a:pt x="56" y="16"/>
                        <a:pt x="57" y="14"/>
                        <a:pt x="57" y="11"/>
                      </a:cubicBezTo>
                      <a:cubicBezTo>
                        <a:pt x="59" y="8"/>
                        <a:pt x="56" y="7"/>
                        <a:pt x="54" y="7"/>
                      </a:cubicBezTo>
                      <a:cubicBezTo>
                        <a:pt x="55" y="3"/>
                        <a:pt x="57" y="0"/>
                        <a:pt x="62" y="2"/>
                      </a:cubicBezTo>
                      <a:cubicBezTo>
                        <a:pt x="65" y="3"/>
                        <a:pt x="67" y="4"/>
                        <a:pt x="70" y="3"/>
                      </a:cubicBezTo>
                      <a:close/>
                    </a:path>
                  </a:pathLst>
                </a:custGeom>
                <a:solidFill>
                  <a:srgbClr val="8D8F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49" name="Freeform 738"/>
                <p:cNvSpPr>
                  <a:spLocks/>
                </p:cNvSpPr>
                <p:nvPr userDrawn="1"/>
              </p:nvSpPr>
              <p:spPr bwMode="auto">
                <a:xfrm>
                  <a:off x="5090" y="709"/>
                  <a:ext cx="19" cy="19"/>
                </a:xfrm>
                <a:custGeom>
                  <a:avLst/>
                  <a:gdLst>
                    <a:gd name="T0" fmla="*/ 0 w 16"/>
                    <a:gd name="T1" fmla="*/ 8 h 17"/>
                    <a:gd name="T2" fmla="*/ 10 w 16"/>
                    <a:gd name="T3" fmla="*/ 2 h 17"/>
                    <a:gd name="T4" fmla="*/ 16 w 16"/>
                    <a:gd name="T5" fmla="*/ 1 h 17"/>
                    <a:gd name="T6" fmla="*/ 8 w 16"/>
                    <a:gd name="T7" fmla="*/ 15 h 17"/>
                    <a:gd name="T8" fmla="*/ 0 w 16"/>
                    <a:gd name="T9" fmla="*/ 8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7">
                      <a:moveTo>
                        <a:pt x="0" y="8"/>
                      </a:moveTo>
                      <a:cubicBezTo>
                        <a:pt x="3" y="6"/>
                        <a:pt x="8" y="6"/>
                        <a:pt x="10" y="2"/>
                      </a:cubicBezTo>
                      <a:cubicBezTo>
                        <a:pt x="12" y="1"/>
                        <a:pt x="13" y="0"/>
                        <a:pt x="16" y="1"/>
                      </a:cubicBezTo>
                      <a:cubicBezTo>
                        <a:pt x="15" y="7"/>
                        <a:pt x="5" y="8"/>
                        <a:pt x="8" y="15"/>
                      </a:cubicBezTo>
                      <a:cubicBezTo>
                        <a:pt x="2" y="17"/>
                        <a:pt x="2" y="11"/>
                        <a:pt x="0" y="8"/>
                      </a:cubicBezTo>
                      <a:close/>
                    </a:path>
                  </a:pathLst>
                </a:custGeom>
                <a:solidFill>
                  <a:srgbClr val="ACAA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50" name="Freeform 739"/>
                <p:cNvSpPr>
                  <a:spLocks/>
                </p:cNvSpPr>
                <p:nvPr userDrawn="1"/>
              </p:nvSpPr>
              <p:spPr bwMode="auto">
                <a:xfrm>
                  <a:off x="5028" y="772"/>
                  <a:ext cx="12" cy="11"/>
                </a:xfrm>
                <a:custGeom>
                  <a:avLst/>
                  <a:gdLst>
                    <a:gd name="T0" fmla="*/ 10 w 10"/>
                    <a:gd name="T1" fmla="*/ 0 h 9"/>
                    <a:gd name="T2" fmla="*/ 1 w 10"/>
                    <a:gd name="T3" fmla="*/ 8 h 9"/>
                    <a:gd name="T4" fmla="*/ 0 w 10"/>
                    <a:gd name="T5" fmla="*/ 6 h 9"/>
                    <a:gd name="T6" fmla="*/ 10 w 10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9">
                      <a:moveTo>
                        <a:pt x="10" y="0"/>
                      </a:moveTo>
                      <a:cubicBezTo>
                        <a:pt x="7" y="3"/>
                        <a:pt x="7" y="9"/>
                        <a:pt x="1" y="8"/>
                      </a:cubicBezTo>
                      <a:cubicBezTo>
                        <a:pt x="0" y="8"/>
                        <a:pt x="0" y="7"/>
                        <a:pt x="0" y="6"/>
                      </a:cubicBezTo>
                      <a:cubicBezTo>
                        <a:pt x="3" y="5"/>
                        <a:pt x="5" y="1"/>
                        <a:pt x="10" y="0"/>
                      </a:cubicBezTo>
                      <a:close/>
                    </a:path>
                  </a:pathLst>
                </a:custGeom>
                <a:solidFill>
                  <a:srgbClr val="C0BF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51" name="Freeform 740"/>
                <p:cNvSpPr>
                  <a:spLocks/>
                </p:cNvSpPr>
                <p:nvPr userDrawn="1"/>
              </p:nvSpPr>
              <p:spPr bwMode="auto">
                <a:xfrm>
                  <a:off x="5043" y="585"/>
                  <a:ext cx="22" cy="20"/>
                </a:xfrm>
                <a:custGeom>
                  <a:avLst/>
                  <a:gdLst>
                    <a:gd name="T0" fmla="*/ 1 w 19"/>
                    <a:gd name="T1" fmla="*/ 12 h 17"/>
                    <a:gd name="T2" fmla="*/ 2 w 19"/>
                    <a:gd name="T3" fmla="*/ 9 h 17"/>
                    <a:gd name="T4" fmla="*/ 13 w 19"/>
                    <a:gd name="T5" fmla="*/ 3 h 17"/>
                    <a:gd name="T6" fmla="*/ 19 w 19"/>
                    <a:gd name="T7" fmla="*/ 2 h 17"/>
                    <a:gd name="T8" fmla="*/ 17 w 19"/>
                    <a:gd name="T9" fmla="*/ 3 h 17"/>
                    <a:gd name="T10" fmla="*/ 17 w 19"/>
                    <a:gd name="T11" fmla="*/ 9 h 17"/>
                    <a:gd name="T12" fmla="*/ 19 w 19"/>
                    <a:gd name="T13" fmla="*/ 15 h 17"/>
                    <a:gd name="T14" fmla="*/ 13 w 19"/>
                    <a:gd name="T15" fmla="*/ 17 h 17"/>
                    <a:gd name="T16" fmla="*/ 11 w 19"/>
                    <a:gd name="T17" fmla="*/ 17 h 17"/>
                    <a:gd name="T18" fmla="*/ 4 w 19"/>
                    <a:gd name="T19" fmla="*/ 17 h 17"/>
                    <a:gd name="T20" fmla="*/ 1 w 19"/>
                    <a:gd name="T21" fmla="*/ 16 h 17"/>
                    <a:gd name="T22" fmla="*/ 1 w 19"/>
                    <a:gd name="T23" fmla="*/ 1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17">
                      <a:moveTo>
                        <a:pt x="1" y="12"/>
                      </a:moveTo>
                      <a:cubicBezTo>
                        <a:pt x="1" y="11"/>
                        <a:pt x="1" y="10"/>
                        <a:pt x="2" y="9"/>
                      </a:cubicBezTo>
                      <a:cubicBezTo>
                        <a:pt x="6" y="7"/>
                        <a:pt x="10" y="6"/>
                        <a:pt x="13" y="3"/>
                      </a:cubicBezTo>
                      <a:cubicBezTo>
                        <a:pt x="14" y="1"/>
                        <a:pt x="17" y="0"/>
                        <a:pt x="19" y="2"/>
                      </a:cubicBezTo>
                      <a:cubicBezTo>
                        <a:pt x="18" y="2"/>
                        <a:pt x="18" y="3"/>
                        <a:pt x="17" y="3"/>
                      </a:cubicBezTo>
                      <a:cubicBezTo>
                        <a:pt x="15" y="5"/>
                        <a:pt x="16" y="7"/>
                        <a:pt x="17" y="9"/>
                      </a:cubicBezTo>
                      <a:cubicBezTo>
                        <a:pt x="19" y="10"/>
                        <a:pt x="19" y="12"/>
                        <a:pt x="19" y="15"/>
                      </a:cubicBezTo>
                      <a:cubicBezTo>
                        <a:pt x="18" y="17"/>
                        <a:pt x="16" y="17"/>
                        <a:pt x="13" y="17"/>
                      </a:cubicBezTo>
                      <a:cubicBezTo>
                        <a:pt x="12" y="17"/>
                        <a:pt x="12" y="17"/>
                        <a:pt x="11" y="17"/>
                      </a:cubicBezTo>
                      <a:cubicBezTo>
                        <a:pt x="8" y="17"/>
                        <a:pt x="6" y="17"/>
                        <a:pt x="4" y="17"/>
                      </a:cubicBezTo>
                      <a:cubicBezTo>
                        <a:pt x="3" y="17"/>
                        <a:pt x="2" y="17"/>
                        <a:pt x="1" y="16"/>
                      </a:cubicBezTo>
                      <a:cubicBezTo>
                        <a:pt x="0" y="15"/>
                        <a:pt x="0" y="14"/>
                        <a:pt x="1" y="12"/>
                      </a:cubicBezTo>
                      <a:close/>
                    </a:path>
                  </a:pathLst>
                </a:custGeom>
                <a:solidFill>
                  <a:srgbClr val="C9C6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52" name="Freeform 741"/>
                <p:cNvSpPr>
                  <a:spLocks/>
                </p:cNvSpPr>
                <p:nvPr userDrawn="1"/>
              </p:nvSpPr>
              <p:spPr bwMode="auto">
                <a:xfrm>
                  <a:off x="5118" y="581"/>
                  <a:ext cx="5" cy="3"/>
                </a:xfrm>
                <a:custGeom>
                  <a:avLst/>
                  <a:gdLst>
                    <a:gd name="T0" fmla="*/ 0 w 4"/>
                    <a:gd name="T1" fmla="*/ 0 h 3"/>
                    <a:gd name="T2" fmla="*/ 4 w 4"/>
                    <a:gd name="T3" fmla="*/ 3 h 3"/>
                    <a:gd name="T4" fmla="*/ 0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0"/>
                      </a:moveTo>
                      <a:cubicBezTo>
                        <a:pt x="2" y="0"/>
                        <a:pt x="3" y="1"/>
                        <a:pt x="4" y="3"/>
                      </a:cubicBezTo>
                      <a:cubicBezTo>
                        <a:pt x="2" y="3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E0E0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53" name="Freeform 742"/>
                <p:cNvSpPr>
                  <a:spLocks/>
                </p:cNvSpPr>
                <p:nvPr userDrawn="1"/>
              </p:nvSpPr>
              <p:spPr bwMode="auto">
                <a:xfrm>
                  <a:off x="5115" y="588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1 w 2"/>
                    <a:gd name="T3" fmla="*/ 0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E0E0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54" name="Freeform 743"/>
                <p:cNvSpPr>
                  <a:spLocks/>
                </p:cNvSpPr>
                <p:nvPr userDrawn="1"/>
              </p:nvSpPr>
              <p:spPr bwMode="auto">
                <a:xfrm>
                  <a:off x="5020" y="600"/>
                  <a:ext cx="54" cy="61"/>
                </a:xfrm>
                <a:custGeom>
                  <a:avLst/>
                  <a:gdLst>
                    <a:gd name="T0" fmla="*/ 32 w 47"/>
                    <a:gd name="T1" fmla="*/ 2 h 53"/>
                    <a:gd name="T2" fmla="*/ 39 w 47"/>
                    <a:gd name="T3" fmla="*/ 2 h 53"/>
                    <a:gd name="T4" fmla="*/ 39 w 47"/>
                    <a:gd name="T5" fmla="*/ 2 h 53"/>
                    <a:gd name="T6" fmla="*/ 44 w 47"/>
                    <a:gd name="T7" fmla="*/ 7 h 53"/>
                    <a:gd name="T8" fmla="*/ 44 w 47"/>
                    <a:gd name="T9" fmla="*/ 7 h 53"/>
                    <a:gd name="T10" fmla="*/ 45 w 47"/>
                    <a:gd name="T11" fmla="*/ 15 h 53"/>
                    <a:gd name="T12" fmla="*/ 45 w 47"/>
                    <a:gd name="T13" fmla="*/ 35 h 53"/>
                    <a:gd name="T14" fmla="*/ 42 w 47"/>
                    <a:gd name="T15" fmla="*/ 40 h 53"/>
                    <a:gd name="T16" fmla="*/ 35 w 47"/>
                    <a:gd name="T17" fmla="*/ 47 h 53"/>
                    <a:gd name="T18" fmla="*/ 25 w 47"/>
                    <a:gd name="T19" fmla="*/ 53 h 53"/>
                    <a:gd name="T20" fmla="*/ 2 w 47"/>
                    <a:gd name="T21" fmla="*/ 48 h 53"/>
                    <a:gd name="T22" fmla="*/ 3 w 47"/>
                    <a:gd name="T23" fmla="*/ 42 h 53"/>
                    <a:gd name="T24" fmla="*/ 2 w 47"/>
                    <a:gd name="T25" fmla="*/ 40 h 53"/>
                    <a:gd name="T26" fmla="*/ 21 w 47"/>
                    <a:gd name="T27" fmla="*/ 30 h 53"/>
                    <a:gd name="T28" fmla="*/ 24 w 47"/>
                    <a:gd name="T29" fmla="*/ 30 h 53"/>
                    <a:gd name="T30" fmla="*/ 26 w 47"/>
                    <a:gd name="T31" fmla="*/ 15 h 53"/>
                    <a:gd name="T32" fmla="*/ 22 w 47"/>
                    <a:gd name="T33" fmla="*/ 4 h 53"/>
                    <a:gd name="T34" fmla="*/ 32 w 47"/>
                    <a:gd name="T35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7" h="53">
                      <a:moveTo>
                        <a:pt x="32" y="2"/>
                      </a:moveTo>
                      <a:cubicBezTo>
                        <a:pt x="34" y="2"/>
                        <a:pt x="37" y="3"/>
                        <a:pt x="39" y="2"/>
                      </a:cubicBezTo>
                      <a:cubicBezTo>
                        <a:pt x="39" y="2"/>
                        <a:pt x="39" y="2"/>
                        <a:pt x="39" y="2"/>
                      </a:cubicBezTo>
                      <a:cubicBezTo>
                        <a:pt x="42" y="3"/>
                        <a:pt x="41" y="6"/>
                        <a:pt x="44" y="7"/>
                      </a:cubicBezTo>
                      <a:cubicBezTo>
                        <a:pt x="44" y="7"/>
                        <a:pt x="44" y="7"/>
                        <a:pt x="44" y="7"/>
                      </a:cubicBezTo>
                      <a:cubicBezTo>
                        <a:pt x="47" y="9"/>
                        <a:pt x="45" y="12"/>
                        <a:pt x="45" y="15"/>
                      </a:cubicBezTo>
                      <a:cubicBezTo>
                        <a:pt x="44" y="21"/>
                        <a:pt x="38" y="28"/>
                        <a:pt x="45" y="35"/>
                      </a:cubicBezTo>
                      <a:cubicBezTo>
                        <a:pt x="46" y="36"/>
                        <a:pt x="43" y="38"/>
                        <a:pt x="42" y="40"/>
                      </a:cubicBezTo>
                      <a:cubicBezTo>
                        <a:pt x="40" y="42"/>
                        <a:pt x="36" y="44"/>
                        <a:pt x="35" y="47"/>
                      </a:cubicBezTo>
                      <a:cubicBezTo>
                        <a:pt x="31" y="48"/>
                        <a:pt x="28" y="50"/>
                        <a:pt x="25" y="53"/>
                      </a:cubicBezTo>
                      <a:cubicBezTo>
                        <a:pt x="19" y="46"/>
                        <a:pt x="11" y="45"/>
                        <a:pt x="2" y="48"/>
                      </a:cubicBezTo>
                      <a:cubicBezTo>
                        <a:pt x="0" y="46"/>
                        <a:pt x="2" y="44"/>
                        <a:pt x="3" y="42"/>
                      </a:cubicBezTo>
                      <a:cubicBezTo>
                        <a:pt x="2" y="42"/>
                        <a:pt x="2" y="41"/>
                        <a:pt x="2" y="40"/>
                      </a:cubicBezTo>
                      <a:cubicBezTo>
                        <a:pt x="9" y="38"/>
                        <a:pt x="13" y="31"/>
                        <a:pt x="21" y="30"/>
                      </a:cubicBezTo>
                      <a:cubicBezTo>
                        <a:pt x="22" y="30"/>
                        <a:pt x="23" y="30"/>
                        <a:pt x="24" y="30"/>
                      </a:cubicBezTo>
                      <a:cubicBezTo>
                        <a:pt x="30" y="23"/>
                        <a:pt x="29" y="21"/>
                        <a:pt x="26" y="15"/>
                      </a:cubicBezTo>
                      <a:cubicBezTo>
                        <a:pt x="23" y="12"/>
                        <a:pt x="18" y="9"/>
                        <a:pt x="22" y="4"/>
                      </a:cubicBezTo>
                      <a:cubicBezTo>
                        <a:pt x="25" y="3"/>
                        <a:pt x="28" y="0"/>
                        <a:pt x="32" y="2"/>
                      </a:cubicBezTo>
                      <a:close/>
                    </a:path>
                  </a:pathLst>
                </a:custGeom>
                <a:solidFill>
                  <a:srgbClr val="BFBB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55" name="Freeform 744"/>
                <p:cNvSpPr>
                  <a:spLocks/>
                </p:cNvSpPr>
                <p:nvPr userDrawn="1"/>
              </p:nvSpPr>
              <p:spPr bwMode="auto">
                <a:xfrm>
                  <a:off x="5061" y="613"/>
                  <a:ext cx="25" cy="42"/>
                </a:xfrm>
                <a:custGeom>
                  <a:avLst/>
                  <a:gdLst>
                    <a:gd name="T0" fmla="*/ 0 w 22"/>
                    <a:gd name="T1" fmla="*/ 36 h 36"/>
                    <a:gd name="T2" fmla="*/ 5 w 22"/>
                    <a:gd name="T3" fmla="*/ 29 h 36"/>
                    <a:gd name="T4" fmla="*/ 10 w 22"/>
                    <a:gd name="T5" fmla="*/ 18 h 36"/>
                    <a:gd name="T6" fmla="*/ 16 w 22"/>
                    <a:gd name="T7" fmla="*/ 1 h 36"/>
                    <a:gd name="T8" fmla="*/ 18 w 22"/>
                    <a:gd name="T9" fmla="*/ 0 h 36"/>
                    <a:gd name="T10" fmla="*/ 18 w 22"/>
                    <a:gd name="T11" fmla="*/ 0 h 36"/>
                    <a:gd name="T12" fmla="*/ 22 w 22"/>
                    <a:gd name="T13" fmla="*/ 17 h 36"/>
                    <a:gd name="T14" fmla="*/ 10 w 22"/>
                    <a:gd name="T15" fmla="*/ 32 h 36"/>
                    <a:gd name="T16" fmla="*/ 0 w 22"/>
                    <a:gd name="T17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36">
                      <a:moveTo>
                        <a:pt x="0" y="36"/>
                      </a:moveTo>
                      <a:cubicBezTo>
                        <a:pt x="0" y="32"/>
                        <a:pt x="2" y="30"/>
                        <a:pt x="5" y="29"/>
                      </a:cubicBezTo>
                      <a:cubicBezTo>
                        <a:pt x="9" y="26"/>
                        <a:pt x="11" y="24"/>
                        <a:pt x="10" y="18"/>
                      </a:cubicBezTo>
                      <a:cubicBezTo>
                        <a:pt x="9" y="12"/>
                        <a:pt x="4" y="2"/>
                        <a:pt x="16" y="1"/>
                      </a:cubicBezTo>
                      <a:cubicBezTo>
                        <a:pt x="17" y="1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2" y="5"/>
                        <a:pt x="17" y="13"/>
                        <a:pt x="22" y="17"/>
                      </a:cubicBezTo>
                      <a:cubicBezTo>
                        <a:pt x="20" y="23"/>
                        <a:pt x="15" y="28"/>
                        <a:pt x="10" y="32"/>
                      </a:cubicBezTo>
                      <a:cubicBezTo>
                        <a:pt x="7" y="33"/>
                        <a:pt x="3" y="34"/>
                        <a:pt x="0" y="36"/>
                      </a:cubicBezTo>
                      <a:close/>
                    </a:path>
                  </a:pathLst>
                </a:custGeom>
                <a:solidFill>
                  <a:srgbClr val="D1CF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56" name="Freeform 745"/>
                <p:cNvSpPr>
                  <a:spLocks/>
                </p:cNvSpPr>
                <p:nvPr userDrawn="1"/>
              </p:nvSpPr>
              <p:spPr bwMode="auto">
                <a:xfrm>
                  <a:off x="5059" y="608"/>
                  <a:ext cx="22" cy="38"/>
                </a:xfrm>
                <a:custGeom>
                  <a:avLst/>
                  <a:gdLst>
                    <a:gd name="T0" fmla="*/ 17 w 19"/>
                    <a:gd name="T1" fmla="*/ 5 h 33"/>
                    <a:gd name="T2" fmla="*/ 14 w 19"/>
                    <a:gd name="T3" fmla="*/ 8 h 33"/>
                    <a:gd name="T4" fmla="*/ 12 w 19"/>
                    <a:gd name="T5" fmla="*/ 12 h 33"/>
                    <a:gd name="T6" fmla="*/ 14 w 19"/>
                    <a:gd name="T7" fmla="*/ 25 h 33"/>
                    <a:gd name="T8" fmla="*/ 6 w 19"/>
                    <a:gd name="T9" fmla="*/ 33 h 33"/>
                    <a:gd name="T10" fmla="*/ 9 w 19"/>
                    <a:gd name="T11" fmla="*/ 27 h 33"/>
                    <a:gd name="T12" fmla="*/ 0 w 19"/>
                    <a:gd name="T13" fmla="*/ 24 h 33"/>
                    <a:gd name="T14" fmla="*/ 10 w 19"/>
                    <a:gd name="T15" fmla="*/ 0 h 33"/>
                    <a:gd name="T16" fmla="*/ 13 w 19"/>
                    <a:gd name="T17" fmla="*/ 1 h 33"/>
                    <a:gd name="T18" fmla="*/ 17 w 19"/>
                    <a:gd name="T19" fmla="*/ 5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33">
                      <a:moveTo>
                        <a:pt x="17" y="5"/>
                      </a:moveTo>
                      <a:cubicBezTo>
                        <a:pt x="19" y="8"/>
                        <a:pt x="17" y="9"/>
                        <a:pt x="14" y="8"/>
                      </a:cubicBezTo>
                      <a:cubicBezTo>
                        <a:pt x="11" y="8"/>
                        <a:pt x="11" y="9"/>
                        <a:pt x="12" y="12"/>
                      </a:cubicBezTo>
                      <a:cubicBezTo>
                        <a:pt x="13" y="16"/>
                        <a:pt x="13" y="21"/>
                        <a:pt x="14" y="25"/>
                      </a:cubicBezTo>
                      <a:cubicBezTo>
                        <a:pt x="14" y="30"/>
                        <a:pt x="11" y="33"/>
                        <a:pt x="6" y="33"/>
                      </a:cubicBezTo>
                      <a:cubicBezTo>
                        <a:pt x="6" y="30"/>
                        <a:pt x="9" y="29"/>
                        <a:pt x="9" y="27"/>
                      </a:cubicBezTo>
                      <a:cubicBezTo>
                        <a:pt x="7" y="24"/>
                        <a:pt x="3" y="27"/>
                        <a:pt x="0" y="24"/>
                      </a:cubicBezTo>
                      <a:cubicBezTo>
                        <a:pt x="8" y="18"/>
                        <a:pt x="8" y="8"/>
                        <a:pt x="10" y="0"/>
                      </a:cubicBezTo>
                      <a:cubicBezTo>
                        <a:pt x="11" y="1"/>
                        <a:pt x="12" y="1"/>
                        <a:pt x="13" y="1"/>
                      </a:cubicBezTo>
                      <a:cubicBezTo>
                        <a:pt x="15" y="2"/>
                        <a:pt x="15" y="4"/>
                        <a:pt x="17" y="5"/>
                      </a:cubicBezTo>
                      <a:close/>
                    </a:path>
                  </a:pathLst>
                </a:custGeom>
                <a:solidFill>
                  <a:srgbClr val="C9C6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57" name="Freeform 746"/>
                <p:cNvSpPr>
                  <a:spLocks/>
                </p:cNvSpPr>
                <p:nvPr userDrawn="1"/>
              </p:nvSpPr>
              <p:spPr bwMode="auto">
                <a:xfrm>
                  <a:off x="5081" y="605"/>
                  <a:ext cx="13" cy="8"/>
                </a:xfrm>
                <a:custGeom>
                  <a:avLst/>
                  <a:gdLst>
                    <a:gd name="T0" fmla="*/ 0 w 11"/>
                    <a:gd name="T1" fmla="*/ 7 h 7"/>
                    <a:gd name="T2" fmla="*/ 11 w 11"/>
                    <a:gd name="T3" fmla="*/ 0 h 7"/>
                    <a:gd name="T4" fmla="*/ 0 w 11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7">
                      <a:moveTo>
                        <a:pt x="0" y="7"/>
                      </a:moveTo>
                      <a:cubicBezTo>
                        <a:pt x="2" y="2"/>
                        <a:pt x="7" y="2"/>
                        <a:pt x="11" y="0"/>
                      </a:cubicBezTo>
                      <a:cubicBezTo>
                        <a:pt x="8" y="5"/>
                        <a:pt x="5" y="7"/>
                        <a:pt x="0" y="7"/>
                      </a:cubicBezTo>
                      <a:close/>
                    </a:path>
                  </a:pathLst>
                </a:custGeom>
                <a:solidFill>
                  <a:srgbClr val="ECF0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58" name="Freeform 747"/>
                <p:cNvSpPr>
                  <a:spLocks/>
                </p:cNvSpPr>
                <p:nvPr userDrawn="1"/>
              </p:nvSpPr>
              <p:spPr bwMode="auto">
                <a:xfrm>
                  <a:off x="5065" y="603"/>
                  <a:ext cx="6" cy="5"/>
                </a:xfrm>
                <a:custGeom>
                  <a:avLst/>
                  <a:gdLst>
                    <a:gd name="T0" fmla="*/ 5 w 5"/>
                    <a:gd name="T1" fmla="*/ 5 h 5"/>
                    <a:gd name="T2" fmla="*/ 0 w 5"/>
                    <a:gd name="T3" fmla="*/ 0 h 5"/>
                    <a:gd name="T4" fmla="*/ 5 w 5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5" y="5"/>
                      </a:moveTo>
                      <a:cubicBezTo>
                        <a:pt x="2" y="5"/>
                        <a:pt x="1" y="2"/>
                        <a:pt x="0" y="0"/>
                      </a:cubicBezTo>
                      <a:cubicBezTo>
                        <a:pt x="4" y="0"/>
                        <a:pt x="4" y="3"/>
                        <a:pt x="5" y="5"/>
                      </a:cubicBezTo>
                      <a:close/>
                    </a:path>
                  </a:pathLst>
                </a:custGeom>
                <a:solidFill>
                  <a:srgbClr val="C9C6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59" name="Freeform 748"/>
                <p:cNvSpPr>
                  <a:spLocks/>
                </p:cNvSpPr>
                <p:nvPr userDrawn="1"/>
              </p:nvSpPr>
              <p:spPr bwMode="auto">
                <a:xfrm>
                  <a:off x="5074" y="610"/>
                  <a:ext cx="5" cy="4"/>
                </a:xfrm>
                <a:custGeom>
                  <a:avLst/>
                  <a:gdLst>
                    <a:gd name="T0" fmla="*/ 4 w 4"/>
                    <a:gd name="T1" fmla="*/ 4 h 4"/>
                    <a:gd name="T2" fmla="*/ 0 w 4"/>
                    <a:gd name="T3" fmla="*/ 0 h 4"/>
                    <a:gd name="T4" fmla="*/ 4 w 4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4" y="4"/>
                      </a:moveTo>
                      <a:cubicBezTo>
                        <a:pt x="2" y="4"/>
                        <a:pt x="1" y="2"/>
                        <a:pt x="0" y="0"/>
                      </a:cubicBezTo>
                      <a:cubicBezTo>
                        <a:pt x="2" y="1"/>
                        <a:pt x="3" y="2"/>
                        <a:pt x="4" y="4"/>
                      </a:cubicBezTo>
                      <a:close/>
                    </a:path>
                  </a:pathLst>
                </a:custGeom>
                <a:solidFill>
                  <a:srgbClr val="D1CF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60" name="Freeform 749"/>
                <p:cNvSpPr>
                  <a:spLocks/>
                </p:cNvSpPr>
                <p:nvPr userDrawn="1"/>
              </p:nvSpPr>
              <p:spPr bwMode="auto">
                <a:xfrm>
                  <a:off x="5155" y="597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9D8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61" name="Freeform 750"/>
                <p:cNvSpPr>
                  <a:spLocks/>
                </p:cNvSpPr>
                <p:nvPr userDrawn="1"/>
              </p:nvSpPr>
              <p:spPr bwMode="auto">
                <a:xfrm>
                  <a:off x="4966" y="599"/>
                  <a:ext cx="97" cy="74"/>
                </a:xfrm>
                <a:custGeom>
                  <a:avLst/>
                  <a:gdLst>
                    <a:gd name="T0" fmla="*/ 69 w 84"/>
                    <a:gd name="T1" fmla="*/ 5 h 64"/>
                    <a:gd name="T2" fmla="*/ 84 w 84"/>
                    <a:gd name="T3" fmla="*/ 18 h 64"/>
                    <a:gd name="T4" fmla="*/ 77 w 84"/>
                    <a:gd name="T5" fmla="*/ 35 h 64"/>
                    <a:gd name="T6" fmla="*/ 71 w 84"/>
                    <a:gd name="T7" fmla="*/ 32 h 64"/>
                    <a:gd name="T8" fmla="*/ 65 w 84"/>
                    <a:gd name="T9" fmla="*/ 29 h 64"/>
                    <a:gd name="T10" fmla="*/ 71 w 84"/>
                    <a:gd name="T11" fmla="*/ 32 h 64"/>
                    <a:gd name="T12" fmla="*/ 58 w 84"/>
                    <a:gd name="T13" fmla="*/ 41 h 64"/>
                    <a:gd name="T14" fmla="*/ 49 w 84"/>
                    <a:gd name="T15" fmla="*/ 41 h 64"/>
                    <a:gd name="T16" fmla="*/ 46 w 84"/>
                    <a:gd name="T17" fmla="*/ 39 h 64"/>
                    <a:gd name="T18" fmla="*/ 46 w 84"/>
                    <a:gd name="T19" fmla="*/ 40 h 64"/>
                    <a:gd name="T20" fmla="*/ 46 w 84"/>
                    <a:gd name="T21" fmla="*/ 39 h 64"/>
                    <a:gd name="T22" fmla="*/ 38 w 84"/>
                    <a:gd name="T23" fmla="*/ 34 h 64"/>
                    <a:gd name="T24" fmla="*/ 37 w 84"/>
                    <a:gd name="T25" fmla="*/ 44 h 64"/>
                    <a:gd name="T26" fmla="*/ 40 w 84"/>
                    <a:gd name="T27" fmla="*/ 55 h 64"/>
                    <a:gd name="T28" fmla="*/ 32 w 84"/>
                    <a:gd name="T29" fmla="*/ 52 h 64"/>
                    <a:gd name="T30" fmla="*/ 26 w 84"/>
                    <a:gd name="T31" fmla="*/ 49 h 64"/>
                    <a:gd name="T32" fmla="*/ 18 w 84"/>
                    <a:gd name="T33" fmla="*/ 64 h 64"/>
                    <a:gd name="T34" fmla="*/ 10 w 84"/>
                    <a:gd name="T35" fmla="*/ 51 h 64"/>
                    <a:gd name="T36" fmla="*/ 5 w 84"/>
                    <a:gd name="T37" fmla="*/ 50 h 64"/>
                    <a:gd name="T38" fmla="*/ 2 w 84"/>
                    <a:gd name="T39" fmla="*/ 52 h 64"/>
                    <a:gd name="T40" fmla="*/ 2 w 84"/>
                    <a:gd name="T41" fmla="*/ 47 h 64"/>
                    <a:gd name="T42" fmla="*/ 10 w 84"/>
                    <a:gd name="T43" fmla="*/ 44 h 64"/>
                    <a:gd name="T44" fmla="*/ 5 w 84"/>
                    <a:gd name="T45" fmla="*/ 39 h 64"/>
                    <a:gd name="T46" fmla="*/ 22 w 84"/>
                    <a:gd name="T47" fmla="*/ 26 h 64"/>
                    <a:gd name="T48" fmla="*/ 49 w 84"/>
                    <a:gd name="T49" fmla="*/ 13 h 64"/>
                    <a:gd name="T50" fmla="*/ 43 w 84"/>
                    <a:gd name="T51" fmla="*/ 10 h 64"/>
                    <a:gd name="T52" fmla="*/ 62 w 84"/>
                    <a:gd name="T53" fmla="*/ 0 h 64"/>
                    <a:gd name="T54" fmla="*/ 65 w 84"/>
                    <a:gd name="T55" fmla="*/ 1 h 64"/>
                    <a:gd name="T56" fmla="*/ 69 w 84"/>
                    <a:gd name="T57" fmla="*/ 5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4" h="64">
                      <a:moveTo>
                        <a:pt x="69" y="5"/>
                      </a:moveTo>
                      <a:cubicBezTo>
                        <a:pt x="73" y="16"/>
                        <a:pt x="75" y="18"/>
                        <a:pt x="84" y="18"/>
                      </a:cubicBezTo>
                      <a:cubicBezTo>
                        <a:pt x="78" y="23"/>
                        <a:pt x="74" y="28"/>
                        <a:pt x="77" y="35"/>
                      </a:cubicBezTo>
                      <a:cubicBezTo>
                        <a:pt x="74" y="36"/>
                        <a:pt x="72" y="33"/>
                        <a:pt x="71" y="32"/>
                      </a:cubicBezTo>
                      <a:cubicBezTo>
                        <a:pt x="71" y="28"/>
                        <a:pt x="67" y="29"/>
                        <a:pt x="65" y="29"/>
                      </a:cubicBezTo>
                      <a:cubicBezTo>
                        <a:pt x="67" y="30"/>
                        <a:pt x="71" y="28"/>
                        <a:pt x="71" y="32"/>
                      </a:cubicBezTo>
                      <a:cubicBezTo>
                        <a:pt x="66" y="35"/>
                        <a:pt x="60" y="35"/>
                        <a:pt x="58" y="41"/>
                      </a:cubicBezTo>
                      <a:cubicBezTo>
                        <a:pt x="56" y="46"/>
                        <a:pt x="52" y="41"/>
                        <a:pt x="49" y="41"/>
                      </a:cubicBezTo>
                      <a:cubicBezTo>
                        <a:pt x="48" y="41"/>
                        <a:pt x="47" y="40"/>
                        <a:pt x="46" y="39"/>
                      </a:cubicBezTo>
                      <a:cubicBezTo>
                        <a:pt x="45" y="40"/>
                        <a:pt x="47" y="41"/>
                        <a:pt x="46" y="40"/>
                      </a:cubicBezTo>
                      <a:cubicBezTo>
                        <a:pt x="46" y="40"/>
                        <a:pt x="46" y="39"/>
                        <a:pt x="46" y="39"/>
                      </a:cubicBezTo>
                      <a:cubicBezTo>
                        <a:pt x="42" y="40"/>
                        <a:pt x="42" y="35"/>
                        <a:pt x="38" y="34"/>
                      </a:cubicBezTo>
                      <a:cubicBezTo>
                        <a:pt x="36" y="37"/>
                        <a:pt x="35" y="39"/>
                        <a:pt x="37" y="44"/>
                      </a:cubicBezTo>
                      <a:cubicBezTo>
                        <a:pt x="39" y="47"/>
                        <a:pt x="35" y="52"/>
                        <a:pt x="40" y="55"/>
                      </a:cubicBezTo>
                      <a:cubicBezTo>
                        <a:pt x="36" y="55"/>
                        <a:pt x="32" y="60"/>
                        <a:pt x="32" y="52"/>
                      </a:cubicBezTo>
                      <a:cubicBezTo>
                        <a:pt x="32" y="48"/>
                        <a:pt x="28" y="48"/>
                        <a:pt x="26" y="49"/>
                      </a:cubicBezTo>
                      <a:cubicBezTo>
                        <a:pt x="21" y="52"/>
                        <a:pt x="17" y="56"/>
                        <a:pt x="18" y="64"/>
                      </a:cubicBezTo>
                      <a:cubicBezTo>
                        <a:pt x="14" y="60"/>
                        <a:pt x="6" y="60"/>
                        <a:pt x="10" y="51"/>
                      </a:cubicBezTo>
                      <a:cubicBezTo>
                        <a:pt x="11" y="50"/>
                        <a:pt x="7" y="48"/>
                        <a:pt x="5" y="50"/>
                      </a:cubicBezTo>
                      <a:cubicBezTo>
                        <a:pt x="4" y="52"/>
                        <a:pt x="4" y="55"/>
                        <a:pt x="2" y="52"/>
                      </a:cubicBezTo>
                      <a:cubicBezTo>
                        <a:pt x="0" y="51"/>
                        <a:pt x="1" y="49"/>
                        <a:pt x="2" y="47"/>
                      </a:cubicBezTo>
                      <a:cubicBezTo>
                        <a:pt x="3" y="43"/>
                        <a:pt x="7" y="45"/>
                        <a:pt x="10" y="44"/>
                      </a:cubicBezTo>
                      <a:cubicBezTo>
                        <a:pt x="9" y="41"/>
                        <a:pt x="6" y="41"/>
                        <a:pt x="5" y="39"/>
                      </a:cubicBezTo>
                      <a:cubicBezTo>
                        <a:pt x="7" y="30"/>
                        <a:pt x="15" y="29"/>
                        <a:pt x="22" y="26"/>
                      </a:cubicBezTo>
                      <a:cubicBezTo>
                        <a:pt x="31" y="22"/>
                        <a:pt x="41" y="20"/>
                        <a:pt x="49" y="13"/>
                      </a:cubicBezTo>
                      <a:cubicBezTo>
                        <a:pt x="46" y="13"/>
                        <a:pt x="44" y="13"/>
                        <a:pt x="43" y="10"/>
                      </a:cubicBezTo>
                      <a:cubicBezTo>
                        <a:pt x="48" y="4"/>
                        <a:pt x="56" y="3"/>
                        <a:pt x="62" y="0"/>
                      </a:cubicBezTo>
                      <a:cubicBezTo>
                        <a:pt x="63" y="0"/>
                        <a:pt x="64" y="1"/>
                        <a:pt x="65" y="1"/>
                      </a:cubicBezTo>
                      <a:cubicBezTo>
                        <a:pt x="67" y="2"/>
                        <a:pt x="67" y="4"/>
                        <a:pt x="69" y="5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62" name="Freeform 751"/>
                <p:cNvSpPr>
                  <a:spLocks/>
                </p:cNvSpPr>
                <p:nvPr userDrawn="1"/>
              </p:nvSpPr>
              <p:spPr bwMode="auto">
                <a:xfrm>
                  <a:off x="4903" y="608"/>
                  <a:ext cx="126" cy="56"/>
                </a:xfrm>
                <a:custGeom>
                  <a:avLst/>
                  <a:gdLst>
                    <a:gd name="T0" fmla="*/ 99 w 110"/>
                    <a:gd name="T1" fmla="*/ 2 h 48"/>
                    <a:gd name="T2" fmla="*/ 110 w 110"/>
                    <a:gd name="T3" fmla="*/ 2 h 48"/>
                    <a:gd name="T4" fmla="*/ 78 w 110"/>
                    <a:gd name="T5" fmla="*/ 20 h 48"/>
                    <a:gd name="T6" fmla="*/ 60 w 110"/>
                    <a:gd name="T7" fmla="*/ 31 h 48"/>
                    <a:gd name="T8" fmla="*/ 58 w 110"/>
                    <a:gd name="T9" fmla="*/ 30 h 48"/>
                    <a:gd name="T10" fmla="*/ 34 w 110"/>
                    <a:gd name="T11" fmla="*/ 37 h 48"/>
                    <a:gd name="T12" fmla="*/ 22 w 110"/>
                    <a:gd name="T13" fmla="*/ 38 h 48"/>
                    <a:gd name="T14" fmla="*/ 16 w 110"/>
                    <a:gd name="T15" fmla="*/ 48 h 48"/>
                    <a:gd name="T16" fmla="*/ 5 w 110"/>
                    <a:gd name="T17" fmla="*/ 41 h 48"/>
                    <a:gd name="T18" fmla="*/ 0 w 110"/>
                    <a:gd name="T19" fmla="*/ 41 h 48"/>
                    <a:gd name="T20" fmla="*/ 9 w 110"/>
                    <a:gd name="T21" fmla="*/ 37 h 48"/>
                    <a:gd name="T22" fmla="*/ 11 w 110"/>
                    <a:gd name="T23" fmla="*/ 36 h 48"/>
                    <a:gd name="T24" fmla="*/ 22 w 110"/>
                    <a:gd name="T25" fmla="*/ 32 h 48"/>
                    <a:gd name="T26" fmla="*/ 52 w 110"/>
                    <a:gd name="T27" fmla="*/ 18 h 48"/>
                    <a:gd name="T28" fmla="*/ 62 w 110"/>
                    <a:gd name="T29" fmla="*/ 12 h 48"/>
                    <a:gd name="T30" fmla="*/ 69 w 110"/>
                    <a:gd name="T31" fmla="*/ 10 h 48"/>
                    <a:gd name="T32" fmla="*/ 54 w 110"/>
                    <a:gd name="T33" fmla="*/ 25 h 48"/>
                    <a:gd name="T34" fmla="*/ 69 w 110"/>
                    <a:gd name="T35" fmla="*/ 12 h 48"/>
                    <a:gd name="T36" fmla="*/ 73 w 110"/>
                    <a:gd name="T37" fmla="*/ 4 h 48"/>
                    <a:gd name="T38" fmla="*/ 75 w 110"/>
                    <a:gd name="T39" fmla="*/ 1 h 48"/>
                    <a:gd name="T40" fmla="*/ 78 w 110"/>
                    <a:gd name="T41" fmla="*/ 1 h 48"/>
                    <a:gd name="T42" fmla="*/ 80 w 110"/>
                    <a:gd name="T43" fmla="*/ 7 h 48"/>
                    <a:gd name="T44" fmla="*/ 82 w 110"/>
                    <a:gd name="T45" fmla="*/ 8 h 48"/>
                    <a:gd name="T46" fmla="*/ 85 w 110"/>
                    <a:gd name="T47" fmla="*/ 7 h 48"/>
                    <a:gd name="T48" fmla="*/ 89 w 110"/>
                    <a:gd name="T49" fmla="*/ 5 h 48"/>
                    <a:gd name="T50" fmla="*/ 91 w 110"/>
                    <a:gd name="T51" fmla="*/ 4 h 48"/>
                    <a:gd name="T52" fmla="*/ 93 w 110"/>
                    <a:gd name="T53" fmla="*/ 4 h 48"/>
                    <a:gd name="T54" fmla="*/ 94 w 110"/>
                    <a:gd name="T55" fmla="*/ 3 h 48"/>
                    <a:gd name="T56" fmla="*/ 96 w 110"/>
                    <a:gd name="T57" fmla="*/ 2 h 48"/>
                    <a:gd name="T58" fmla="*/ 99 w 110"/>
                    <a:gd name="T59" fmla="*/ 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10" h="48">
                      <a:moveTo>
                        <a:pt x="99" y="2"/>
                      </a:moveTo>
                      <a:cubicBezTo>
                        <a:pt x="102" y="5"/>
                        <a:pt x="106" y="2"/>
                        <a:pt x="110" y="2"/>
                      </a:cubicBezTo>
                      <a:cubicBezTo>
                        <a:pt x="102" y="13"/>
                        <a:pt x="90" y="16"/>
                        <a:pt x="78" y="20"/>
                      </a:cubicBezTo>
                      <a:cubicBezTo>
                        <a:pt x="72" y="23"/>
                        <a:pt x="65" y="26"/>
                        <a:pt x="60" y="31"/>
                      </a:cubicBezTo>
                      <a:cubicBezTo>
                        <a:pt x="59" y="31"/>
                        <a:pt x="58" y="30"/>
                        <a:pt x="58" y="30"/>
                      </a:cubicBezTo>
                      <a:cubicBezTo>
                        <a:pt x="50" y="34"/>
                        <a:pt x="42" y="35"/>
                        <a:pt x="34" y="37"/>
                      </a:cubicBezTo>
                      <a:cubicBezTo>
                        <a:pt x="30" y="36"/>
                        <a:pt x="27" y="44"/>
                        <a:pt x="22" y="38"/>
                      </a:cubicBezTo>
                      <a:cubicBezTo>
                        <a:pt x="18" y="39"/>
                        <a:pt x="19" y="44"/>
                        <a:pt x="16" y="48"/>
                      </a:cubicBezTo>
                      <a:cubicBezTo>
                        <a:pt x="15" y="42"/>
                        <a:pt x="13" y="37"/>
                        <a:pt x="5" y="41"/>
                      </a:cubicBezTo>
                      <a:cubicBezTo>
                        <a:pt x="4" y="42"/>
                        <a:pt x="2" y="42"/>
                        <a:pt x="0" y="41"/>
                      </a:cubicBezTo>
                      <a:cubicBezTo>
                        <a:pt x="3" y="40"/>
                        <a:pt x="6" y="38"/>
                        <a:pt x="9" y="37"/>
                      </a:cubicBezTo>
                      <a:cubicBezTo>
                        <a:pt x="9" y="37"/>
                        <a:pt x="10" y="36"/>
                        <a:pt x="11" y="36"/>
                      </a:cubicBezTo>
                      <a:cubicBezTo>
                        <a:pt x="14" y="33"/>
                        <a:pt x="19" y="37"/>
                        <a:pt x="22" y="32"/>
                      </a:cubicBezTo>
                      <a:cubicBezTo>
                        <a:pt x="31" y="24"/>
                        <a:pt x="42" y="22"/>
                        <a:pt x="52" y="18"/>
                      </a:cubicBezTo>
                      <a:cubicBezTo>
                        <a:pt x="56" y="16"/>
                        <a:pt x="59" y="14"/>
                        <a:pt x="62" y="12"/>
                      </a:cubicBezTo>
                      <a:cubicBezTo>
                        <a:pt x="64" y="9"/>
                        <a:pt x="66" y="8"/>
                        <a:pt x="69" y="10"/>
                      </a:cubicBezTo>
                      <a:cubicBezTo>
                        <a:pt x="67" y="18"/>
                        <a:pt x="59" y="21"/>
                        <a:pt x="54" y="25"/>
                      </a:cubicBezTo>
                      <a:cubicBezTo>
                        <a:pt x="59" y="21"/>
                        <a:pt x="66" y="19"/>
                        <a:pt x="69" y="12"/>
                      </a:cubicBezTo>
                      <a:cubicBezTo>
                        <a:pt x="70" y="9"/>
                        <a:pt x="72" y="7"/>
                        <a:pt x="73" y="4"/>
                      </a:cubicBezTo>
                      <a:cubicBezTo>
                        <a:pt x="74" y="3"/>
                        <a:pt x="74" y="2"/>
                        <a:pt x="75" y="1"/>
                      </a:cubicBezTo>
                      <a:cubicBezTo>
                        <a:pt x="76" y="1"/>
                        <a:pt x="77" y="0"/>
                        <a:pt x="78" y="1"/>
                      </a:cubicBezTo>
                      <a:cubicBezTo>
                        <a:pt x="79" y="3"/>
                        <a:pt x="79" y="5"/>
                        <a:pt x="80" y="7"/>
                      </a:cubicBezTo>
                      <a:cubicBezTo>
                        <a:pt x="81" y="8"/>
                        <a:pt x="81" y="8"/>
                        <a:pt x="82" y="8"/>
                      </a:cubicBezTo>
                      <a:cubicBezTo>
                        <a:pt x="83" y="8"/>
                        <a:pt x="84" y="7"/>
                        <a:pt x="85" y="7"/>
                      </a:cubicBezTo>
                      <a:cubicBezTo>
                        <a:pt x="86" y="7"/>
                        <a:pt x="87" y="6"/>
                        <a:pt x="89" y="5"/>
                      </a:cubicBezTo>
                      <a:cubicBezTo>
                        <a:pt x="89" y="5"/>
                        <a:pt x="90" y="4"/>
                        <a:pt x="91" y="4"/>
                      </a:cubicBezTo>
                      <a:cubicBezTo>
                        <a:pt x="92" y="3"/>
                        <a:pt x="92" y="6"/>
                        <a:pt x="93" y="4"/>
                      </a:cubicBezTo>
                      <a:cubicBezTo>
                        <a:pt x="93" y="4"/>
                        <a:pt x="94" y="3"/>
                        <a:pt x="94" y="3"/>
                      </a:cubicBezTo>
                      <a:cubicBezTo>
                        <a:pt x="94" y="3"/>
                        <a:pt x="95" y="2"/>
                        <a:pt x="96" y="2"/>
                      </a:cubicBezTo>
                      <a:cubicBezTo>
                        <a:pt x="97" y="2"/>
                        <a:pt x="98" y="2"/>
                        <a:pt x="99" y="2"/>
                      </a:cubicBezTo>
                      <a:close/>
                    </a:path>
                  </a:pathLst>
                </a:custGeom>
                <a:solidFill>
                  <a:srgbClr val="A8A6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63" name="Freeform 752"/>
                <p:cNvSpPr>
                  <a:spLocks/>
                </p:cNvSpPr>
                <p:nvPr userDrawn="1"/>
              </p:nvSpPr>
              <p:spPr bwMode="auto">
                <a:xfrm>
                  <a:off x="4974" y="685"/>
                  <a:ext cx="15" cy="11"/>
                </a:xfrm>
                <a:custGeom>
                  <a:avLst/>
                  <a:gdLst>
                    <a:gd name="T0" fmla="*/ 1 w 13"/>
                    <a:gd name="T1" fmla="*/ 10 h 10"/>
                    <a:gd name="T2" fmla="*/ 2 w 13"/>
                    <a:gd name="T3" fmla="*/ 5 h 10"/>
                    <a:gd name="T4" fmla="*/ 12 w 13"/>
                    <a:gd name="T5" fmla="*/ 0 h 10"/>
                    <a:gd name="T6" fmla="*/ 13 w 13"/>
                    <a:gd name="T7" fmla="*/ 1 h 10"/>
                    <a:gd name="T8" fmla="*/ 12 w 13"/>
                    <a:gd name="T9" fmla="*/ 4 h 10"/>
                    <a:gd name="T10" fmla="*/ 1 w 13"/>
                    <a:gd name="T11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0">
                      <a:moveTo>
                        <a:pt x="1" y="10"/>
                      </a:moveTo>
                      <a:cubicBezTo>
                        <a:pt x="0" y="8"/>
                        <a:pt x="0" y="5"/>
                        <a:pt x="2" y="5"/>
                      </a:cubicBezTo>
                      <a:cubicBezTo>
                        <a:pt x="6" y="4"/>
                        <a:pt x="8" y="0"/>
                        <a:pt x="12" y="0"/>
                      </a:cubicBezTo>
                      <a:cubicBezTo>
                        <a:pt x="12" y="0"/>
                        <a:pt x="13" y="1"/>
                        <a:pt x="13" y="1"/>
                      </a:cubicBezTo>
                      <a:cubicBezTo>
                        <a:pt x="13" y="2"/>
                        <a:pt x="13" y="4"/>
                        <a:pt x="12" y="4"/>
                      </a:cubicBezTo>
                      <a:cubicBezTo>
                        <a:pt x="9" y="6"/>
                        <a:pt x="5" y="8"/>
                        <a:pt x="1" y="10"/>
                      </a:cubicBezTo>
                      <a:close/>
                    </a:path>
                  </a:pathLst>
                </a:custGeom>
                <a:solidFill>
                  <a:srgbClr val="ADA6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64" name="Freeform 753"/>
                <p:cNvSpPr>
                  <a:spLocks/>
                </p:cNvSpPr>
                <p:nvPr userDrawn="1"/>
              </p:nvSpPr>
              <p:spPr bwMode="auto">
                <a:xfrm>
                  <a:off x="4942" y="666"/>
                  <a:ext cx="17" cy="12"/>
                </a:xfrm>
                <a:custGeom>
                  <a:avLst/>
                  <a:gdLst>
                    <a:gd name="T0" fmla="*/ 13 w 15"/>
                    <a:gd name="T1" fmla="*/ 5 h 10"/>
                    <a:gd name="T2" fmla="*/ 0 w 15"/>
                    <a:gd name="T3" fmla="*/ 10 h 10"/>
                    <a:gd name="T4" fmla="*/ 11 w 15"/>
                    <a:gd name="T5" fmla="*/ 0 h 10"/>
                    <a:gd name="T6" fmla="*/ 14 w 15"/>
                    <a:gd name="T7" fmla="*/ 1 h 10"/>
                    <a:gd name="T8" fmla="*/ 15 w 15"/>
                    <a:gd name="T9" fmla="*/ 3 h 10"/>
                    <a:gd name="T10" fmla="*/ 15 w 15"/>
                    <a:gd name="T11" fmla="*/ 4 h 10"/>
                    <a:gd name="T12" fmla="*/ 13 w 15"/>
                    <a:gd name="T13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10">
                      <a:moveTo>
                        <a:pt x="13" y="5"/>
                      </a:moveTo>
                      <a:cubicBezTo>
                        <a:pt x="9" y="6"/>
                        <a:pt x="6" y="7"/>
                        <a:pt x="0" y="10"/>
                      </a:cubicBezTo>
                      <a:cubicBezTo>
                        <a:pt x="3" y="4"/>
                        <a:pt x="7" y="2"/>
                        <a:pt x="11" y="0"/>
                      </a:cubicBezTo>
                      <a:cubicBezTo>
                        <a:pt x="12" y="1"/>
                        <a:pt x="13" y="1"/>
                        <a:pt x="14" y="1"/>
                      </a:cubicBezTo>
                      <a:cubicBezTo>
                        <a:pt x="15" y="2"/>
                        <a:pt x="15" y="2"/>
                        <a:pt x="15" y="3"/>
                      </a:cubicBezTo>
                      <a:cubicBezTo>
                        <a:pt x="15" y="3"/>
                        <a:pt x="15" y="3"/>
                        <a:pt x="15" y="4"/>
                      </a:cubicBezTo>
                      <a:cubicBezTo>
                        <a:pt x="14" y="4"/>
                        <a:pt x="13" y="4"/>
                        <a:pt x="13" y="5"/>
                      </a:cubicBezTo>
                      <a:close/>
                    </a:path>
                  </a:pathLst>
                </a:custGeom>
                <a:solidFill>
                  <a:srgbClr val="C2C2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65" name="Freeform 754"/>
                <p:cNvSpPr>
                  <a:spLocks/>
                </p:cNvSpPr>
                <p:nvPr userDrawn="1"/>
              </p:nvSpPr>
              <p:spPr bwMode="auto">
                <a:xfrm>
                  <a:off x="5012" y="649"/>
                  <a:ext cx="12" cy="9"/>
                </a:xfrm>
                <a:custGeom>
                  <a:avLst/>
                  <a:gdLst>
                    <a:gd name="T0" fmla="*/ 10 w 10"/>
                    <a:gd name="T1" fmla="*/ 0 h 8"/>
                    <a:gd name="T2" fmla="*/ 9 w 10"/>
                    <a:gd name="T3" fmla="*/ 6 h 8"/>
                    <a:gd name="T4" fmla="*/ 6 w 10"/>
                    <a:gd name="T5" fmla="*/ 7 h 8"/>
                    <a:gd name="T6" fmla="*/ 1 w 10"/>
                    <a:gd name="T7" fmla="*/ 5 h 8"/>
                    <a:gd name="T8" fmla="*/ 6 w 10"/>
                    <a:gd name="T9" fmla="*/ 2 h 8"/>
                    <a:gd name="T10" fmla="*/ 10 w 10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8">
                      <a:moveTo>
                        <a:pt x="10" y="0"/>
                      </a:moveTo>
                      <a:cubicBezTo>
                        <a:pt x="10" y="2"/>
                        <a:pt x="10" y="4"/>
                        <a:pt x="9" y="6"/>
                      </a:cubicBezTo>
                      <a:cubicBezTo>
                        <a:pt x="8" y="6"/>
                        <a:pt x="7" y="6"/>
                        <a:pt x="6" y="7"/>
                      </a:cubicBezTo>
                      <a:cubicBezTo>
                        <a:pt x="4" y="7"/>
                        <a:pt x="1" y="8"/>
                        <a:pt x="1" y="5"/>
                      </a:cubicBezTo>
                      <a:cubicBezTo>
                        <a:pt x="0" y="2"/>
                        <a:pt x="4" y="2"/>
                        <a:pt x="6" y="2"/>
                      </a:cubicBezTo>
                      <a:cubicBezTo>
                        <a:pt x="7" y="1"/>
                        <a:pt x="8" y="1"/>
                        <a:pt x="10" y="0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66" name="Freeform 755"/>
                <p:cNvSpPr>
                  <a:spLocks/>
                </p:cNvSpPr>
                <p:nvPr userDrawn="1"/>
              </p:nvSpPr>
              <p:spPr bwMode="auto">
                <a:xfrm>
                  <a:off x="4958" y="664"/>
                  <a:ext cx="7" cy="7"/>
                </a:xfrm>
                <a:custGeom>
                  <a:avLst/>
                  <a:gdLst>
                    <a:gd name="T0" fmla="*/ 1 w 6"/>
                    <a:gd name="T1" fmla="*/ 6 h 6"/>
                    <a:gd name="T2" fmla="*/ 0 w 6"/>
                    <a:gd name="T3" fmla="*/ 3 h 6"/>
                    <a:gd name="T4" fmla="*/ 3 w 6"/>
                    <a:gd name="T5" fmla="*/ 2 h 6"/>
                    <a:gd name="T6" fmla="*/ 5 w 6"/>
                    <a:gd name="T7" fmla="*/ 1 h 6"/>
                    <a:gd name="T8" fmla="*/ 5 w 6"/>
                    <a:gd name="T9" fmla="*/ 3 h 6"/>
                    <a:gd name="T10" fmla="*/ 1 w 6"/>
                    <a:gd name="T11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1" y="6"/>
                      </a:moveTo>
                      <a:cubicBezTo>
                        <a:pt x="0" y="5"/>
                        <a:pt x="0" y="4"/>
                        <a:pt x="0" y="3"/>
                      </a:cubicBezTo>
                      <a:cubicBezTo>
                        <a:pt x="1" y="3"/>
                        <a:pt x="2" y="2"/>
                        <a:pt x="3" y="2"/>
                      </a:cubicBezTo>
                      <a:cubicBezTo>
                        <a:pt x="4" y="1"/>
                        <a:pt x="5" y="0"/>
                        <a:pt x="5" y="1"/>
                      </a:cubicBezTo>
                      <a:cubicBezTo>
                        <a:pt x="6" y="2"/>
                        <a:pt x="5" y="3"/>
                        <a:pt x="5" y="3"/>
                      </a:cubicBezTo>
                      <a:cubicBezTo>
                        <a:pt x="3" y="4"/>
                        <a:pt x="2" y="5"/>
                        <a:pt x="1" y="6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67" name="Freeform 756"/>
                <p:cNvSpPr>
                  <a:spLocks/>
                </p:cNvSpPr>
                <p:nvPr userDrawn="1"/>
              </p:nvSpPr>
              <p:spPr bwMode="auto">
                <a:xfrm>
                  <a:off x="4964" y="646"/>
                  <a:ext cx="3" cy="3"/>
                </a:xfrm>
                <a:custGeom>
                  <a:avLst/>
                  <a:gdLst>
                    <a:gd name="T0" fmla="*/ 2 w 3"/>
                    <a:gd name="T1" fmla="*/ 2 h 2"/>
                    <a:gd name="T2" fmla="*/ 0 w 3"/>
                    <a:gd name="T3" fmla="*/ 2 h 2"/>
                    <a:gd name="T4" fmla="*/ 1 w 3"/>
                    <a:gd name="T5" fmla="*/ 1 h 2"/>
                    <a:gd name="T6" fmla="*/ 3 w 3"/>
                    <a:gd name="T7" fmla="*/ 1 h 2"/>
                    <a:gd name="T8" fmla="*/ 2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2" y="0"/>
                        <a:pt x="3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68" name="Freeform 757"/>
                <p:cNvSpPr>
                  <a:spLocks/>
                </p:cNvSpPr>
                <p:nvPr userDrawn="1"/>
              </p:nvSpPr>
              <p:spPr bwMode="auto">
                <a:xfrm>
                  <a:off x="4943" y="653"/>
                  <a:ext cx="3" cy="2"/>
                </a:xfrm>
                <a:custGeom>
                  <a:avLst/>
                  <a:gdLst>
                    <a:gd name="T0" fmla="*/ 3 w 3"/>
                    <a:gd name="T1" fmla="*/ 1 h 1"/>
                    <a:gd name="T2" fmla="*/ 0 w 3"/>
                    <a:gd name="T3" fmla="*/ 0 h 1"/>
                    <a:gd name="T4" fmla="*/ 3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2" y="1"/>
                        <a:pt x="1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69" name="Freeform 758"/>
                <p:cNvSpPr>
                  <a:spLocks/>
                </p:cNvSpPr>
                <p:nvPr userDrawn="1"/>
              </p:nvSpPr>
              <p:spPr bwMode="auto">
                <a:xfrm>
                  <a:off x="5276" y="471"/>
                  <a:ext cx="24" cy="27"/>
                </a:xfrm>
                <a:custGeom>
                  <a:avLst/>
                  <a:gdLst>
                    <a:gd name="T0" fmla="*/ 21 w 21"/>
                    <a:gd name="T1" fmla="*/ 21 h 23"/>
                    <a:gd name="T2" fmla="*/ 9 w 21"/>
                    <a:gd name="T3" fmla="*/ 16 h 23"/>
                    <a:gd name="T4" fmla="*/ 0 w 21"/>
                    <a:gd name="T5" fmla="*/ 8 h 23"/>
                    <a:gd name="T6" fmla="*/ 10 w 21"/>
                    <a:gd name="T7" fmla="*/ 0 h 23"/>
                    <a:gd name="T8" fmla="*/ 16 w 21"/>
                    <a:gd name="T9" fmla="*/ 8 h 23"/>
                    <a:gd name="T10" fmla="*/ 21 w 21"/>
                    <a:gd name="T11" fmla="*/ 2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" h="23">
                      <a:moveTo>
                        <a:pt x="21" y="21"/>
                      </a:moveTo>
                      <a:cubicBezTo>
                        <a:pt x="15" y="23"/>
                        <a:pt x="13" y="16"/>
                        <a:pt x="9" y="16"/>
                      </a:cubicBezTo>
                      <a:cubicBezTo>
                        <a:pt x="7" y="12"/>
                        <a:pt x="4" y="11"/>
                        <a:pt x="0" y="8"/>
                      </a:cubicBezTo>
                      <a:cubicBezTo>
                        <a:pt x="5" y="7"/>
                        <a:pt x="6" y="2"/>
                        <a:pt x="10" y="0"/>
                      </a:cubicBezTo>
                      <a:cubicBezTo>
                        <a:pt x="12" y="2"/>
                        <a:pt x="15" y="5"/>
                        <a:pt x="16" y="8"/>
                      </a:cubicBezTo>
                      <a:cubicBezTo>
                        <a:pt x="17" y="13"/>
                        <a:pt x="20" y="16"/>
                        <a:pt x="21" y="21"/>
                      </a:cubicBezTo>
                      <a:close/>
                    </a:path>
                  </a:pathLst>
                </a:custGeom>
                <a:solidFill>
                  <a:srgbClr val="2F32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70" name="Freeform 759"/>
                <p:cNvSpPr>
                  <a:spLocks/>
                </p:cNvSpPr>
                <p:nvPr userDrawn="1"/>
              </p:nvSpPr>
              <p:spPr bwMode="auto">
                <a:xfrm>
                  <a:off x="5273" y="450"/>
                  <a:ext cx="15" cy="21"/>
                </a:xfrm>
                <a:custGeom>
                  <a:avLst/>
                  <a:gdLst>
                    <a:gd name="T0" fmla="*/ 13 w 13"/>
                    <a:gd name="T1" fmla="*/ 18 h 18"/>
                    <a:gd name="T2" fmla="*/ 3 w 13"/>
                    <a:gd name="T3" fmla="*/ 16 h 18"/>
                    <a:gd name="T4" fmla="*/ 9 w 13"/>
                    <a:gd name="T5" fmla="*/ 10 h 18"/>
                    <a:gd name="T6" fmla="*/ 2 w 13"/>
                    <a:gd name="T7" fmla="*/ 0 h 18"/>
                    <a:gd name="T8" fmla="*/ 13 w 13"/>
                    <a:gd name="T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8">
                      <a:moveTo>
                        <a:pt x="13" y="18"/>
                      </a:moveTo>
                      <a:cubicBezTo>
                        <a:pt x="10" y="17"/>
                        <a:pt x="6" y="17"/>
                        <a:pt x="3" y="16"/>
                      </a:cubicBezTo>
                      <a:cubicBezTo>
                        <a:pt x="2" y="11"/>
                        <a:pt x="8" y="14"/>
                        <a:pt x="9" y="10"/>
                      </a:cubicBezTo>
                      <a:cubicBezTo>
                        <a:pt x="7" y="7"/>
                        <a:pt x="0" y="6"/>
                        <a:pt x="2" y="0"/>
                      </a:cubicBezTo>
                      <a:cubicBezTo>
                        <a:pt x="12" y="2"/>
                        <a:pt x="13" y="10"/>
                        <a:pt x="13" y="18"/>
                      </a:cubicBezTo>
                      <a:close/>
                    </a:path>
                  </a:pathLst>
                </a:custGeom>
                <a:solidFill>
                  <a:srgbClr val="2F32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71" name="Freeform 760"/>
                <p:cNvSpPr>
                  <a:spLocks/>
                </p:cNvSpPr>
                <p:nvPr userDrawn="1"/>
              </p:nvSpPr>
              <p:spPr bwMode="auto">
                <a:xfrm>
                  <a:off x="5289" y="480"/>
                  <a:ext cx="13" cy="15"/>
                </a:xfrm>
                <a:custGeom>
                  <a:avLst/>
                  <a:gdLst>
                    <a:gd name="T0" fmla="*/ 10 w 11"/>
                    <a:gd name="T1" fmla="*/ 13 h 13"/>
                    <a:gd name="T2" fmla="*/ 5 w 11"/>
                    <a:gd name="T3" fmla="*/ 0 h 13"/>
                    <a:gd name="T4" fmla="*/ 10 w 11"/>
                    <a:gd name="T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13">
                      <a:moveTo>
                        <a:pt x="10" y="13"/>
                      </a:moveTo>
                      <a:cubicBezTo>
                        <a:pt x="6" y="9"/>
                        <a:pt x="0" y="7"/>
                        <a:pt x="5" y="0"/>
                      </a:cubicBezTo>
                      <a:cubicBezTo>
                        <a:pt x="10" y="3"/>
                        <a:pt x="11" y="7"/>
                        <a:pt x="10" y="13"/>
                      </a:cubicBezTo>
                      <a:close/>
                    </a:path>
                  </a:pathLst>
                </a:custGeom>
                <a:solidFill>
                  <a:srgbClr val="2F36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72" name="Freeform 761"/>
                <p:cNvSpPr>
                  <a:spLocks/>
                </p:cNvSpPr>
                <p:nvPr userDrawn="1"/>
              </p:nvSpPr>
              <p:spPr bwMode="auto">
                <a:xfrm>
                  <a:off x="5348" y="353"/>
                  <a:ext cx="39" cy="45"/>
                </a:xfrm>
                <a:custGeom>
                  <a:avLst/>
                  <a:gdLst>
                    <a:gd name="T0" fmla="*/ 17 w 34"/>
                    <a:gd name="T1" fmla="*/ 17 h 39"/>
                    <a:gd name="T2" fmla="*/ 33 w 34"/>
                    <a:gd name="T3" fmla="*/ 0 h 39"/>
                    <a:gd name="T4" fmla="*/ 31 w 34"/>
                    <a:gd name="T5" fmla="*/ 14 h 39"/>
                    <a:gd name="T6" fmla="*/ 31 w 34"/>
                    <a:gd name="T7" fmla="*/ 14 h 39"/>
                    <a:gd name="T8" fmla="*/ 27 w 34"/>
                    <a:gd name="T9" fmla="*/ 11 h 39"/>
                    <a:gd name="T10" fmla="*/ 26 w 34"/>
                    <a:gd name="T11" fmla="*/ 15 h 39"/>
                    <a:gd name="T12" fmla="*/ 17 w 34"/>
                    <a:gd name="T13" fmla="*/ 28 h 39"/>
                    <a:gd name="T14" fmla="*/ 12 w 34"/>
                    <a:gd name="T15" fmla="*/ 32 h 39"/>
                    <a:gd name="T16" fmla="*/ 0 w 34"/>
                    <a:gd name="T17" fmla="*/ 39 h 39"/>
                    <a:gd name="T18" fmla="*/ 17 w 34"/>
                    <a:gd name="T19" fmla="*/ 1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9">
                      <a:moveTo>
                        <a:pt x="17" y="17"/>
                      </a:moveTo>
                      <a:cubicBezTo>
                        <a:pt x="22" y="12"/>
                        <a:pt x="28" y="6"/>
                        <a:pt x="33" y="0"/>
                      </a:cubicBezTo>
                      <a:cubicBezTo>
                        <a:pt x="33" y="5"/>
                        <a:pt x="34" y="10"/>
                        <a:pt x="31" y="14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0" y="13"/>
                        <a:pt x="29" y="11"/>
                        <a:pt x="27" y="11"/>
                      </a:cubicBezTo>
                      <a:cubicBezTo>
                        <a:pt x="26" y="12"/>
                        <a:pt x="26" y="14"/>
                        <a:pt x="26" y="15"/>
                      </a:cubicBezTo>
                      <a:cubicBezTo>
                        <a:pt x="26" y="25"/>
                        <a:pt x="26" y="26"/>
                        <a:pt x="17" y="28"/>
                      </a:cubicBezTo>
                      <a:cubicBezTo>
                        <a:pt x="14" y="28"/>
                        <a:pt x="12" y="29"/>
                        <a:pt x="12" y="32"/>
                      </a:cubicBezTo>
                      <a:cubicBezTo>
                        <a:pt x="10" y="38"/>
                        <a:pt x="5" y="39"/>
                        <a:pt x="0" y="39"/>
                      </a:cubicBezTo>
                      <a:cubicBezTo>
                        <a:pt x="4" y="31"/>
                        <a:pt x="10" y="24"/>
                        <a:pt x="17" y="17"/>
                      </a:cubicBezTo>
                      <a:close/>
                    </a:path>
                  </a:pathLst>
                </a:custGeom>
                <a:solidFill>
                  <a:srgbClr val="828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73" name="Freeform 762"/>
                <p:cNvSpPr>
                  <a:spLocks/>
                </p:cNvSpPr>
                <p:nvPr userDrawn="1"/>
              </p:nvSpPr>
              <p:spPr bwMode="auto">
                <a:xfrm>
                  <a:off x="5363" y="418"/>
                  <a:ext cx="5" cy="4"/>
                </a:xfrm>
                <a:custGeom>
                  <a:avLst/>
                  <a:gdLst>
                    <a:gd name="T0" fmla="*/ 5 w 5"/>
                    <a:gd name="T1" fmla="*/ 1 h 3"/>
                    <a:gd name="T2" fmla="*/ 3 w 5"/>
                    <a:gd name="T3" fmla="*/ 2 h 3"/>
                    <a:gd name="T4" fmla="*/ 0 w 5"/>
                    <a:gd name="T5" fmla="*/ 3 h 3"/>
                    <a:gd name="T6" fmla="*/ 3 w 5"/>
                    <a:gd name="T7" fmla="*/ 1 h 3"/>
                    <a:gd name="T8" fmla="*/ 5 w 5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5" y="1"/>
                      </a:moveTo>
                      <a:cubicBezTo>
                        <a:pt x="5" y="2"/>
                        <a:pt x="4" y="2"/>
                        <a:pt x="3" y="2"/>
                      </a:cubicBezTo>
                      <a:cubicBezTo>
                        <a:pt x="2" y="2"/>
                        <a:pt x="1" y="2"/>
                        <a:pt x="0" y="3"/>
                      </a:cubicBezTo>
                      <a:cubicBezTo>
                        <a:pt x="0" y="0"/>
                        <a:pt x="2" y="0"/>
                        <a:pt x="3" y="1"/>
                      </a:cubicBezTo>
                      <a:cubicBezTo>
                        <a:pt x="4" y="1"/>
                        <a:pt x="5" y="1"/>
                        <a:pt x="5" y="1"/>
                      </a:cubicBezTo>
                      <a:close/>
                    </a:path>
                  </a:pathLst>
                </a:custGeom>
                <a:solidFill>
                  <a:srgbClr val="8385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74" name="Freeform 763"/>
                <p:cNvSpPr>
                  <a:spLocks/>
                </p:cNvSpPr>
                <p:nvPr userDrawn="1"/>
              </p:nvSpPr>
              <p:spPr bwMode="auto">
                <a:xfrm>
                  <a:off x="5376" y="410"/>
                  <a:ext cx="7" cy="3"/>
                </a:xfrm>
                <a:custGeom>
                  <a:avLst/>
                  <a:gdLst>
                    <a:gd name="T0" fmla="*/ 0 w 6"/>
                    <a:gd name="T1" fmla="*/ 3 h 3"/>
                    <a:gd name="T2" fmla="*/ 1 w 6"/>
                    <a:gd name="T3" fmla="*/ 0 h 3"/>
                    <a:gd name="T4" fmla="*/ 5 w 6"/>
                    <a:gd name="T5" fmla="*/ 0 h 3"/>
                    <a:gd name="T6" fmla="*/ 4 w 6"/>
                    <a:gd name="T7" fmla="*/ 1 h 3"/>
                    <a:gd name="T8" fmla="*/ 0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0" y="3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ubicBezTo>
                        <a:pt x="6" y="1"/>
                        <a:pt x="6" y="1"/>
                        <a:pt x="4" y="1"/>
                      </a:cubicBezTo>
                      <a:cubicBezTo>
                        <a:pt x="3" y="2"/>
                        <a:pt x="2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8385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75" name="Freeform 764"/>
                <p:cNvSpPr>
                  <a:spLocks/>
                </p:cNvSpPr>
                <p:nvPr userDrawn="1"/>
              </p:nvSpPr>
              <p:spPr bwMode="auto">
                <a:xfrm>
                  <a:off x="5382" y="370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828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76" name="Freeform 765"/>
                <p:cNvSpPr>
                  <a:spLocks/>
                </p:cNvSpPr>
                <p:nvPr userDrawn="1"/>
              </p:nvSpPr>
              <p:spPr bwMode="auto">
                <a:xfrm>
                  <a:off x="5322" y="445"/>
                  <a:ext cx="7" cy="4"/>
                </a:xfrm>
                <a:custGeom>
                  <a:avLst/>
                  <a:gdLst>
                    <a:gd name="T0" fmla="*/ 3 w 6"/>
                    <a:gd name="T1" fmla="*/ 4 h 4"/>
                    <a:gd name="T2" fmla="*/ 1 w 6"/>
                    <a:gd name="T3" fmla="*/ 1 h 4"/>
                    <a:gd name="T4" fmla="*/ 5 w 6"/>
                    <a:gd name="T5" fmla="*/ 1 h 4"/>
                    <a:gd name="T6" fmla="*/ 3 w 6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3" y="4"/>
                      </a:moveTo>
                      <a:cubicBezTo>
                        <a:pt x="2" y="3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3"/>
                        <a:pt x="4" y="4"/>
                        <a:pt x="3" y="4"/>
                      </a:cubicBezTo>
                      <a:close/>
                    </a:path>
                  </a:pathLst>
                </a:custGeom>
                <a:solidFill>
                  <a:srgbClr val="7A7C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77" name="Freeform 766"/>
                <p:cNvSpPr>
                  <a:spLocks/>
                </p:cNvSpPr>
                <p:nvPr userDrawn="1"/>
              </p:nvSpPr>
              <p:spPr bwMode="auto">
                <a:xfrm>
                  <a:off x="5322" y="439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7A7C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78" name="Freeform 767"/>
                <p:cNvSpPr>
                  <a:spLocks/>
                </p:cNvSpPr>
                <p:nvPr userDrawn="1"/>
              </p:nvSpPr>
              <p:spPr bwMode="auto">
                <a:xfrm>
                  <a:off x="5252" y="473"/>
                  <a:ext cx="8" cy="7"/>
                </a:xfrm>
                <a:custGeom>
                  <a:avLst/>
                  <a:gdLst>
                    <a:gd name="T0" fmla="*/ 6 w 7"/>
                    <a:gd name="T1" fmla="*/ 5 h 6"/>
                    <a:gd name="T2" fmla="*/ 1 w 7"/>
                    <a:gd name="T3" fmla="*/ 4 h 6"/>
                    <a:gd name="T4" fmla="*/ 2 w 7"/>
                    <a:gd name="T5" fmla="*/ 0 h 6"/>
                    <a:gd name="T6" fmla="*/ 6 w 7"/>
                    <a:gd name="T7" fmla="*/ 1 h 6"/>
                    <a:gd name="T8" fmla="*/ 6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6" y="5"/>
                      </a:moveTo>
                      <a:cubicBezTo>
                        <a:pt x="4" y="6"/>
                        <a:pt x="3" y="5"/>
                        <a:pt x="1" y="4"/>
                      </a:cubicBezTo>
                      <a:cubicBezTo>
                        <a:pt x="0" y="3"/>
                        <a:pt x="0" y="2"/>
                        <a:pt x="2" y="0"/>
                      </a:cubicBezTo>
                      <a:cubicBezTo>
                        <a:pt x="3" y="0"/>
                        <a:pt x="5" y="0"/>
                        <a:pt x="6" y="1"/>
                      </a:cubicBezTo>
                      <a:cubicBezTo>
                        <a:pt x="7" y="2"/>
                        <a:pt x="7" y="4"/>
                        <a:pt x="6" y="5"/>
                      </a:cubicBezTo>
                      <a:close/>
                    </a:path>
                  </a:pathLst>
                </a:custGeom>
                <a:solidFill>
                  <a:srgbClr val="3C41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79" name="Freeform 768"/>
                <p:cNvSpPr>
                  <a:spLocks/>
                </p:cNvSpPr>
                <p:nvPr userDrawn="1"/>
              </p:nvSpPr>
              <p:spPr bwMode="auto">
                <a:xfrm>
                  <a:off x="5082" y="563"/>
                  <a:ext cx="6" cy="4"/>
                </a:xfrm>
                <a:custGeom>
                  <a:avLst/>
                  <a:gdLst>
                    <a:gd name="T0" fmla="*/ 4 w 5"/>
                    <a:gd name="T1" fmla="*/ 1 h 3"/>
                    <a:gd name="T2" fmla="*/ 1 w 5"/>
                    <a:gd name="T3" fmla="*/ 3 h 3"/>
                    <a:gd name="T4" fmla="*/ 0 w 5"/>
                    <a:gd name="T5" fmla="*/ 3 h 3"/>
                    <a:gd name="T6" fmla="*/ 4 w 5"/>
                    <a:gd name="T7" fmla="*/ 0 h 3"/>
                    <a:gd name="T8" fmla="*/ 4 w 5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4" y="1"/>
                      </a:moveTo>
                      <a:cubicBezTo>
                        <a:pt x="4" y="3"/>
                        <a:pt x="3" y="3"/>
                        <a:pt x="1" y="3"/>
                      </a:cubicBezTo>
                      <a:cubicBezTo>
                        <a:pt x="1" y="3"/>
                        <a:pt x="0" y="3"/>
                        <a:pt x="0" y="3"/>
                      </a:cubicBezTo>
                      <a:cubicBezTo>
                        <a:pt x="1" y="2"/>
                        <a:pt x="2" y="1"/>
                        <a:pt x="4" y="0"/>
                      </a:cubicBezTo>
                      <a:cubicBezTo>
                        <a:pt x="5" y="0"/>
                        <a:pt x="5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B7BB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80" name="Freeform 769"/>
                <p:cNvSpPr>
                  <a:spLocks/>
                </p:cNvSpPr>
                <p:nvPr userDrawn="1"/>
              </p:nvSpPr>
              <p:spPr bwMode="auto">
                <a:xfrm>
                  <a:off x="5088" y="559"/>
                  <a:ext cx="5" cy="4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0 h 4"/>
                    <a:gd name="T4" fmla="*/ 4 w 4"/>
                    <a:gd name="T5" fmla="*/ 2 h 4"/>
                    <a:gd name="T6" fmla="*/ 0 w 4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0" y="2"/>
                        <a:pt x="1" y="1"/>
                        <a:pt x="3" y="0"/>
                      </a:cubicBezTo>
                      <a:cubicBezTo>
                        <a:pt x="3" y="1"/>
                        <a:pt x="4" y="2"/>
                        <a:pt x="4" y="2"/>
                      </a:cubicBezTo>
                      <a:cubicBezTo>
                        <a:pt x="2" y="3"/>
                        <a:pt x="1" y="3"/>
                        <a:pt x="0" y="4"/>
                      </a:cubicBezTo>
                      <a:close/>
                    </a:path>
                  </a:pathLst>
                </a:custGeom>
                <a:solidFill>
                  <a:srgbClr val="B7BB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81" name="Freeform 770"/>
                <p:cNvSpPr>
                  <a:spLocks/>
                </p:cNvSpPr>
                <p:nvPr userDrawn="1"/>
              </p:nvSpPr>
              <p:spPr bwMode="auto">
                <a:xfrm>
                  <a:off x="5092" y="555"/>
                  <a:ext cx="3" cy="4"/>
                </a:xfrm>
                <a:custGeom>
                  <a:avLst/>
                  <a:gdLst>
                    <a:gd name="T0" fmla="*/ 1 w 3"/>
                    <a:gd name="T1" fmla="*/ 1 h 3"/>
                    <a:gd name="T2" fmla="*/ 2 w 3"/>
                    <a:gd name="T3" fmla="*/ 1 h 3"/>
                    <a:gd name="T4" fmla="*/ 2 w 3"/>
                    <a:gd name="T5" fmla="*/ 2 h 3"/>
                    <a:gd name="T6" fmla="*/ 0 w 3"/>
                    <a:gd name="T7" fmla="*/ 3 h 3"/>
                    <a:gd name="T8" fmla="*/ 1 w 3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1"/>
                      </a:moveTo>
                      <a:cubicBezTo>
                        <a:pt x="1" y="0"/>
                        <a:pt x="2" y="0"/>
                        <a:pt x="2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0" y="3"/>
                      </a:cubicBezTo>
                      <a:cubicBezTo>
                        <a:pt x="0" y="2"/>
                        <a:pt x="0" y="2"/>
                        <a:pt x="1" y="1"/>
                      </a:cubicBezTo>
                      <a:close/>
                    </a:path>
                  </a:pathLst>
                </a:custGeom>
                <a:solidFill>
                  <a:srgbClr val="B7BB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82" name="Freeform 771"/>
                <p:cNvSpPr>
                  <a:spLocks/>
                </p:cNvSpPr>
                <p:nvPr userDrawn="1"/>
              </p:nvSpPr>
              <p:spPr bwMode="auto">
                <a:xfrm>
                  <a:off x="5420" y="265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2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C8D1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83" name="Freeform 772"/>
                <p:cNvSpPr>
                  <a:spLocks/>
                </p:cNvSpPr>
                <p:nvPr userDrawn="1"/>
              </p:nvSpPr>
              <p:spPr bwMode="auto">
                <a:xfrm>
                  <a:off x="5421" y="261"/>
                  <a:ext cx="3" cy="4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3 h 3"/>
                    <a:gd name="T4" fmla="*/ 2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C8D1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84" name="Freeform 773"/>
                <p:cNvSpPr>
                  <a:spLocks/>
                </p:cNvSpPr>
                <p:nvPr userDrawn="1"/>
              </p:nvSpPr>
              <p:spPr bwMode="auto">
                <a:xfrm>
                  <a:off x="5424" y="253"/>
                  <a:ext cx="2" cy="4"/>
                </a:xfrm>
                <a:custGeom>
                  <a:avLst/>
                  <a:gdLst>
                    <a:gd name="T0" fmla="*/ 2 w 2"/>
                    <a:gd name="T1" fmla="*/ 1 h 3"/>
                    <a:gd name="T2" fmla="*/ 1 w 2"/>
                    <a:gd name="T3" fmla="*/ 3 h 3"/>
                    <a:gd name="T4" fmla="*/ 0 w 2"/>
                    <a:gd name="T5" fmla="*/ 0 h 3"/>
                    <a:gd name="T6" fmla="*/ 2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1" y="2"/>
                        <a:pt x="0" y="1"/>
                        <a:pt x="0" y="0"/>
                      </a:cubicBezTo>
                      <a:cubicBezTo>
                        <a:pt x="1" y="0"/>
                        <a:pt x="2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3532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85" name="Freeform 774"/>
                <p:cNvSpPr>
                  <a:spLocks/>
                </p:cNvSpPr>
                <p:nvPr userDrawn="1"/>
              </p:nvSpPr>
              <p:spPr bwMode="auto">
                <a:xfrm>
                  <a:off x="5387" y="235"/>
                  <a:ext cx="71" cy="98"/>
                </a:xfrm>
                <a:custGeom>
                  <a:avLst/>
                  <a:gdLst>
                    <a:gd name="T0" fmla="*/ 39 w 62"/>
                    <a:gd name="T1" fmla="*/ 59 h 85"/>
                    <a:gd name="T2" fmla="*/ 31 w 62"/>
                    <a:gd name="T3" fmla="*/ 60 h 85"/>
                    <a:gd name="T4" fmla="*/ 13 w 62"/>
                    <a:gd name="T5" fmla="*/ 69 h 85"/>
                    <a:gd name="T6" fmla="*/ 1 w 62"/>
                    <a:gd name="T7" fmla="*/ 85 h 85"/>
                    <a:gd name="T8" fmla="*/ 0 w 62"/>
                    <a:gd name="T9" fmla="*/ 82 h 85"/>
                    <a:gd name="T10" fmla="*/ 9 w 62"/>
                    <a:gd name="T11" fmla="*/ 67 h 85"/>
                    <a:gd name="T12" fmla="*/ 14 w 62"/>
                    <a:gd name="T13" fmla="*/ 61 h 85"/>
                    <a:gd name="T14" fmla="*/ 34 w 62"/>
                    <a:gd name="T15" fmla="*/ 32 h 85"/>
                    <a:gd name="T16" fmla="*/ 36 w 62"/>
                    <a:gd name="T17" fmla="*/ 22 h 85"/>
                    <a:gd name="T18" fmla="*/ 46 w 62"/>
                    <a:gd name="T19" fmla="*/ 2 h 85"/>
                    <a:gd name="T20" fmla="*/ 50 w 62"/>
                    <a:gd name="T21" fmla="*/ 0 h 85"/>
                    <a:gd name="T22" fmla="*/ 49 w 62"/>
                    <a:gd name="T23" fmla="*/ 6 h 85"/>
                    <a:gd name="T24" fmla="*/ 53 w 62"/>
                    <a:gd name="T25" fmla="*/ 16 h 85"/>
                    <a:gd name="T26" fmla="*/ 54 w 62"/>
                    <a:gd name="T27" fmla="*/ 22 h 85"/>
                    <a:gd name="T28" fmla="*/ 47 w 62"/>
                    <a:gd name="T29" fmla="*/ 28 h 85"/>
                    <a:gd name="T30" fmla="*/ 59 w 62"/>
                    <a:gd name="T31" fmla="*/ 30 h 85"/>
                    <a:gd name="T32" fmla="*/ 62 w 62"/>
                    <a:gd name="T33" fmla="*/ 34 h 85"/>
                    <a:gd name="T34" fmla="*/ 62 w 62"/>
                    <a:gd name="T35" fmla="*/ 36 h 85"/>
                    <a:gd name="T36" fmla="*/ 61 w 62"/>
                    <a:gd name="T37" fmla="*/ 39 h 85"/>
                    <a:gd name="T38" fmla="*/ 45 w 62"/>
                    <a:gd name="T39" fmla="*/ 56 h 85"/>
                    <a:gd name="T40" fmla="*/ 39 w 62"/>
                    <a:gd name="T41" fmla="*/ 5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2" h="85">
                      <a:moveTo>
                        <a:pt x="39" y="59"/>
                      </a:moveTo>
                      <a:cubicBezTo>
                        <a:pt x="36" y="60"/>
                        <a:pt x="34" y="61"/>
                        <a:pt x="31" y="60"/>
                      </a:cubicBezTo>
                      <a:cubicBezTo>
                        <a:pt x="21" y="55"/>
                        <a:pt x="16" y="63"/>
                        <a:pt x="13" y="69"/>
                      </a:cubicBezTo>
                      <a:cubicBezTo>
                        <a:pt x="10" y="76"/>
                        <a:pt x="5" y="80"/>
                        <a:pt x="1" y="85"/>
                      </a:cubicBezTo>
                      <a:cubicBezTo>
                        <a:pt x="1" y="84"/>
                        <a:pt x="1" y="83"/>
                        <a:pt x="0" y="82"/>
                      </a:cubicBezTo>
                      <a:cubicBezTo>
                        <a:pt x="4" y="78"/>
                        <a:pt x="7" y="73"/>
                        <a:pt x="9" y="67"/>
                      </a:cubicBezTo>
                      <a:cubicBezTo>
                        <a:pt x="10" y="65"/>
                        <a:pt x="12" y="62"/>
                        <a:pt x="14" y="61"/>
                      </a:cubicBezTo>
                      <a:cubicBezTo>
                        <a:pt x="23" y="53"/>
                        <a:pt x="29" y="42"/>
                        <a:pt x="34" y="32"/>
                      </a:cubicBezTo>
                      <a:cubicBezTo>
                        <a:pt x="36" y="28"/>
                        <a:pt x="37" y="25"/>
                        <a:pt x="36" y="22"/>
                      </a:cubicBezTo>
                      <a:cubicBezTo>
                        <a:pt x="40" y="15"/>
                        <a:pt x="43" y="9"/>
                        <a:pt x="46" y="2"/>
                      </a:cubicBezTo>
                      <a:cubicBezTo>
                        <a:pt x="47" y="2"/>
                        <a:pt x="49" y="1"/>
                        <a:pt x="50" y="0"/>
                      </a:cubicBezTo>
                      <a:cubicBezTo>
                        <a:pt x="50" y="2"/>
                        <a:pt x="49" y="4"/>
                        <a:pt x="49" y="6"/>
                      </a:cubicBezTo>
                      <a:cubicBezTo>
                        <a:pt x="45" y="14"/>
                        <a:pt x="45" y="14"/>
                        <a:pt x="53" y="16"/>
                      </a:cubicBezTo>
                      <a:cubicBezTo>
                        <a:pt x="58" y="18"/>
                        <a:pt x="56" y="20"/>
                        <a:pt x="54" y="22"/>
                      </a:cubicBezTo>
                      <a:cubicBezTo>
                        <a:pt x="53" y="25"/>
                        <a:pt x="48" y="22"/>
                        <a:pt x="47" y="28"/>
                      </a:cubicBezTo>
                      <a:cubicBezTo>
                        <a:pt x="51" y="27"/>
                        <a:pt x="53" y="36"/>
                        <a:pt x="59" y="30"/>
                      </a:cubicBezTo>
                      <a:cubicBezTo>
                        <a:pt x="59" y="29"/>
                        <a:pt x="61" y="32"/>
                        <a:pt x="62" y="34"/>
                      </a:cubicBezTo>
                      <a:cubicBezTo>
                        <a:pt x="62" y="34"/>
                        <a:pt x="62" y="35"/>
                        <a:pt x="62" y="36"/>
                      </a:cubicBezTo>
                      <a:cubicBezTo>
                        <a:pt x="62" y="37"/>
                        <a:pt x="62" y="38"/>
                        <a:pt x="61" y="39"/>
                      </a:cubicBezTo>
                      <a:cubicBezTo>
                        <a:pt x="58" y="46"/>
                        <a:pt x="48" y="48"/>
                        <a:pt x="45" y="56"/>
                      </a:cubicBezTo>
                      <a:cubicBezTo>
                        <a:pt x="43" y="57"/>
                        <a:pt x="41" y="58"/>
                        <a:pt x="39" y="59"/>
                      </a:cubicBezTo>
                      <a:close/>
                    </a:path>
                  </a:pathLst>
                </a:custGeom>
                <a:solidFill>
                  <a:srgbClr val="9E9F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86" name="Freeform 775"/>
                <p:cNvSpPr>
                  <a:spLocks/>
                </p:cNvSpPr>
                <p:nvPr userDrawn="1"/>
              </p:nvSpPr>
              <p:spPr bwMode="auto">
                <a:xfrm>
                  <a:off x="4989" y="587"/>
                  <a:ext cx="23" cy="20"/>
                </a:xfrm>
                <a:custGeom>
                  <a:avLst/>
                  <a:gdLst>
                    <a:gd name="T0" fmla="*/ 16 w 20"/>
                    <a:gd name="T1" fmla="*/ 8 h 18"/>
                    <a:gd name="T2" fmla="*/ 17 w 20"/>
                    <a:gd name="T3" fmla="*/ 16 h 18"/>
                    <a:gd name="T4" fmla="*/ 9 w 20"/>
                    <a:gd name="T5" fmla="*/ 14 h 18"/>
                    <a:gd name="T6" fmla="*/ 5 w 20"/>
                    <a:gd name="T7" fmla="*/ 12 h 18"/>
                    <a:gd name="T8" fmla="*/ 0 w 20"/>
                    <a:gd name="T9" fmla="*/ 10 h 18"/>
                    <a:gd name="T10" fmla="*/ 3 w 20"/>
                    <a:gd name="T11" fmla="*/ 4 h 18"/>
                    <a:gd name="T12" fmla="*/ 16 w 20"/>
                    <a:gd name="T13" fmla="*/ 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18">
                      <a:moveTo>
                        <a:pt x="16" y="8"/>
                      </a:moveTo>
                      <a:cubicBezTo>
                        <a:pt x="17" y="11"/>
                        <a:pt x="20" y="13"/>
                        <a:pt x="17" y="16"/>
                      </a:cubicBezTo>
                      <a:cubicBezTo>
                        <a:pt x="14" y="18"/>
                        <a:pt x="11" y="18"/>
                        <a:pt x="9" y="14"/>
                      </a:cubicBezTo>
                      <a:cubicBezTo>
                        <a:pt x="9" y="12"/>
                        <a:pt x="7" y="11"/>
                        <a:pt x="5" y="12"/>
                      </a:cubicBezTo>
                      <a:cubicBezTo>
                        <a:pt x="3" y="13"/>
                        <a:pt x="1" y="13"/>
                        <a:pt x="0" y="10"/>
                      </a:cubicBezTo>
                      <a:cubicBezTo>
                        <a:pt x="0" y="8"/>
                        <a:pt x="1" y="6"/>
                        <a:pt x="3" y="4"/>
                      </a:cubicBezTo>
                      <a:cubicBezTo>
                        <a:pt x="9" y="0"/>
                        <a:pt x="13" y="1"/>
                        <a:pt x="16" y="8"/>
                      </a:cubicBezTo>
                      <a:close/>
                    </a:path>
                  </a:pathLst>
                </a:custGeom>
                <a:solidFill>
                  <a:srgbClr val="ACAE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87" name="Freeform 776"/>
                <p:cNvSpPr>
                  <a:spLocks/>
                </p:cNvSpPr>
                <p:nvPr userDrawn="1"/>
              </p:nvSpPr>
              <p:spPr bwMode="auto">
                <a:xfrm>
                  <a:off x="4997" y="599"/>
                  <a:ext cx="40" cy="20"/>
                </a:xfrm>
                <a:custGeom>
                  <a:avLst/>
                  <a:gdLst>
                    <a:gd name="T0" fmla="*/ 17 w 35"/>
                    <a:gd name="T1" fmla="*/ 10 h 17"/>
                    <a:gd name="T2" fmla="*/ 14 w 35"/>
                    <a:gd name="T3" fmla="*/ 11 h 17"/>
                    <a:gd name="T4" fmla="*/ 12 w 35"/>
                    <a:gd name="T5" fmla="*/ 12 h 17"/>
                    <a:gd name="T6" fmla="*/ 12 w 35"/>
                    <a:gd name="T7" fmla="*/ 12 h 17"/>
                    <a:gd name="T8" fmla="*/ 10 w 35"/>
                    <a:gd name="T9" fmla="*/ 13 h 17"/>
                    <a:gd name="T10" fmla="*/ 8 w 35"/>
                    <a:gd name="T11" fmla="*/ 14 h 17"/>
                    <a:gd name="T12" fmla="*/ 1 w 35"/>
                    <a:gd name="T13" fmla="*/ 16 h 17"/>
                    <a:gd name="T14" fmla="*/ 1 w 35"/>
                    <a:gd name="T15" fmla="*/ 16 h 17"/>
                    <a:gd name="T16" fmla="*/ 0 w 35"/>
                    <a:gd name="T17" fmla="*/ 15 h 17"/>
                    <a:gd name="T18" fmla="*/ 1 w 35"/>
                    <a:gd name="T19" fmla="*/ 14 h 17"/>
                    <a:gd name="T20" fmla="*/ 35 w 35"/>
                    <a:gd name="T21" fmla="*/ 0 h 17"/>
                    <a:gd name="T22" fmla="*/ 17 w 35"/>
                    <a:gd name="T23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7">
                      <a:moveTo>
                        <a:pt x="17" y="10"/>
                      </a:moveTo>
                      <a:cubicBezTo>
                        <a:pt x="16" y="11"/>
                        <a:pt x="15" y="11"/>
                        <a:pt x="14" y="11"/>
                      </a:cubicBezTo>
                      <a:cubicBezTo>
                        <a:pt x="13" y="11"/>
                        <a:pt x="13" y="11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3"/>
                        <a:pt x="11" y="13"/>
                        <a:pt x="10" y="13"/>
                      </a:cubicBezTo>
                      <a:cubicBezTo>
                        <a:pt x="9" y="13"/>
                        <a:pt x="9" y="14"/>
                        <a:pt x="8" y="14"/>
                      </a:cubicBezTo>
                      <a:cubicBezTo>
                        <a:pt x="6" y="16"/>
                        <a:pt x="4" y="17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6"/>
                        <a:pt x="0" y="16"/>
                        <a:pt x="0" y="15"/>
                      </a:cubicBezTo>
                      <a:cubicBezTo>
                        <a:pt x="0" y="15"/>
                        <a:pt x="0" y="14"/>
                        <a:pt x="1" y="14"/>
                      </a:cubicBezTo>
                      <a:cubicBezTo>
                        <a:pt x="10" y="5"/>
                        <a:pt x="22" y="1"/>
                        <a:pt x="35" y="0"/>
                      </a:cubicBezTo>
                      <a:cubicBezTo>
                        <a:pt x="30" y="6"/>
                        <a:pt x="23" y="7"/>
                        <a:pt x="17" y="10"/>
                      </a:cubicBezTo>
                      <a:close/>
                    </a:path>
                  </a:pathLst>
                </a:custGeom>
                <a:solidFill>
                  <a:srgbClr val="C7C7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88" name="Freeform 777"/>
                <p:cNvSpPr>
                  <a:spLocks/>
                </p:cNvSpPr>
                <p:nvPr userDrawn="1"/>
              </p:nvSpPr>
              <p:spPr bwMode="auto">
                <a:xfrm>
                  <a:off x="4994" y="615"/>
                  <a:ext cx="4" cy="8"/>
                </a:xfrm>
                <a:custGeom>
                  <a:avLst/>
                  <a:gdLst>
                    <a:gd name="T0" fmla="*/ 4 w 4"/>
                    <a:gd name="T1" fmla="*/ 0 h 7"/>
                    <a:gd name="T2" fmla="*/ 4 w 4"/>
                    <a:gd name="T3" fmla="*/ 2 h 7"/>
                    <a:gd name="T4" fmla="*/ 2 w 4"/>
                    <a:gd name="T5" fmla="*/ 6 h 7"/>
                    <a:gd name="T6" fmla="*/ 1 w 4"/>
                    <a:gd name="T7" fmla="*/ 1 h 7"/>
                    <a:gd name="T8" fmla="*/ 4 w 4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7">
                      <a:moveTo>
                        <a:pt x="4" y="0"/>
                      </a:move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3" y="3"/>
                        <a:pt x="4" y="7"/>
                        <a:pt x="2" y="6"/>
                      </a:cubicBezTo>
                      <a:cubicBezTo>
                        <a:pt x="0" y="5"/>
                        <a:pt x="0" y="3"/>
                        <a:pt x="1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89" name="Freeform 778"/>
                <p:cNvSpPr>
                  <a:spLocks/>
                </p:cNvSpPr>
                <p:nvPr userDrawn="1"/>
              </p:nvSpPr>
              <p:spPr bwMode="auto">
                <a:xfrm>
                  <a:off x="4982" y="606"/>
                  <a:ext cx="8" cy="9"/>
                </a:xfrm>
                <a:custGeom>
                  <a:avLst/>
                  <a:gdLst>
                    <a:gd name="T0" fmla="*/ 2 w 7"/>
                    <a:gd name="T1" fmla="*/ 0 h 8"/>
                    <a:gd name="T2" fmla="*/ 6 w 7"/>
                    <a:gd name="T3" fmla="*/ 1 h 8"/>
                    <a:gd name="T4" fmla="*/ 7 w 7"/>
                    <a:gd name="T5" fmla="*/ 3 h 8"/>
                    <a:gd name="T6" fmla="*/ 6 w 7"/>
                    <a:gd name="T7" fmla="*/ 4 h 8"/>
                    <a:gd name="T8" fmla="*/ 6 w 7"/>
                    <a:gd name="T9" fmla="*/ 4 h 8"/>
                    <a:gd name="T10" fmla="*/ 3 w 7"/>
                    <a:gd name="T11" fmla="*/ 7 h 8"/>
                    <a:gd name="T12" fmla="*/ 0 w 7"/>
                    <a:gd name="T13" fmla="*/ 2 h 8"/>
                    <a:gd name="T14" fmla="*/ 2 w 7"/>
                    <a:gd name="T1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8">
                      <a:moveTo>
                        <a:pt x="2" y="0"/>
                      </a:moveTo>
                      <a:cubicBezTo>
                        <a:pt x="3" y="1"/>
                        <a:pt x="5" y="1"/>
                        <a:pt x="6" y="1"/>
                      </a:cubicBezTo>
                      <a:cubicBezTo>
                        <a:pt x="6" y="2"/>
                        <a:pt x="7" y="2"/>
                        <a:pt x="7" y="3"/>
                      </a:cubicBezTo>
                      <a:cubicBezTo>
                        <a:pt x="7" y="3"/>
                        <a:pt x="7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6"/>
                        <a:pt x="5" y="8"/>
                        <a:pt x="3" y="7"/>
                      </a:cubicBezTo>
                      <a:cubicBezTo>
                        <a:pt x="0" y="7"/>
                        <a:pt x="0" y="4"/>
                        <a:pt x="0" y="2"/>
                      </a:cubicBezTo>
                      <a:cubicBezTo>
                        <a:pt x="0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A8A6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90" name="Freeform 779"/>
                <p:cNvSpPr>
                  <a:spLocks/>
                </p:cNvSpPr>
                <p:nvPr userDrawn="1"/>
              </p:nvSpPr>
              <p:spPr bwMode="auto">
                <a:xfrm>
                  <a:off x="4977" y="603"/>
                  <a:ext cx="7" cy="4"/>
                </a:xfrm>
                <a:custGeom>
                  <a:avLst/>
                  <a:gdLst>
                    <a:gd name="T0" fmla="*/ 6 w 6"/>
                    <a:gd name="T1" fmla="*/ 3 h 4"/>
                    <a:gd name="T2" fmla="*/ 4 w 6"/>
                    <a:gd name="T3" fmla="*/ 4 h 4"/>
                    <a:gd name="T4" fmla="*/ 1 w 6"/>
                    <a:gd name="T5" fmla="*/ 3 h 4"/>
                    <a:gd name="T6" fmla="*/ 1 w 6"/>
                    <a:gd name="T7" fmla="*/ 3 h 4"/>
                    <a:gd name="T8" fmla="*/ 0 w 6"/>
                    <a:gd name="T9" fmla="*/ 2 h 4"/>
                    <a:gd name="T10" fmla="*/ 0 w 6"/>
                    <a:gd name="T11" fmla="*/ 1 h 4"/>
                    <a:gd name="T12" fmla="*/ 6 w 6"/>
                    <a:gd name="T13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4">
                      <a:moveTo>
                        <a:pt x="6" y="3"/>
                      </a:moveTo>
                      <a:cubicBezTo>
                        <a:pt x="6" y="3"/>
                        <a:pt x="5" y="4"/>
                        <a:pt x="4" y="4"/>
                      </a:cubicBezTo>
                      <a:cubicBezTo>
                        <a:pt x="3" y="4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0"/>
                        <a:pt x="5" y="0"/>
                        <a:pt x="6" y="3"/>
                      </a:cubicBezTo>
                      <a:close/>
                    </a:path>
                  </a:pathLst>
                </a:custGeom>
                <a:solidFill>
                  <a:srgbClr val="ACAE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91" name="Freeform 780"/>
                <p:cNvSpPr>
                  <a:spLocks/>
                </p:cNvSpPr>
                <p:nvPr userDrawn="1"/>
              </p:nvSpPr>
              <p:spPr bwMode="auto">
                <a:xfrm>
                  <a:off x="4971" y="604"/>
                  <a:ext cx="8" cy="4"/>
                </a:xfrm>
                <a:custGeom>
                  <a:avLst/>
                  <a:gdLst>
                    <a:gd name="T0" fmla="*/ 6 w 7"/>
                    <a:gd name="T1" fmla="*/ 0 h 4"/>
                    <a:gd name="T2" fmla="*/ 7 w 7"/>
                    <a:gd name="T3" fmla="*/ 2 h 4"/>
                    <a:gd name="T4" fmla="*/ 0 w 7"/>
                    <a:gd name="T5" fmla="*/ 2 h 4"/>
                    <a:gd name="T6" fmla="*/ 6 w 7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4">
                      <a:moveTo>
                        <a:pt x="6" y="0"/>
                      </a:moveTo>
                      <a:cubicBezTo>
                        <a:pt x="7" y="0"/>
                        <a:pt x="7" y="1"/>
                        <a:pt x="7" y="2"/>
                      </a:cubicBezTo>
                      <a:cubicBezTo>
                        <a:pt x="5" y="3"/>
                        <a:pt x="2" y="4"/>
                        <a:pt x="0" y="2"/>
                      </a:cubicBezTo>
                      <a:cubicBezTo>
                        <a:pt x="2" y="1"/>
                        <a:pt x="4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9193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92" name="Freeform 781"/>
                <p:cNvSpPr>
                  <a:spLocks/>
                </p:cNvSpPr>
                <p:nvPr userDrawn="1"/>
              </p:nvSpPr>
              <p:spPr bwMode="auto">
                <a:xfrm>
                  <a:off x="5041" y="599"/>
                  <a:ext cx="5" cy="6"/>
                </a:xfrm>
                <a:custGeom>
                  <a:avLst/>
                  <a:gdLst>
                    <a:gd name="T0" fmla="*/ 4 w 4"/>
                    <a:gd name="T1" fmla="*/ 5 h 5"/>
                    <a:gd name="T2" fmla="*/ 0 w 4"/>
                    <a:gd name="T3" fmla="*/ 1 h 5"/>
                    <a:gd name="T4" fmla="*/ 3 w 4"/>
                    <a:gd name="T5" fmla="*/ 0 h 5"/>
                    <a:gd name="T6" fmla="*/ 4 w 4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5">
                      <a:moveTo>
                        <a:pt x="4" y="5"/>
                      </a:moveTo>
                      <a:cubicBezTo>
                        <a:pt x="2" y="4"/>
                        <a:pt x="1" y="3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3" y="2"/>
                        <a:pt x="4" y="3"/>
                        <a:pt x="4" y="5"/>
                      </a:cubicBezTo>
                      <a:close/>
                    </a:path>
                  </a:pathLst>
                </a:custGeom>
                <a:solidFill>
                  <a:srgbClr val="BFBB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93" name="Freeform 782"/>
                <p:cNvSpPr>
                  <a:spLocks/>
                </p:cNvSpPr>
                <p:nvPr userDrawn="1"/>
              </p:nvSpPr>
              <p:spPr bwMode="auto">
                <a:xfrm>
                  <a:off x="4989" y="607"/>
                  <a:ext cx="3" cy="4"/>
                </a:xfrm>
                <a:custGeom>
                  <a:avLst/>
                  <a:gdLst>
                    <a:gd name="T0" fmla="*/ 0 w 3"/>
                    <a:gd name="T1" fmla="*/ 3 h 3"/>
                    <a:gd name="T2" fmla="*/ 0 w 3"/>
                    <a:gd name="T3" fmla="*/ 0 h 3"/>
                    <a:gd name="T4" fmla="*/ 3 w 3"/>
                    <a:gd name="T5" fmla="*/ 2 h 3"/>
                    <a:gd name="T6" fmla="*/ 0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1" y="1"/>
                        <a:pt x="2" y="1"/>
                        <a:pt x="3" y="2"/>
                      </a:cubicBezTo>
                      <a:cubicBezTo>
                        <a:pt x="2" y="2"/>
                        <a:pt x="1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ACAE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94" name="Freeform 783"/>
                <p:cNvSpPr>
                  <a:spLocks/>
                </p:cNvSpPr>
                <p:nvPr userDrawn="1"/>
              </p:nvSpPr>
              <p:spPr bwMode="auto">
                <a:xfrm>
                  <a:off x="4968" y="606"/>
                  <a:ext cx="23" cy="16"/>
                </a:xfrm>
                <a:custGeom>
                  <a:avLst/>
                  <a:gdLst>
                    <a:gd name="T0" fmla="*/ 9 w 20"/>
                    <a:gd name="T1" fmla="*/ 0 h 14"/>
                    <a:gd name="T2" fmla="*/ 12 w 20"/>
                    <a:gd name="T3" fmla="*/ 1 h 14"/>
                    <a:gd name="T4" fmla="*/ 18 w 20"/>
                    <a:gd name="T5" fmla="*/ 4 h 14"/>
                    <a:gd name="T6" fmla="*/ 12 w 20"/>
                    <a:gd name="T7" fmla="*/ 14 h 14"/>
                    <a:gd name="T8" fmla="*/ 12 w 20"/>
                    <a:gd name="T9" fmla="*/ 14 h 14"/>
                    <a:gd name="T10" fmla="*/ 5 w 20"/>
                    <a:gd name="T11" fmla="*/ 14 h 14"/>
                    <a:gd name="T12" fmla="*/ 7 w 20"/>
                    <a:gd name="T13" fmla="*/ 4 h 14"/>
                    <a:gd name="T14" fmla="*/ 9 w 20"/>
                    <a:gd name="T1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" h="14">
                      <a:moveTo>
                        <a:pt x="9" y="0"/>
                      </a:moveTo>
                      <a:cubicBezTo>
                        <a:pt x="10" y="0"/>
                        <a:pt x="11" y="1"/>
                        <a:pt x="12" y="1"/>
                      </a:cubicBezTo>
                      <a:cubicBezTo>
                        <a:pt x="14" y="4"/>
                        <a:pt x="14" y="8"/>
                        <a:pt x="18" y="4"/>
                      </a:cubicBezTo>
                      <a:cubicBezTo>
                        <a:pt x="20" y="9"/>
                        <a:pt x="16" y="11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0" y="12"/>
                        <a:pt x="7" y="13"/>
                        <a:pt x="5" y="14"/>
                      </a:cubicBezTo>
                      <a:cubicBezTo>
                        <a:pt x="0" y="10"/>
                        <a:pt x="3" y="6"/>
                        <a:pt x="7" y="4"/>
                      </a:cubicBezTo>
                      <a:cubicBezTo>
                        <a:pt x="10" y="3"/>
                        <a:pt x="10" y="2"/>
                        <a:pt x="9" y="0"/>
                      </a:cubicBezTo>
                      <a:close/>
                    </a:path>
                  </a:pathLst>
                </a:custGeom>
                <a:solidFill>
                  <a:srgbClr val="9193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95" name="Freeform 784"/>
                <p:cNvSpPr>
                  <a:spLocks/>
                </p:cNvSpPr>
                <p:nvPr userDrawn="1"/>
              </p:nvSpPr>
              <p:spPr bwMode="auto">
                <a:xfrm>
                  <a:off x="4915" y="645"/>
                  <a:ext cx="13" cy="6"/>
                </a:xfrm>
                <a:custGeom>
                  <a:avLst/>
                  <a:gdLst>
                    <a:gd name="T0" fmla="*/ 11 w 11"/>
                    <a:gd name="T1" fmla="*/ 0 h 5"/>
                    <a:gd name="T2" fmla="*/ 0 w 11"/>
                    <a:gd name="T3" fmla="*/ 4 h 5"/>
                    <a:gd name="T4" fmla="*/ 6 w 11"/>
                    <a:gd name="T5" fmla="*/ 1 h 5"/>
                    <a:gd name="T6" fmla="*/ 11 w 11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5">
                      <a:moveTo>
                        <a:pt x="11" y="0"/>
                      </a:moveTo>
                      <a:cubicBezTo>
                        <a:pt x="9" y="5"/>
                        <a:pt x="4" y="4"/>
                        <a:pt x="0" y="4"/>
                      </a:cubicBezTo>
                      <a:cubicBezTo>
                        <a:pt x="1" y="0"/>
                        <a:pt x="4" y="2"/>
                        <a:pt x="6" y="1"/>
                      </a:cubicBezTo>
                      <a:cubicBezTo>
                        <a:pt x="8" y="1"/>
                        <a:pt x="9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A2A3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96" name="Freeform 785"/>
                <p:cNvSpPr>
                  <a:spLocks/>
                </p:cNvSpPr>
                <p:nvPr userDrawn="1"/>
              </p:nvSpPr>
              <p:spPr bwMode="auto">
                <a:xfrm>
                  <a:off x="4878" y="646"/>
                  <a:ext cx="7" cy="9"/>
                </a:xfrm>
                <a:custGeom>
                  <a:avLst/>
                  <a:gdLst>
                    <a:gd name="T0" fmla="*/ 6 w 6"/>
                    <a:gd name="T1" fmla="*/ 3 h 7"/>
                    <a:gd name="T2" fmla="*/ 4 w 6"/>
                    <a:gd name="T3" fmla="*/ 7 h 7"/>
                    <a:gd name="T4" fmla="*/ 0 w 6"/>
                    <a:gd name="T5" fmla="*/ 4 h 7"/>
                    <a:gd name="T6" fmla="*/ 2 w 6"/>
                    <a:gd name="T7" fmla="*/ 1 h 7"/>
                    <a:gd name="T8" fmla="*/ 6 w 6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6" y="3"/>
                      </a:moveTo>
                      <a:cubicBezTo>
                        <a:pt x="6" y="5"/>
                        <a:pt x="5" y="6"/>
                        <a:pt x="4" y="7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2"/>
                        <a:pt x="1" y="1"/>
                        <a:pt x="2" y="1"/>
                      </a:cubicBezTo>
                      <a:cubicBezTo>
                        <a:pt x="4" y="0"/>
                        <a:pt x="5" y="2"/>
                        <a:pt x="6" y="3"/>
                      </a:cubicBezTo>
                      <a:close/>
                    </a:path>
                  </a:pathLst>
                </a:custGeom>
                <a:solidFill>
                  <a:srgbClr val="9FA2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97" name="Freeform 786"/>
                <p:cNvSpPr>
                  <a:spLocks/>
                </p:cNvSpPr>
                <p:nvPr userDrawn="1"/>
              </p:nvSpPr>
              <p:spPr bwMode="auto">
                <a:xfrm>
                  <a:off x="5436" y="266"/>
                  <a:ext cx="36" cy="38"/>
                </a:xfrm>
                <a:custGeom>
                  <a:avLst/>
                  <a:gdLst>
                    <a:gd name="T0" fmla="*/ 2 w 31"/>
                    <a:gd name="T1" fmla="*/ 29 h 33"/>
                    <a:gd name="T2" fmla="*/ 9 w 31"/>
                    <a:gd name="T3" fmla="*/ 18 h 33"/>
                    <a:gd name="T4" fmla="*/ 17 w 31"/>
                    <a:gd name="T5" fmla="*/ 10 h 33"/>
                    <a:gd name="T6" fmla="*/ 19 w 31"/>
                    <a:gd name="T7" fmla="*/ 7 h 33"/>
                    <a:gd name="T8" fmla="*/ 19 w 31"/>
                    <a:gd name="T9" fmla="*/ 7 h 33"/>
                    <a:gd name="T10" fmla="*/ 24 w 31"/>
                    <a:gd name="T11" fmla="*/ 3 h 33"/>
                    <a:gd name="T12" fmla="*/ 28 w 31"/>
                    <a:gd name="T13" fmla="*/ 5 h 33"/>
                    <a:gd name="T14" fmla="*/ 28 w 31"/>
                    <a:gd name="T15" fmla="*/ 5 h 33"/>
                    <a:gd name="T16" fmla="*/ 23 w 31"/>
                    <a:gd name="T17" fmla="*/ 18 h 33"/>
                    <a:gd name="T18" fmla="*/ 18 w 31"/>
                    <a:gd name="T19" fmla="*/ 24 h 33"/>
                    <a:gd name="T20" fmla="*/ 5 w 31"/>
                    <a:gd name="T21" fmla="*/ 30 h 33"/>
                    <a:gd name="T22" fmla="*/ 2 w 31"/>
                    <a:gd name="T23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3" y="24"/>
                        <a:pt x="0" y="18"/>
                        <a:pt x="9" y="18"/>
                      </a:cubicBezTo>
                      <a:cubicBezTo>
                        <a:pt x="13" y="18"/>
                        <a:pt x="15" y="13"/>
                        <a:pt x="17" y="10"/>
                      </a:cubicBezTo>
                      <a:cubicBezTo>
                        <a:pt x="18" y="9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4"/>
                        <a:pt x="24" y="3"/>
                      </a:cubicBezTo>
                      <a:cubicBezTo>
                        <a:pt x="28" y="0"/>
                        <a:pt x="28" y="2"/>
                        <a:pt x="28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7" y="10"/>
                        <a:pt x="31" y="16"/>
                        <a:pt x="23" y="18"/>
                      </a:cubicBezTo>
                      <a:cubicBezTo>
                        <a:pt x="20" y="19"/>
                        <a:pt x="19" y="21"/>
                        <a:pt x="18" y="24"/>
                      </a:cubicBezTo>
                      <a:cubicBezTo>
                        <a:pt x="16" y="33"/>
                        <a:pt x="15" y="33"/>
                        <a:pt x="5" y="30"/>
                      </a:cubicBezTo>
                      <a:cubicBezTo>
                        <a:pt x="4" y="30"/>
                        <a:pt x="3" y="29"/>
                        <a:pt x="2" y="29"/>
                      </a:cubicBezTo>
                      <a:close/>
                    </a:path>
                  </a:pathLst>
                </a:custGeom>
                <a:solidFill>
                  <a:srgbClr val="818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98" name="Freeform 787"/>
                <p:cNvSpPr>
                  <a:spLocks/>
                </p:cNvSpPr>
                <p:nvPr userDrawn="1"/>
              </p:nvSpPr>
              <p:spPr bwMode="auto">
                <a:xfrm>
                  <a:off x="5451" y="230"/>
                  <a:ext cx="15" cy="27"/>
                </a:xfrm>
                <a:custGeom>
                  <a:avLst/>
                  <a:gdLst>
                    <a:gd name="T0" fmla="*/ 5 w 13"/>
                    <a:gd name="T1" fmla="*/ 0 h 23"/>
                    <a:gd name="T2" fmla="*/ 9 w 13"/>
                    <a:gd name="T3" fmla="*/ 9 h 23"/>
                    <a:gd name="T4" fmla="*/ 7 w 13"/>
                    <a:gd name="T5" fmla="*/ 23 h 23"/>
                    <a:gd name="T6" fmla="*/ 5 w 13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23">
                      <a:moveTo>
                        <a:pt x="5" y="0"/>
                      </a:moveTo>
                      <a:cubicBezTo>
                        <a:pt x="13" y="2"/>
                        <a:pt x="13" y="2"/>
                        <a:pt x="9" y="9"/>
                      </a:cubicBezTo>
                      <a:cubicBezTo>
                        <a:pt x="6" y="14"/>
                        <a:pt x="10" y="19"/>
                        <a:pt x="7" y="23"/>
                      </a:cubicBezTo>
                      <a:cubicBezTo>
                        <a:pt x="0" y="10"/>
                        <a:pt x="0" y="6"/>
                        <a:pt x="5" y="0"/>
                      </a:cubicBezTo>
                      <a:close/>
                    </a:path>
                  </a:pathLst>
                </a:custGeom>
                <a:solidFill>
                  <a:srgbClr val="9B9F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99" name="Freeform 788"/>
                <p:cNvSpPr>
                  <a:spLocks/>
                </p:cNvSpPr>
                <p:nvPr userDrawn="1"/>
              </p:nvSpPr>
              <p:spPr bwMode="auto">
                <a:xfrm>
                  <a:off x="5477" y="224"/>
                  <a:ext cx="17" cy="30"/>
                </a:xfrm>
                <a:custGeom>
                  <a:avLst/>
                  <a:gdLst>
                    <a:gd name="T0" fmla="*/ 14 w 15"/>
                    <a:gd name="T1" fmla="*/ 12 h 26"/>
                    <a:gd name="T2" fmla="*/ 5 w 15"/>
                    <a:gd name="T3" fmla="*/ 26 h 26"/>
                    <a:gd name="T4" fmla="*/ 3 w 15"/>
                    <a:gd name="T5" fmla="*/ 21 h 26"/>
                    <a:gd name="T6" fmla="*/ 4 w 15"/>
                    <a:gd name="T7" fmla="*/ 9 h 26"/>
                    <a:gd name="T8" fmla="*/ 14 w 15"/>
                    <a:gd name="T9" fmla="*/ 5 h 26"/>
                    <a:gd name="T10" fmla="*/ 15 w 15"/>
                    <a:gd name="T11" fmla="*/ 7 h 26"/>
                    <a:gd name="T12" fmla="*/ 14 w 15"/>
                    <a:gd name="T13" fmla="*/ 1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6">
                      <a:moveTo>
                        <a:pt x="14" y="12"/>
                      </a:moveTo>
                      <a:cubicBezTo>
                        <a:pt x="11" y="17"/>
                        <a:pt x="5" y="19"/>
                        <a:pt x="5" y="26"/>
                      </a:cubicBezTo>
                      <a:cubicBezTo>
                        <a:pt x="4" y="25"/>
                        <a:pt x="4" y="23"/>
                        <a:pt x="3" y="21"/>
                      </a:cubicBezTo>
                      <a:cubicBezTo>
                        <a:pt x="0" y="16"/>
                        <a:pt x="4" y="13"/>
                        <a:pt x="4" y="9"/>
                      </a:cubicBezTo>
                      <a:cubicBezTo>
                        <a:pt x="5" y="0"/>
                        <a:pt x="12" y="9"/>
                        <a:pt x="14" y="5"/>
                      </a:cubicBezTo>
                      <a:cubicBezTo>
                        <a:pt x="14" y="6"/>
                        <a:pt x="14" y="6"/>
                        <a:pt x="15" y="7"/>
                      </a:cubicBezTo>
                      <a:cubicBezTo>
                        <a:pt x="15" y="9"/>
                        <a:pt x="8" y="10"/>
                        <a:pt x="14" y="12"/>
                      </a:cubicBezTo>
                      <a:close/>
                    </a:path>
                  </a:pathLst>
                </a:custGeom>
                <a:solidFill>
                  <a:srgbClr val="9F9D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00" name="Freeform 789"/>
                <p:cNvSpPr>
                  <a:spLocks/>
                </p:cNvSpPr>
                <p:nvPr userDrawn="1"/>
              </p:nvSpPr>
              <p:spPr bwMode="auto">
                <a:xfrm>
                  <a:off x="5476" y="202"/>
                  <a:ext cx="9" cy="13"/>
                </a:xfrm>
                <a:custGeom>
                  <a:avLst/>
                  <a:gdLst>
                    <a:gd name="T0" fmla="*/ 0 w 8"/>
                    <a:gd name="T1" fmla="*/ 7 h 11"/>
                    <a:gd name="T2" fmla="*/ 4 w 8"/>
                    <a:gd name="T3" fmla="*/ 1 h 11"/>
                    <a:gd name="T4" fmla="*/ 7 w 8"/>
                    <a:gd name="T5" fmla="*/ 3 h 11"/>
                    <a:gd name="T6" fmla="*/ 4 w 8"/>
                    <a:gd name="T7" fmla="*/ 10 h 11"/>
                    <a:gd name="T8" fmla="*/ 2 w 8"/>
                    <a:gd name="T9" fmla="*/ 11 h 11"/>
                    <a:gd name="T10" fmla="*/ 0 w 8"/>
                    <a:gd name="T11" fmla="*/ 7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1">
                      <a:moveTo>
                        <a:pt x="0" y="7"/>
                      </a:moveTo>
                      <a:cubicBezTo>
                        <a:pt x="2" y="5"/>
                        <a:pt x="1" y="1"/>
                        <a:pt x="4" y="1"/>
                      </a:cubicBezTo>
                      <a:cubicBezTo>
                        <a:pt x="6" y="0"/>
                        <a:pt x="6" y="1"/>
                        <a:pt x="7" y="3"/>
                      </a:cubicBezTo>
                      <a:cubicBezTo>
                        <a:pt x="7" y="6"/>
                        <a:pt x="8" y="9"/>
                        <a:pt x="4" y="10"/>
                      </a:cubicBezTo>
                      <a:cubicBezTo>
                        <a:pt x="3" y="11"/>
                        <a:pt x="3" y="11"/>
                        <a:pt x="2" y="11"/>
                      </a:cubicBezTo>
                      <a:cubicBezTo>
                        <a:pt x="1" y="10"/>
                        <a:pt x="1" y="8"/>
                        <a:pt x="0" y="7"/>
                      </a:cubicBezTo>
                      <a:close/>
                    </a:path>
                  </a:pathLst>
                </a:custGeom>
                <a:solidFill>
                  <a:srgbClr val="969A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01" name="Freeform 790"/>
                <p:cNvSpPr>
                  <a:spLocks/>
                </p:cNvSpPr>
                <p:nvPr userDrawn="1"/>
              </p:nvSpPr>
              <p:spPr bwMode="auto">
                <a:xfrm>
                  <a:off x="5456" y="227"/>
                  <a:ext cx="7" cy="3"/>
                </a:xfrm>
                <a:custGeom>
                  <a:avLst/>
                  <a:gdLst>
                    <a:gd name="T0" fmla="*/ 0 w 6"/>
                    <a:gd name="T1" fmla="*/ 1 h 3"/>
                    <a:gd name="T2" fmla="*/ 2 w 6"/>
                    <a:gd name="T3" fmla="*/ 0 h 3"/>
                    <a:gd name="T4" fmla="*/ 1 w 6"/>
                    <a:gd name="T5" fmla="*/ 3 h 3"/>
                    <a:gd name="T6" fmla="*/ 1 w 6"/>
                    <a:gd name="T7" fmla="*/ 3 h 3"/>
                    <a:gd name="T8" fmla="*/ 0 w 6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0" y="1"/>
                      </a:move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6" y="2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B9F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02" name="Freeform 791"/>
                <p:cNvSpPr>
                  <a:spLocks/>
                </p:cNvSpPr>
                <p:nvPr userDrawn="1"/>
              </p:nvSpPr>
              <p:spPr bwMode="auto">
                <a:xfrm>
                  <a:off x="5480" y="254"/>
                  <a:ext cx="3" cy="3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1 h 2"/>
                    <a:gd name="T4" fmla="*/ 2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2"/>
                        <a:pt x="1" y="2"/>
                        <a:pt x="0" y="1"/>
                      </a:cubicBezTo>
                      <a:cubicBezTo>
                        <a:pt x="0" y="1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9F9D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03" name="Freeform 792"/>
                <p:cNvSpPr>
                  <a:spLocks/>
                </p:cNvSpPr>
                <p:nvPr userDrawn="1"/>
              </p:nvSpPr>
              <p:spPr bwMode="auto">
                <a:xfrm>
                  <a:off x="5461" y="408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9B9B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04" name="Freeform 793"/>
                <p:cNvSpPr>
                  <a:spLocks/>
                </p:cNvSpPr>
                <p:nvPr userDrawn="1"/>
              </p:nvSpPr>
              <p:spPr bwMode="auto">
                <a:xfrm>
                  <a:off x="5387" y="422"/>
                  <a:ext cx="4" cy="5"/>
                </a:xfrm>
                <a:custGeom>
                  <a:avLst/>
                  <a:gdLst>
                    <a:gd name="T0" fmla="*/ 4 w 4"/>
                    <a:gd name="T1" fmla="*/ 3 h 5"/>
                    <a:gd name="T2" fmla="*/ 0 w 4"/>
                    <a:gd name="T3" fmla="*/ 5 h 5"/>
                    <a:gd name="T4" fmla="*/ 0 w 4"/>
                    <a:gd name="T5" fmla="*/ 0 h 5"/>
                    <a:gd name="T6" fmla="*/ 4 w 4"/>
                    <a:gd name="T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5">
                      <a:moveTo>
                        <a:pt x="4" y="3"/>
                      </a:moveTo>
                      <a:cubicBezTo>
                        <a:pt x="3" y="4"/>
                        <a:pt x="1" y="4"/>
                        <a:pt x="0" y="5"/>
                      </a:cubicBezTo>
                      <a:cubicBezTo>
                        <a:pt x="0" y="3"/>
                        <a:pt x="0" y="1"/>
                        <a:pt x="0" y="0"/>
                      </a:cubicBezTo>
                      <a:cubicBezTo>
                        <a:pt x="2" y="0"/>
                        <a:pt x="3" y="1"/>
                        <a:pt x="4" y="3"/>
                      </a:cubicBezTo>
                      <a:close/>
                    </a:path>
                  </a:pathLst>
                </a:custGeom>
                <a:solidFill>
                  <a:srgbClr val="A09F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05" name="Freeform 794"/>
                <p:cNvSpPr>
                  <a:spLocks/>
                </p:cNvSpPr>
                <p:nvPr userDrawn="1"/>
              </p:nvSpPr>
              <p:spPr bwMode="auto">
                <a:xfrm>
                  <a:off x="5434" y="310"/>
                  <a:ext cx="23" cy="23"/>
                </a:xfrm>
                <a:custGeom>
                  <a:avLst/>
                  <a:gdLst>
                    <a:gd name="T0" fmla="*/ 13 w 20"/>
                    <a:gd name="T1" fmla="*/ 0 h 20"/>
                    <a:gd name="T2" fmla="*/ 19 w 20"/>
                    <a:gd name="T3" fmla="*/ 5 h 20"/>
                    <a:gd name="T4" fmla="*/ 10 w 20"/>
                    <a:gd name="T5" fmla="*/ 19 h 20"/>
                    <a:gd name="T6" fmla="*/ 0 w 20"/>
                    <a:gd name="T7" fmla="*/ 18 h 20"/>
                    <a:gd name="T8" fmla="*/ 0 w 20"/>
                    <a:gd name="T9" fmla="*/ 16 h 20"/>
                    <a:gd name="T10" fmla="*/ 11 w 20"/>
                    <a:gd name="T11" fmla="*/ 1 h 20"/>
                    <a:gd name="T12" fmla="*/ 13 w 20"/>
                    <a:gd name="T1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20">
                      <a:moveTo>
                        <a:pt x="13" y="0"/>
                      </a:moveTo>
                      <a:cubicBezTo>
                        <a:pt x="16" y="0"/>
                        <a:pt x="20" y="1"/>
                        <a:pt x="19" y="5"/>
                      </a:cubicBezTo>
                      <a:cubicBezTo>
                        <a:pt x="18" y="11"/>
                        <a:pt x="17" y="17"/>
                        <a:pt x="10" y="19"/>
                      </a:cubicBezTo>
                      <a:cubicBezTo>
                        <a:pt x="7" y="20"/>
                        <a:pt x="3" y="20"/>
                        <a:pt x="0" y="18"/>
                      </a:cubicBezTo>
                      <a:cubicBezTo>
                        <a:pt x="0" y="17"/>
                        <a:pt x="0" y="17"/>
                        <a:pt x="0" y="16"/>
                      </a:cubicBezTo>
                      <a:cubicBezTo>
                        <a:pt x="6" y="13"/>
                        <a:pt x="5" y="4"/>
                        <a:pt x="11" y="1"/>
                      </a:cubicBezTo>
                      <a:cubicBezTo>
                        <a:pt x="12" y="1"/>
                        <a:pt x="12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A8A6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06" name="Freeform 795"/>
                <p:cNvSpPr>
                  <a:spLocks/>
                </p:cNvSpPr>
                <p:nvPr userDrawn="1"/>
              </p:nvSpPr>
              <p:spPr bwMode="auto">
                <a:xfrm>
                  <a:off x="5429" y="310"/>
                  <a:ext cx="18" cy="18"/>
                </a:xfrm>
                <a:custGeom>
                  <a:avLst/>
                  <a:gdLst>
                    <a:gd name="T0" fmla="*/ 15 w 15"/>
                    <a:gd name="T1" fmla="*/ 1 h 16"/>
                    <a:gd name="T2" fmla="*/ 4 w 15"/>
                    <a:gd name="T3" fmla="*/ 16 h 16"/>
                    <a:gd name="T4" fmla="*/ 3 w 15"/>
                    <a:gd name="T5" fmla="*/ 10 h 16"/>
                    <a:gd name="T6" fmla="*/ 1 w 15"/>
                    <a:gd name="T7" fmla="*/ 4 h 16"/>
                    <a:gd name="T8" fmla="*/ 7 w 15"/>
                    <a:gd name="T9" fmla="*/ 1 h 16"/>
                    <a:gd name="T10" fmla="*/ 15 w 15"/>
                    <a:gd name="T11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6">
                      <a:moveTo>
                        <a:pt x="15" y="1"/>
                      </a:moveTo>
                      <a:cubicBezTo>
                        <a:pt x="12" y="7"/>
                        <a:pt x="12" y="15"/>
                        <a:pt x="4" y="16"/>
                      </a:cubicBezTo>
                      <a:cubicBezTo>
                        <a:pt x="3" y="14"/>
                        <a:pt x="7" y="12"/>
                        <a:pt x="3" y="10"/>
                      </a:cubicBezTo>
                      <a:cubicBezTo>
                        <a:pt x="0" y="9"/>
                        <a:pt x="0" y="7"/>
                        <a:pt x="1" y="4"/>
                      </a:cubicBezTo>
                      <a:cubicBezTo>
                        <a:pt x="2" y="1"/>
                        <a:pt x="4" y="0"/>
                        <a:pt x="7" y="1"/>
                      </a:cubicBezTo>
                      <a:cubicBezTo>
                        <a:pt x="10" y="1"/>
                        <a:pt x="12" y="2"/>
                        <a:pt x="15" y="1"/>
                      </a:cubicBezTo>
                      <a:close/>
                    </a:path>
                  </a:pathLst>
                </a:custGeom>
                <a:solidFill>
                  <a:srgbClr val="9092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07" name="Freeform 796"/>
                <p:cNvSpPr>
                  <a:spLocks/>
                </p:cNvSpPr>
                <p:nvPr userDrawn="1"/>
              </p:nvSpPr>
              <p:spPr bwMode="auto">
                <a:xfrm>
                  <a:off x="5463" y="272"/>
                  <a:ext cx="18" cy="20"/>
                </a:xfrm>
                <a:custGeom>
                  <a:avLst/>
                  <a:gdLst>
                    <a:gd name="T0" fmla="*/ 0 w 16"/>
                    <a:gd name="T1" fmla="*/ 13 h 18"/>
                    <a:gd name="T2" fmla="*/ 5 w 16"/>
                    <a:gd name="T3" fmla="*/ 0 h 18"/>
                    <a:gd name="T4" fmla="*/ 11 w 16"/>
                    <a:gd name="T5" fmla="*/ 6 h 18"/>
                    <a:gd name="T6" fmla="*/ 15 w 16"/>
                    <a:gd name="T7" fmla="*/ 16 h 18"/>
                    <a:gd name="T8" fmla="*/ 1 w 16"/>
                    <a:gd name="T9" fmla="*/ 15 h 18"/>
                    <a:gd name="T10" fmla="*/ 0 w 16"/>
                    <a:gd name="T11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18">
                      <a:moveTo>
                        <a:pt x="0" y="13"/>
                      </a:moveTo>
                      <a:cubicBezTo>
                        <a:pt x="4" y="9"/>
                        <a:pt x="3" y="4"/>
                        <a:pt x="5" y="0"/>
                      </a:cubicBezTo>
                      <a:cubicBezTo>
                        <a:pt x="6" y="3"/>
                        <a:pt x="8" y="5"/>
                        <a:pt x="11" y="6"/>
                      </a:cubicBezTo>
                      <a:cubicBezTo>
                        <a:pt x="15" y="8"/>
                        <a:pt x="16" y="12"/>
                        <a:pt x="15" y="16"/>
                      </a:cubicBezTo>
                      <a:cubicBezTo>
                        <a:pt x="10" y="18"/>
                        <a:pt x="6" y="12"/>
                        <a:pt x="1" y="15"/>
                      </a:cubicBezTo>
                      <a:cubicBezTo>
                        <a:pt x="1" y="14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rgbClr val="9497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08" name="Freeform 797"/>
                <p:cNvSpPr>
                  <a:spLocks/>
                </p:cNvSpPr>
                <p:nvPr userDrawn="1"/>
              </p:nvSpPr>
              <p:spPr bwMode="auto">
                <a:xfrm>
                  <a:off x="5461" y="289"/>
                  <a:ext cx="8" cy="7"/>
                </a:xfrm>
                <a:custGeom>
                  <a:avLst/>
                  <a:gdLst>
                    <a:gd name="T0" fmla="*/ 3 w 7"/>
                    <a:gd name="T1" fmla="*/ 0 h 6"/>
                    <a:gd name="T2" fmla="*/ 1 w 7"/>
                    <a:gd name="T3" fmla="*/ 6 h 6"/>
                    <a:gd name="T4" fmla="*/ 3 w 7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6">
                      <a:moveTo>
                        <a:pt x="3" y="0"/>
                      </a:moveTo>
                      <a:cubicBezTo>
                        <a:pt x="4" y="3"/>
                        <a:pt x="7" y="6"/>
                        <a:pt x="1" y="6"/>
                      </a:cubicBezTo>
                      <a:cubicBezTo>
                        <a:pt x="0" y="4"/>
                        <a:pt x="1" y="2"/>
                        <a:pt x="3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09" name="Freeform 798"/>
                <p:cNvSpPr>
                  <a:spLocks/>
                </p:cNvSpPr>
                <p:nvPr userDrawn="1"/>
              </p:nvSpPr>
              <p:spPr bwMode="auto">
                <a:xfrm>
                  <a:off x="5419" y="310"/>
                  <a:ext cx="5" cy="3"/>
                </a:xfrm>
                <a:custGeom>
                  <a:avLst/>
                  <a:gdLst>
                    <a:gd name="T0" fmla="*/ 2 w 4"/>
                    <a:gd name="T1" fmla="*/ 3 h 3"/>
                    <a:gd name="T2" fmla="*/ 0 w 4"/>
                    <a:gd name="T3" fmla="*/ 1 h 3"/>
                    <a:gd name="T4" fmla="*/ 4 w 4"/>
                    <a:gd name="T5" fmla="*/ 2 h 3"/>
                    <a:gd name="T6" fmla="*/ 2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2" y="3"/>
                      </a:moveTo>
                      <a:cubicBezTo>
                        <a:pt x="1" y="2"/>
                        <a:pt x="1" y="2"/>
                        <a:pt x="0" y="1"/>
                      </a:cubicBezTo>
                      <a:cubicBezTo>
                        <a:pt x="2" y="0"/>
                        <a:pt x="3" y="1"/>
                        <a:pt x="4" y="2"/>
                      </a:cubicBezTo>
                      <a:cubicBezTo>
                        <a:pt x="3" y="2"/>
                        <a:pt x="3" y="2"/>
                        <a:pt x="2" y="3"/>
                      </a:cubicBezTo>
                      <a:close/>
                    </a:path>
                  </a:pathLst>
                </a:custGeom>
                <a:solidFill>
                  <a:srgbClr val="9E9F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10" name="Freeform 799"/>
                <p:cNvSpPr>
                  <a:spLocks/>
                </p:cNvSpPr>
                <p:nvPr userDrawn="1"/>
              </p:nvSpPr>
              <p:spPr bwMode="auto">
                <a:xfrm>
                  <a:off x="5444" y="336"/>
                  <a:ext cx="13" cy="11"/>
                </a:xfrm>
                <a:custGeom>
                  <a:avLst/>
                  <a:gdLst>
                    <a:gd name="T0" fmla="*/ 10 w 11"/>
                    <a:gd name="T1" fmla="*/ 3 h 9"/>
                    <a:gd name="T2" fmla="*/ 11 w 11"/>
                    <a:gd name="T3" fmla="*/ 5 h 9"/>
                    <a:gd name="T4" fmla="*/ 0 w 11"/>
                    <a:gd name="T5" fmla="*/ 8 h 9"/>
                    <a:gd name="T6" fmla="*/ 7 w 11"/>
                    <a:gd name="T7" fmla="*/ 1 h 9"/>
                    <a:gd name="T8" fmla="*/ 9 w 11"/>
                    <a:gd name="T9" fmla="*/ 0 h 9"/>
                    <a:gd name="T10" fmla="*/ 10 w 11"/>
                    <a:gd name="T11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9">
                      <a:moveTo>
                        <a:pt x="10" y="3"/>
                      </a:moveTo>
                      <a:cubicBezTo>
                        <a:pt x="10" y="3"/>
                        <a:pt x="10" y="4"/>
                        <a:pt x="11" y="5"/>
                      </a:cubicBezTo>
                      <a:cubicBezTo>
                        <a:pt x="7" y="6"/>
                        <a:pt x="4" y="9"/>
                        <a:pt x="0" y="8"/>
                      </a:cubicBezTo>
                      <a:cubicBezTo>
                        <a:pt x="0" y="2"/>
                        <a:pt x="7" y="6"/>
                        <a:pt x="7" y="1"/>
                      </a:cubicBezTo>
                      <a:cubicBezTo>
                        <a:pt x="7" y="1"/>
                        <a:pt x="8" y="0"/>
                        <a:pt x="9" y="0"/>
                      </a:cubicBezTo>
                      <a:cubicBezTo>
                        <a:pt x="10" y="1"/>
                        <a:pt x="10" y="2"/>
                        <a:pt x="10" y="3"/>
                      </a:cubicBezTo>
                      <a:close/>
                    </a:path>
                  </a:pathLst>
                </a:custGeom>
                <a:solidFill>
                  <a:srgbClr val="9F9D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11" name="Freeform 800"/>
                <p:cNvSpPr>
                  <a:spLocks/>
                </p:cNvSpPr>
                <p:nvPr userDrawn="1"/>
              </p:nvSpPr>
              <p:spPr bwMode="auto">
                <a:xfrm>
                  <a:off x="5449" y="332"/>
                  <a:ext cx="7" cy="5"/>
                </a:xfrm>
                <a:custGeom>
                  <a:avLst/>
                  <a:gdLst>
                    <a:gd name="T0" fmla="*/ 5 w 6"/>
                    <a:gd name="T1" fmla="*/ 5 h 5"/>
                    <a:gd name="T2" fmla="*/ 3 w 6"/>
                    <a:gd name="T3" fmla="*/ 5 h 5"/>
                    <a:gd name="T4" fmla="*/ 0 w 6"/>
                    <a:gd name="T5" fmla="*/ 4 h 5"/>
                    <a:gd name="T6" fmla="*/ 6 w 6"/>
                    <a:gd name="T7" fmla="*/ 1 h 5"/>
                    <a:gd name="T8" fmla="*/ 5 w 6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5" y="5"/>
                      </a:moveTo>
                      <a:cubicBezTo>
                        <a:pt x="4" y="5"/>
                        <a:pt x="4" y="5"/>
                        <a:pt x="3" y="5"/>
                      </a:cubicBezTo>
                      <a:cubicBezTo>
                        <a:pt x="2" y="5"/>
                        <a:pt x="1" y="5"/>
                        <a:pt x="0" y="4"/>
                      </a:cubicBezTo>
                      <a:cubicBezTo>
                        <a:pt x="1" y="0"/>
                        <a:pt x="3" y="0"/>
                        <a:pt x="6" y="1"/>
                      </a:cubicBezTo>
                      <a:cubicBezTo>
                        <a:pt x="6" y="3"/>
                        <a:pt x="6" y="4"/>
                        <a:pt x="5" y="5"/>
                      </a:cubicBezTo>
                      <a:close/>
                    </a:path>
                  </a:pathLst>
                </a:custGeom>
                <a:solidFill>
                  <a:srgbClr val="ABA7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12" name="Freeform 801"/>
                <p:cNvSpPr>
                  <a:spLocks/>
                </p:cNvSpPr>
                <p:nvPr userDrawn="1"/>
              </p:nvSpPr>
              <p:spPr bwMode="auto">
                <a:xfrm>
                  <a:off x="5479" y="368"/>
                  <a:ext cx="67" cy="42"/>
                </a:xfrm>
                <a:custGeom>
                  <a:avLst/>
                  <a:gdLst>
                    <a:gd name="T0" fmla="*/ 41 w 58"/>
                    <a:gd name="T1" fmla="*/ 0 h 36"/>
                    <a:gd name="T2" fmla="*/ 58 w 58"/>
                    <a:gd name="T3" fmla="*/ 3 h 36"/>
                    <a:gd name="T4" fmla="*/ 55 w 58"/>
                    <a:gd name="T5" fmla="*/ 7 h 36"/>
                    <a:gd name="T6" fmla="*/ 54 w 58"/>
                    <a:gd name="T7" fmla="*/ 8 h 36"/>
                    <a:gd name="T8" fmla="*/ 52 w 58"/>
                    <a:gd name="T9" fmla="*/ 8 h 36"/>
                    <a:gd name="T10" fmla="*/ 47 w 58"/>
                    <a:gd name="T11" fmla="*/ 13 h 36"/>
                    <a:gd name="T12" fmla="*/ 47 w 58"/>
                    <a:gd name="T13" fmla="*/ 13 h 36"/>
                    <a:gd name="T14" fmla="*/ 45 w 58"/>
                    <a:gd name="T15" fmla="*/ 14 h 36"/>
                    <a:gd name="T16" fmla="*/ 40 w 58"/>
                    <a:gd name="T17" fmla="*/ 16 h 36"/>
                    <a:gd name="T18" fmla="*/ 19 w 58"/>
                    <a:gd name="T19" fmla="*/ 26 h 36"/>
                    <a:gd name="T20" fmla="*/ 17 w 58"/>
                    <a:gd name="T21" fmla="*/ 28 h 36"/>
                    <a:gd name="T22" fmla="*/ 15 w 58"/>
                    <a:gd name="T23" fmla="*/ 29 h 36"/>
                    <a:gd name="T24" fmla="*/ 0 w 58"/>
                    <a:gd name="T25" fmla="*/ 33 h 36"/>
                    <a:gd name="T26" fmla="*/ 7 w 58"/>
                    <a:gd name="T27" fmla="*/ 26 h 36"/>
                    <a:gd name="T28" fmla="*/ 10 w 58"/>
                    <a:gd name="T29" fmla="*/ 19 h 36"/>
                    <a:gd name="T30" fmla="*/ 17 w 58"/>
                    <a:gd name="T31" fmla="*/ 11 h 36"/>
                    <a:gd name="T32" fmla="*/ 39 w 58"/>
                    <a:gd name="T33" fmla="*/ 1 h 36"/>
                    <a:gd name="T34" fmla="*/ 41 w 58"/>
                    <a:gd name="T3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8" h="36">
                      <a:moveTo>
                        <a:pt x="41" y="0"/>
                      </a:moveTo>
                      <a:cubicBezTo>
                        <a:pt x="47" y="1"/>
                        <a:pt x="52" y="5"/>
                        <a:pt x="58" y="3"/>
                      </a:cubicBezTo>
                      <a:cubicBezTo>
                        <a:pt x="58" y="6"/>
                        <a:pt x="56" y="7"/>
                        <a:pt x="55" y="7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1" y="11"/>
                        <a:pt x="48" y="10"/>
                        <a:pt x="47" y="13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6" y="14"/>
                        <a:pt x="46" y="14"/>
                        <a:pt x="45" y="14"/>
                      </a:cubicBezTo>
                      <a:cubicBezTo>
                        <a:pt x="43" y="15"/>
                        <a:pt x="42" y="15"/>
                        <a:pt x="40" y="16"/>
                      </a:cubicBezTo>
                      <a:cubicBezTo>
                        <a:pt x="33" y="18"/>
                        <a:pt x="25" y="21"/>
                        <a:pt x="19" y="26"/>
                      </a:cubicBezTo>
                      <a:cubicBezTo>
                        <a:pt x="18" y="27"/>
                        <a:pt x="17" y="28"/>
                        <a:pt x="17" y="28"/>
                      </a:cubicBezTo>
                      <a:cubicBezTo>
                        <a:pt x="16" y="28"/>
                        <a:pt x="16" y="29"/>
                        <a:pt x="15" y="29"/>
                      </a:cubicBezTo>
                      <a:cubicBezTo>
                        <a:pt x="12" y="36"/>
                        <a:pt x="6" y="33"/>
                        <a:pt x="0" y="33"/>
                      </a:cubicBezTo>
                      <a:cubicBezTo>
                        <a:pt x="1" y="28"/>
                        <a:pt x="5" y="28"/>
                        <a:pt x="7" y="26"/>
                      </a:cubicBezTo>
                      <a:cubicBezTo>
                        <a:pt x="9" y="24"/>
                        <a:pt x="13" y="24"/>
                        <a:pt x="10" y="19"/>
                      </a:cubicBezTo>
                      <a:cubicBezTo>
                        <a:pt x="9" y="16"/>
                        <a:pt x="14" y="11"/>
                        <a:pt x="17" y="11"/>
                      </a:cubicBezTo>
                      <a:cubicBezTo>
                        <a:pt x="27" y="13"/>
                        <a:pt x="32" y="5"/>
                        <a:pt x="39" y="1"/>
                      </a:cubicBezTo>
                      <a:cubicBezTo>
                        <a:pt x="40" y="1"/>
                        <a:pt x="41" y="0"/>
                        <a:pt x="41" y="0"/>
                      </a:cubicBezTo>
                      <a:close/>
                    </a:path>
                  </a:pathLst>
                </a:custGeom>
                <a:solidFill>
                  <a:srgbClr val="9193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13" name="Freeform 802"/>
                <p:cNvSpPr>
                  <a:spLocks/>
                </p:cNvSpPr>
                <p:nvPr userDrawn="1"/>
              </p:nvSpPr>
              <p:spPr bwMode="auto">
                <a:xfrm>
                  <a:off x="5496" y="383"/>
                  <a:ext cx="30" cy="20"/>
                </a:xfrm>
                <a:custGeom>
                  <a:avLst/>
                  <a:gdLst>
                    <a:gd name="T0" fmla="*/ 1 w 26"/>
                    <a:gd name="T1" fmla="*/ 13 h 17"/>
                    <a:gd name="T2" fmla="*/ 15 w 26"/>
                    <a:gd name="T3" fmla="*/ 3 h 17"/>
                    <a:gd name="T4" fmla="*/ 25 w 26"/>
                    <a:gd name="T5" fmla="*/ 3 h 17"/>
                    <a:gd name="T6" fmla="*/ 26 w 26"/>
                    <a:gd name="T7" fmla="*/ 5 h 17"/>
                    <a:gd name="T8" fmla="*/ 22 w 26"/>
                    <a:gd name="T9" fmla="*/ 7 h 17"/>
                    <a:gd name="T10" fmla="*/ 13 w 26"/>
                    <a:gd name="T11" fmla="*/ 16 h 17"/>
                    <a:gd name="T12" fmla="*/ 9 w 26"/>
                    <a:gd name="T13" fmla="*/ 12 h 17"/>
                    <a:gd name="T14" fmla="*/ 9 w 26"/>
                    <a:gd name="T15" fmla="*/ 12 h 17"/>
                    <a:gd name="T16" fmla="*/ 3 w 26"/>
                    <a:gd name="T17" fmla="*/ 17 h 17"/>
                    <a:gd name="T18" fmla="*/ 0 w 26"/>
                    <a:gd name="T19" fmla="*/ 16 h 17"/>
                    <a:gd name="T20" fmla="*/ 0 w 26"/>
                    <a:gd name="T21" fmla="*/ 16 h 17"/>
                    <a:gd name="T22" fmla="*/ 1 w 26"/>
                    <a:gd name="T23" fmla="*/ 1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" h="17">
                      <a:moveTo>
                        <a:pt x="1" y="13"/>
                      </a:moveTo>
                      <a:cubicBezTo>
                        <a:pt x="6" y="10"/>
                        <a:pt x="10" y="6"/>
                        <a:pt x="15" y="3"/>
                      </a:cubicBezTo>
                      <a:cubicBezTo>
                        <a:pt x="19" y="0"/>
                        <a:pt x="22" y="2"/>
                        <a:pt x="25" y="3"/>
                      </a:cubicBezTo>
                      <a:cubicBezTo>
                        <a:pt x="26" y="4"/>
                        <a:pt x="26" y="4"/>
                        <a:pt x="26" y="5"/>
                      </a:cubicBezTo>
                      <a:cubicBezTo>
                        <a:pt x="25" y="7"/>
                        <a:pt x="24" y="8"/>
                        <a:pt x="22" y="7"/>
                      </a:cubicBezTo>
                      <a:cubicBezTo>
                        <a:pt x="17" y="8"/>
                        <a:pt x="14" y="11"/>
                        <a:pt x="13" y="16"/>
                      </a:cubicBezTo>
                      <a:cubicBezTo>
                        <a:pt x="12" y="14"/>
                        <a:pt x="10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7" y="14"/>
                        <a:pt x="5" y="16"/>
                        <a:pt x="3" y="17"/>
                      </a:cubicBezTo>
                      <a:cubicBezTo>
                        <a:pt x="2" y="17"/>
                        <a:pt x="1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1" y="14"/>
                        <a:pt x="1" y="13"/>
                      </a:cubicBezTo>
                      <a:close/>
                    </a:path>
                  </a:pathLst>
                </a:custGeom>
                <a:solidFill>
                  <a:srgbClr val="A3A2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14" name="Freeform 803"/>
                <p:cNvSpPr>
                  <a:spLocks/>
                </p:cNvSpPr>
                <p:nvPr userDrawn="1"/>
              </p:nvSpPr>
              <p:spPr bwMode="auto">
                <a:xfrm>
                  <a:off x="5524" y="360"/>
                  <a:ext cx="4" cy="6"/>
                </a:xfrm>
                <a:custGeom>
                  <a:avLst/>
                  <a:gdLst>
                    <a:gd name="T0" fmla="*/ 2 w 3"/>
                    <a:gd name="T1" fmla="*/ 0 h 5"/>
                    <a:gd name="T2" fmla="*/ 2 w 3"/>
                    <a:gd name="T3" fmla="*/ 5 h 5"/>
                    <a:gd name="T4" fmla="*/ 2 w 3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5">
                      <a:moveTo>
                        <a:pt x="2" y="0"/>
                      </a:moveTo>
                      <a:cubicBezTo>
                        <a:pt x="3" y="1"/>
                        <a:pt x="3" y="3"/>
                        <a:pt x="2" y="5"/>
                      </a:cubicBezTo>
                      <a:cubicBezTo>
                        <a:pt x="1" y="3"/>
                        <a:pt x="0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9290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15" name="Freeform 804"/>
                <p:cNvSpPr>
                  <a:spLocks/>
                </p:cNvSpPr>
                <p:nvPr userDrawn="1"/>
              </p:nvSpPr>
              <p:spPr bwMode="auto">
                <a:xfrm>
                  <a:off x="5521" y="389"/>
                  <a:ext cx="11" cy="8"/>
                </a:xfrm>
                <a:custGeom>
                  <a:avLst/>
                  <a:gdLst>
                    <a:gd name="T0" fmla="*/ 1 w 10"/>
                    <a:gd name="T1" fmla="*/ 2 h 7"/>
                    <a:gd name="T2" fmla="*/ 5 w 10"/>
                    <a:gd name="T3" fmla="*/ 0 h 7"/>
                    <a:gd name="T4" fmla="*/ 6 w 10"/>
                    <a:gd name="T5" fmla="*/ 7 h 7"/>
                    <a:gd name="T6" fmla="*/ 1 w 10"/>
                    <a:gd name="T7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7">
                      <a:moveTo>
                        <a:pt x="1" y="2"/>
                      </a:moveTo>
                      <a:cubicBezTo>
                        <a:pt x="2" y="1"/>
                        <a:pt x="4" y="1"/>
                        <a:pt x="5" y="0"/>
                      </a:cubicBezTo>
                      <a:cubicBezTo>
                        <a:pt x="10" y="2"/>
                        <a:pt x="10" y="5"/>
                        <a:pt x="6" y="7"/>
                      </a:cubicBezTo>
                      <a:cubicBezTo>
                        <a:pt x="4" y="6"/>
                        <a:pt x="0" y="6"/>
                        <a:pt x="1" y="2"/>
                      </a:cubicBezTo>
                      <a:close/>
                    </a:path>
                  </a:pathLst>
                </a:custGeom>
                <a:solidFill>
                  <a:srgbClr val="B9B7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16" name="Freeform 805"/>
                <p:cNvSpPr>
                  <a:spLocks/>
                </p:cNvSpPr>
                <p:nvPr userDrawn="1"/>
              </p:nvSpPr>
              <p:spPr bwMode="auto">
                <a:xfrm>
                  <a:off x="5533" y="378"/>
                  <a:ext cx="6" cy="5"/>
                </a:xfrm>
                <a:custGeom>
                  <a:avLst/>
                  <a:gdLst>
                    <a:gd name="T0" fmla="*/ 0 w 5"/>
                    <a:gd name="T1" fmla="*/ 5 h 5"/>
                    <a:gd name="T2" fmla="*/ 5 w 5"/>
                    <a:gd name="T3" fmla="*/ 0 h 5"/>
                    <a:gd name="T4" fmla="*/ 0 w 5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0" y="5"/>
                      </a:moveTo>
                      <a:cubicBezTo>
                        <a:pt x="0" y="2"/>
                        <a:pt x="3" y="1"/>
                        <a:pt x="5" y="0"/>
                      </a:cubicBezTo>
                      <a:cubicBezTo>
                        <a:pt x="5" y="3"/>
                        <a:pt x="2" y="4"/>
                        <a:pt x="0" y="5"/>
                      </a:cubicBezTo>
                      <a:close/>
                    </a:path>
                  </a:pathLst>
                </a:custGeom>
                <a:solidFill>
                  <a:srgbClr val="A3A2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17" name="Freeform 806"/>
                <p:cNvSpPr>
                  <a:spLocks/>
                </p:cNvSpPr>
                <p:nvPr userDrawn="1"/>
              </p:nvSpPr>
              <p:spPr bwMode="auto">
                <a:xfrm>
                  <a:off x="5531" y="383"/>
                  <a:ext cx="2" cy="3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0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2"/>
                        <a:pt x="1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A3A2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18" name="Freeform 807"/>
                <p:cNvSpPr>
                  <a:spLocks/>
                </p:cNvSpPr>
                <p:nvPr userDrawn="1"/>
              </p:nvSpPr>
              <p:spPr bwMode="auto">
                <a:xfrm>
                  <a:off x="5488" y="232"/>
                  <a:ext cx="7" cy="6"/>
                </a:xfrm>
                <a:custGeom>
                  <a:avLst/>
                  <a:gdLst>
                    <a:gd name="T0" fmla="*/ 4 w 6"/>
                    <a:gd name="T1" fmla="*/ 5 h 5"/>
                    <a:gd name="T2" fmla="*/ 1 w 6"/>
                    <a:gd name="T3" fmla="*/ 3 h 5"/>
                    <a:gd name="T4" fmla="*/ 5 w 6"/>
                    <a:gd name="T5" fmla="*/ 0 h 5"/>
                    <a:gd name="T6" fmla="*/ 4 w 6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5">
                      <a:moveTo>
                        <a:pt x="4" y="5"/>
                      </a:moveTo>
                      <a:cubicBezTo>
                        <a:pt x="3" y="5"/>
                        <a:pt x="1" y="4"/>
                        <a:pt x="1" y="3"/>
                      </a:cubicBezTo>
                      <a:cubicBezTo>
                        <a:pt x="0" y="1"/>
                        <a:pt x="3" y="1"/>
                        <a:pt x="5" y="0"/>
                      </a:cubicBezTo>
                      <a:cubicBezTo>
                        <a:pt x="5" y="2"/>
                        <a:pt x="6" y="4"/>
                        <a:pt x="4" y="5"/>
                      </a:cubicBezTo>
                      <a:close/>
                    </a:path>
                  </a:pathLst>
                </a:custGeom>
                <a:solidFill>
                  <a:srgbClr val="9497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19" name="Freeform 808"/>
                <p:cNvSpPr>
                  <a:spLocks/>
                </p:cNvSpPr>
                <p:nvPr userDrawn="1"/>
              </p:nvSpPr>
              <p:spPr bwMode="auto">
                <a:xfrm>
                  <a:off x="5455" y="333"/>
                  <a:ext cx="6" cy="7"/>
                </a:xfrm>
                <a:custGeom>
                  <a:avLst/>
                  <a:gdLst>
                    <a:gd name="T0" fmla="*/ 0 w 5"/>
                    <a:gd name="T1" fmla="*/ 4 h 6"/>
                    <a:gd name="T2" fmla="*/ 1 w 5"/>
                    <a:gd name="T3" fmla="*/ 0 h 6"/>
                    <a:gd name="T4" fmla="*/ 3 w 5"/>
                    <a:gd name="T5" fmla="*/ 0 h 6"/>
                    <a:gd name="T6" fmla="*/ 5 w 5"/>
                    <a:gd name="T7" fmla="*/ 4 h 6"/>
                    <a:gd name="T8" fmla="*/ 1 w 5"/>
                    <a:gd name="T9" fmla="*/ 6 h 6"/>
                    <a:gd name="T10" fmla="*/ 0 w 5"/>
                    <a:gd name="T11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6">
                      <a:moveTo>
                        <a:pt x="0" y="4"/>
                      </a:moveTo>
                      <a:cubicBezTo>
                        <a:pt x="0" y="3"/>
                        <a:pt x="1" y="2"/>
                        <a:pt x="1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1"/>
                        <a:pt x="5" y="2"/>
                        <a:pt x="5" y="4"/>
                      </a:cubicBezTo>
                      <a:cubicBezTo>
                        <a:pt x="4" y="5"/>
                        <a:pt x="2" y="5"/>
                        <a:pt x="1" y="6"/>
                      </a:cubicBezTo>
                      <a:cubicBezTo>
                        <a:pt x="1" y="5"/>
                        <a:pt x="0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AAA8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20" name="Freeform 809"/>
                <p:cNvSpPr>
                  <a:spLocks/>
                </p:cNvSpPr>
                <p:nvPr userDrawn="1"/>
              </p:nvSpPr>
              <p:spPr bwMode="auto">
                <a:xfrm>
                  <a:off x="5508" y="163"/>
                  <a:ext cx="13" cy="14"/>
                </a:xfrm>
                <a:custGeom>
                  <a:avLst/>
                  <a:gdLst>
                    <a:gd name="T0" fmla="*/ 9 w 11"/>
                    <a:gd name="T1" fmla="*/ 0 h 12"/>
                    <a:gd name="T2" fmla="*/ 0 w 11"/>
                    <a:gd name="T3" fmla="*/ 12 h 12"/>
                    <a:gd name="T4" fmla="*/ 9 w 11"/>
                    <a:gd name="T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12">
                      <a:moveTo>
                        <a:pt x="9" y="0"/>
                      </a:moveTo>
                      <a:cubicBezTo>
                        <a:pt x="11" y="8"/>
                        <a:pt x="4" y="9"/>
                        <a:pt x="0" y="12"/>
                      </a:cubicBezTo>
                      <a:cubicBezTo>
                        <a:pt x="3" y="8"/>
                        <a:pt x="6" y="4"/>
                        <a:pt x="9" y="0"/>
                      </a:cubicBezTo>
                      <a:close/>
                    </a:path>
                  </a:pathLst>
                </a:custGeom>
                <a:solidFill>
                  <a:srgbClr val="8387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21" name="Freeform 810"/>
                <p:cNvSpPr>
                  <a:spLocks/>
                </p:cNvSpPr>
                <p:nvPr userDrawn="1"/>
              </p:nvSpPr>
              <p:spPr bwMode="auto">
                <a:xfrm>
                  <a:off x="5514" y="157"/>
                  <a:ext cx="8" cy="6"/>
                </a:xfrm>
                <a:custGeom>
                  <a:avLst/>
                  <a:gdLst>
                    <a:gd name="T0" fmla="*/ 0 w 7"/>
                    <a:gd name="T1" fmla="*/ 2 h 5"/>
                    <a:gd name="T2" fmla="*/ 6 w 7"/>
                    <a:gd name="T3" fmla="*/ 2 h 5"/>
                    <a:gd name="T4" fmla="*/ 4 w 7"/>
                    <a:gd name="T5" fmla="*/ 5 h 5"/>
                    <a:gd name="T6" fmla="*/ 4 w 7"/>
                    <a:gd name="T7" fmla="*/ 5 h 5"/>
                    <a:gd name="T8" fmla="*/ 0 w 7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0" y="2"/>
                      </a:moveTo>
                      <a:cubicBezTo>
                        <a:pt x="2" y="1"/>
                        <a:pt x="4" y="0"/>
                        <a:pt x="6" y="2"/>
                      </a:cubicBezTo>
                      <a:cubicBezTo>
                        <a:pt x="7" y="4"/>
                        <a:pt x="5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2" y="4"/>
                        <a:pt x="1" y="3"/>
                        <a:pt x="0" y="2"/>
                      </a:cubicBezTo>
                      <a:close/>
                    </a:path>
                  </a:pathLst>
                </a:custGeom>
                <a:solidFill>
                  <a:srgbClr val="8387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22" name="Freeform 811"/>
                <p:cNvSpPr>
                  <a:spLocks/>
                </p:cNvSpPr>
                <p:nvPr userDrawn="1"/>
              </p:nvSpPr>
              <p:spPr bwMode="auto">
                <a:xfrm>
                  <a:off x="5502" y="200"/>
                  <a:ext cx="4" cy="2"/>
                </a:xfrm>
                <a:custGeom>
                  <a:avLst/>
                  <a:gdLst>
                    <a:gd name="T0" fmla="*/ 2 w 3"/>
                    <a:gd name="T1" fmla="*/ 1 h 2"/>
                    <a:gd name="T2" fmla="*/ 1 w 3"/>
                    <a:gd name="T3" fmla="*/ 2 h 2"/>
                    <a:gd name="T4" fmla="*/ 0 w 3"/>
                    <a:gd name="T5" fmla="*/ 0 h 2"/>
                    <a:gd name="T6" fmla="*/ 1 w 3"/>
                    <a:gd name="T7" fmla="*/ 0 h 2"/>
                    <a:gd name="T8" fmla="*/ 2 w 3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2" y="1"/>
                      </a:move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1" y="2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3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A2A1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23" name="Freeform 812"/>
                <p:cNvSpPr>
                  <a:spLocks/>
                </p:cNvSpPr>
                <p:nvPr userDrawn="1"/>
              </p:nvSpPr>
              <p:spPr bwMode="auto">
                <a:xfrm>
                  <a:off x="5059" y="608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1 w 1"/>
                    <a:gd name="T5" fmla="*/ 0 h 1"/>
                    <a:gd name="T6" fmla="*/ 1 w 1"/>
                    <a:gd name="T7" fmla="*/ 1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C9C6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24" name="Freeform 813"/>
                <p:cNvSpPr>
                  <a:spLocks/>
                </p:cNvSpPr>
                <p:nvPr userDrawn="1"/>
              </p:nvSpPr>
              <p:spPr bwMode="auto">
                <a:xfrm>
                  <a:off x="5052" y="603"/>
                  <a:ext cx="5" cy="3"/>
                </a:xfrm>
                <a:custGeom>
                  <a:avLst/>
                  <a:gdLst>
                    <a:gd name="T0" fmla="*/ 4 w 4"/>
                    <a:gd name="T1" fmla="*/ 0 h 3"/>
                    <a:gd name="T2" fmla="*/ 2 w 4"/>
                    <a:gd name="T3" fmla="*/ 3 h 3"/>
                    <a:gd name="T4" fmla="*/ 4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4" y="1"/>
                        <a:pt x="3" y="3"/>
                        <a:pt x="2" y="3"/>
                      </a:cubicBezTo>
                      <a:cubicBezTo>
                        <a:pt x="0" y="1"/>
                        <a:pt x="3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C9C6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25" name="Freeform 814"/>
                <p:cNvSpPr>
                  <a:spLocks/>
                </p:cNvSpPr>
                <p:nvPr userDrawn="1"/>
              </p:nvSpPr>
              <p:spPr bwMode="auto">
                <a:xfrm>
                  <a:off x="5035" y="627"/>
                  <a:ext cx="13" cy="10"/>
                </a:xfrm>
                <a:custGeom>
                  <a:avLst/>
                  <a:gdLst>
                    <a:gd name="T0" fmla="*/ 11 w 11"/>
                    <a:gd name="T1" fmla="*/ 8 h 9"/>
                    <a:gd name="T2" fmla="*/ 0 w 11"/>
                    <a:gd name="T3" fmla="*/ 6 h 9"/>
                    <a:gd name="T4" fmla="*/ 11 w 11"/>
                    <a:gd name="T5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9">
                      <a:moveTo>
                        <a:pt x="11" y="8"/>
                      </a:moveTo>
                      <a:cubicBezTo>
                        <a:pt x="7" y="6"/>
                        <a:pt x="3" y="9"/>
                        <a:pt x="0" y="6"/>
                      </a:cubicBezTo>
                      <a:cubicBezTo>
                        <a:pt x="9" y="0"/>
                        <a:pt x="10" y="0"/>
                        <a:pt x="11" y="8"/>
                      </a:cubicBezTo>
                      <a:close/>
                    </a:path>
                  </a:pathLst>
                </a:custGeom>
                <a:solidFill>
                  <a:srgbClr val="BFBB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26" name="Freeform 815"/>
                <p:cNvSpPr>
                  <a:spLocks/>
                </p:cNvSpPr>
                <p:nvPr userDrawn="1"/>
              </p:nvSpPr>
              <p:spPr bwMode="auto">
                <a:xfrm>
                  <a:off x="5019" y="638"/>
                  <a:ext cx="8" cy="7"/>
                </a:xfrm>
                <a:custGeom>
                  <a:avLst/>
                  <a:gdLst>
                    <a:gd name="T0" fmla="*/ 0 w 7"/>
                    <a:gd name="T1" fmla="*/ 6 h 6"/>
                    <a:gd name="T2" fmla="*/ 4 w 7"/>
                    <a:gd name="T3" fmla="*/ 1 h 6"/>
                    <a:gd name="T4" fmla="*/ 2 w 7"/>
                    <a:gd name="T5" fmla="*/ 5 h 6"/>
                    <a:gd name="T6" fmla="*/ 0 w 7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6">
                      <a:moveTo>
                        <a:pt x="0" y="6"/>
                      </a:moveTo>
                      <a:cubicBezTo>
                        <a:pt x="0" y="3"/>
                        <a:pt x="2" y="0"/>
                        <a:pt x="4" y="1"/>
                      </a:cubicBezTo>
                      <a:cubicBezTo>
                        <a:pt x="7" y="3"/>
                        <a:pt x="3" y="4"/>
                        <a:pt x="2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lose/>
                    </a:path>
                  </a:pathLst>
                </a:custGeom>
                <a:solidFill>
                  <a:srgbClr val="B5B1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27" name="Freeform 816"/>
                <p:cNvSpPr>
                  <a:spLocks/>
                </p:cNvSpPr>
                <p:nvPr userDrawn="1"/>
              </p:nvSpPr>
              <p:spPr bwMode="auto">
                <a:xfrm>
                  <a:off x="4957" y="622"/>
                  <a:ext cx="31" cy="19"/>
                </a:xfrm>
                <a:custGeom>
                  <a:avLst/>
                  <a:gdLst>
                    <a:gd name="T0" fmla="*/ 22 w 27"/>
                    <a:gd name="T1" fmla="*/ 0 h 16"/>
                    <a:gd name="T2" fmla="*/ 27 w 27"/>
                    <a:gd name="T3" fmla="*/ 3 h 16"/>
                    <a:gd name="T4" fmla="*/ 24 w 27"/>
                    <a:gd name="T5" fmla="*/ 6 h 16"/>
                    <a:gd name="T6" fmla="*/ 18 w 27"/>
                    <a:gd name="T7" fmla="*/ 8 h 16"/>
                    <a:gd name="T8" fmla="*/ 0 w 27"/>
                    <a:gd name="T9" fmla="*/ 15 h 16"/>
                    <a:gd name="T10" fmla="*/ 22 w 27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16">
                      <a:moveTo>
                        <a:pt x="22" y="0"/>
                      </a:moveTo>
                      <a:cubicBezTo>
                        <a:pt x="24" y="1"/>
                        <a:pt x="27" y="0"/>
                        <a:pt x="27" y="3"/>
                      </a:cubicBezTo>
                      <a:cubicBezTo>
                        <a:pt x="27" y="4"/>
                        <a:pt x="26" y="6"/>
                        <a:pt x="24" y="6"/>
                      </a:cubicBezTo>
                      <a:cubicBezTo>
                        <a:pt x="22" y="6"/>
                        <a:pt x="19" y="6"/>
                        <a:pt x="18" y="8"/>
                      </a:cubicBezTo>
                      <a:cubicBezTo>
                        <a:pt x="14" y="16"/>
                        <a:pt x="6" y="15"/>
                        <a:pt x="0" y="15"/>
                      </a:cubicBezTo>
                      <a:cubicBezTo>
                        <a:pt x="8" y="11"/>
                        <a:pt x="14" y="3"/>
                        <a:pt x="22" y="0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28" name="Freeform 817"/>
                <p:cNvSpPr>
                  <a:spLocks/>
                </p:cNvSpPr>
                <p:nvPr userDrawn="1"/>
              </p:nvSpPr>
              <p:spPr bwMode="auto">
                <a:xfrm>
                  <a:off x="4998" y="615"/>
                  <a:ext cx="8" cy="5"/>
                </a:xfrm>
                <a:custGeom>
                  <a:avLst/>
                  <a:gdLst>
                    <a:gd name="T0" fmla="*/ 0 w 7"/>
                    <a:gd name="T1" fmla="*/ 2 h 4"/>
                    <a:gd name="T2" fmla="*/ 7 w 7"/>
                    <a:gd name="T3" fmla="*/ 0 h 4"/>
                    <a:gd name="T4" fmla="*/ 0 w 7"/>
                    <a:gd name="T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4">
                      <a:moveTo>
                        <a:pt x="0" y="2"/>
                      </a:moveTo>
                      <a:cubicBezTo>
                        <a:pt x="3" y="2"/>
                        <a:pt x="5" y="1"/>
                        <a:pt x="7" y="0"/>
                      </a:cubicBezTo>
                      <a:cubicBezTo>
                        <a:pt x="6" y="3"/>
                        <a:pt x="4" y="4"/>
                        <a:pt x="0" y="2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29" name="Freeform 818"/>
                <p:cNvSpPr>
                  <a:spLocks/>
                </p:cNvSpPr>
                <p:nvPr userDrawn="1"/>
              </p:nvSpPr>
              <p:spPr bwMode="auto">
                <a:xfrm>
                  <a:off x="5009" y="613"/>
                  <a:ext cx="2" cy="2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0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2" y="0"/>
                        <a:pt x="2" y="0"/>
                      </a:cubicBezTo>
                      <a:cubicBezTo>
                        <a:pt x="2" y="2"/>
                        <a:pt x="1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30" name="Freeform 819"/>
                <p:cNvSpPr>
                  <a:spLocks/>
                </p:cNvSpPr>
                <p:nvPr userDrawn="1"/>
              </p:nvSpPr>
              <p:spPr bwMode="auto">
                <a:xfrm>
                  <a:off x="5011" y="611"/>
                  <a:ext cx="2" cy="2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1 h 2"/>
                    <a:gd name="T4" fmla="*/ 0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0" y="0"/>
                        <a:pt x="1" y="0"/>
                        <a:pt x="2" y="1"/>
                      </a:cubicBezTo>
                      <a:cubicBezTo>
                        <a:pt x="2" y="1"/>
                        <a:pt x="1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31" name="Freeform 820"/>
                <p:cNvSpPr>
                  <a:spLocks/>
                </p:cNvSpPr>
                <p:nvPr userDrawn="1"/>
              </p:nvSpPr>
              <p:spPr bwMode="auto">
                <a:xfrm>
                  <a:off x="5456" y="274"/>
                  <a:ext cx="2" cy="3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3 h 3"/>
                    <a:gd name="T4" fmla="*/ 2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1" y="2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9497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32" name="Freeform 821"/>
                <p:cNvSpPr>
                  <a:spLocks/>
                </p:cNvSpPr>
                <p:nvPr userDrawn="1"/>
              </p:nvSpPr>
              <p:spPr bwMode="auto">
                <a:xfrm>
                  <a:off x="5496" y="398"/>
                  <a:ext cx="2" cy="4"/>
                </a:xfrm>
                <a:custGeom>
                  <a:avLst/>
                  <a:gdLst>
                    <a:gd name="T0" fmla="*/ 1 w 1"/>
                    <a:gd name="T1" fmla="*/ 0 h 3"/>
                    <a:gd name="T2" fmla="*/ 0 w 1"/>
                    <a:gd name="T3" fmla="*/ 3 h 3"/>
                    <a:gd name="T4" fmla="*/ 1 w 1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9B9B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33" name="Freeform 822"/>
                <p:cNvSpPr>
                  <a:spLocks/>
                </p:cNvSpPr>
                <p:nvPr userDrawn="1"/>
              </p:nvSpPr>
              <p:spPr bwMode="auto">
                <a:xfrm>
                  <a:off x="5507" y="396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9193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34" name="Freeform 823"/>
                <p:cNvSpPr>
                  <a:spLocks/>
                </p:cNvSpPr>
                <p:nvPr userDrawn="1"/>
              </p:nvSpPr>
              <p:spPr bwMode="auto">
                <a:xfrm>
                  <a:off x="5495" y="159"/>
                  <a:ext cx="36" cy="35"/>
                </a:xfrm>
                <a:custGeom>
                  <a:avLst/>
                  <a:gdLst>
                    <a:gd name="T0" fmla="*/ 25 w 31"/>
                    <a:gd name="T1" fmla="*/ 7 h 31"/>
                    <a:gd name="T2" fmla="*/ 22 w 31"/>
                    <a:gd name="T3" fmla="*/ 6 h 31"/>
                    <a:gd name="T4" fmla="*/ 17 w 31"/>
                    <a:gd name="T5" fmla="*/ 2 h 31"/>
                    <a:gd name="T6" fmla="*/ 7 w 31"/>
                    <a:gd name="T7" fmla="*/ 6 h 31"/>
                    <a:gd name="T8" fmla="*/ 7 w 31"/>
                    <a:gd name="T9" fmla="*/ 7 h 31"/>
                    <a:gd name="T10" fmla="*/ 5 w 31"/>
                    <a:gd name="T11" fmla="*/ 8 h 31"/>
                    <a:gd name="T12" fmla="*/ 5 w 31"/>
                    <a:gd name="T13" fmla="*/ 25 h 31"/>
                    <a:gd name="T14" fmla="*/ 6 w 31"/>
                    <a:gd name="T15" fmla="*/ 27 h 31"/>
                    <a:gd name="T16" fmla="*/ 9 w 31"/>
                    <a:gd name="T17" fmla="*/ 31 h 31"/>
                    <a:gd name="T18" fmla="*/ 10 w 31"/>
                    <a:gd name="T19" fmla="*/ 30 h 31"/>
                    <a:gd name="T20" fmla="*/ 10 w 31"/>
                    <a:gd name="T21" fmla="*/ 29 h 31"/>
                    <a:gd name="T22" fmla="*/ 14 w 31"/>
                    <a:gd name="T23" fmla="*/ 29 h 31"/>
                    <a:gd name="T24" fmla="*/ 21 w 31"/>
                    <a:gd name="T25" fmla="*/ 26 h 31"/>
                    <a:gd name="T26" fmla="*/ 23 w 31"/>
                    <a:gd name="T27" fmla="*/ 25 h 31"/>
                    <a:gd name="T28" fmla="*/ 29 w 31"/>
                    <a:gd name="T29" fmla="*/ 20 h 31"/>
                    <a:gd name="T30" fmla="*/ 30 w 31"/>
                    <a:gd name="T31" fmla="*/ 15 h 31"/>
                    <a:gd name="T32" fmla="*/ 25 w 31"/>
                    <a:gd name="T33" fmla="*/ 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1" h="31">
                      <a:moveTo>
                        <a:pt x="25" y="7"/>
                      </a:moveTo>
                      <a:cubicBezTo>
                        <a:pt x="24" y="6"/>
                        <a:pt x="23" y="6"/>
                        <a:pt x="22" y="6"/>
                      </a:cubicBezTo>
                      <a:cubicBezTo>
                        <a:pt x="21" y="4"/>
                        <a:pt x="19" y="3"/>
                        <a:pt x="17" y="2"/>
                      </a:cubicBezTo>
                      <a:cubicBezTo>
                        <a:pt x="14" y="0"/>
                        <a:pt x="8" y="1"/>
                        <a:pt x="7" y="6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6" y="7"/>
                        <a:pt x="6" y="8"/>
                        <a:pt x="5" y="8"/>
                      </a:cubicBezTo>
                      <a:cubicBezTo>
                        <a:pt x="0" y="13"/>
                        <a:pt x="0" y="20"/>
                        <a:pt x="5" y="25"/>
                      </a:cubicBezTo>
                      <a:cubicBezTo>
                        <a:pt x="5" y="26"/>
                        <a:pt x="5" y="26"/>
                        <a:pt x="6" y="27"/>
                      </a:cubicBezTo>
                      <a:cubicBezTo>
                        <a:pt x="6" y="29"/>
                        <a:pt x="7" y="30"/>
                        <a:pt x="9" y="31"/>
                      </a:cubicBezTo>
                      <a:cubicBezTo>
                        <a:pt x="10" y="31"/>
                        <a:pt x="11" y="31"/>
                        <a:pt x="10" y="30"/>
                      </a:cubicBezTo>
                      <a:cubicBezTo>
                        <a:pt x="10" y="30"/>
                        <a:pt x="10" y="30"/>
                        <a:pt x="10" y="29"/>
                      </a:cubicBezTo>
                      <a:cubicBezTo>
                        <a:pt x="11" y="30"/>
                        <a:pt x="13" y="30"/>
                        <a:pt x="14" y="29"/>
                      </a:cubicBezTo>
                      <a:cubicBezTo>
                        <a:pt x="17" y="29"/>
                        <a:pt x="19" y="28"/>
                        <a:pt x="21" y="26"/>
                      </a:cubicBezTo>
                      <a:cubicBezTo>
                        <a:pt x="22" y="26"/>
                        <a:pt x="22" y="25"/>
                        <a:pt x="23" y="25"/>
                      </a:cubicBezTo>
                      <a:cubicBezTo>
                        <a:pt x="26" y="25"/>
                        <a:pt x="28" y="23"/>
                        <a:pt x="29" y="20"/>
                      </a:cubicBezTo>
                      <a:cubicBezTo>
                        <a:pt x="29" y="18"/>
                        <a:pt x="30" y="17"/>
                        <a:pt x="30" y="15"/>
                      </a:cubicBezTo>
                      <a:cubicBezTo>
                        <a:pt x="31" y="11"/>
                        <a:pt x="29" y="8"/>
                        <a:pt x="25" y="7"/>
                      </a:cubicBezTo>
                      <a:close/>
                    </a:path>
                  </a:pathLst>
                </a:custGeom>
                <a:solidFill>
                  <a:srgbClr val="56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35" name="Freeform 824"/>
                <p:cNvSpPr>
                  <a:spLocks/>
                </p:cNvSpPr>
                <p:nvPr userDrawn="1"/>
              </p:nvSpPr>
              <p:spPr bwMode="auto">
                <a:xfrm>
                  <a:off x="5042" y="748"/>
                  <a:ext cx="35" cy="31"/>
                </a:xfrm>
                <a:custGeom>
                  <a:avLst/>
                  <a:gdLst>
                    <a:gd name="T0" fmla="*/ 28 w 30"/>
                    <a:gd name="T1" fmla="*/ 3 h 27"/>
                    <a:gd name="T2" fmla="*/ 15 w 30"/>
                    <a:gd name="T3" fmla="*/ 0 h 27"/>
                    <a:gd name="T4" fmla="*/ 5 w 30"/>
                    <a:gd name="T5" fmla="*/ 7 h 27"/>
                    <a:gd name="T6" fmla="*/ 13 w 30"/>
                    <a:gd name="T7" fmla="*/ 26 h 27"/>
                    <a:gd name="T8" fmla="*/ 25 w 30"/>
                    <a:gd name="T9" fmla="*/ 20 h 27"/>
                    <a:gd name="T10" fmla="*/ 30 w 30"/>
                    <a:gd name="T11" fmla="*/ 14 h 27"/>
                    <a:gd name="T12" fmla="*/ 28 w 30"/>
                    <a:gd name="T13" fmla="*/ 9 h 27"/>
                    <a:gd name="T14" fmla="*/ 28 w 30"/>
                    <a:gd name="T15" fmla="*/ 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" h="27">
                      <a:moveTo>
                        <a:pt x="28" y="3"/>
                      </a:moveTo>
                      <a:cubicBezTo>
                        <a:pt x="24" y="1"/>
                        <a:pt x="20" y="0"/>
                        <a:pt x="15" y="0"/>
                      </a:cubicBezTo>
                      <a:cubicBezTo>
                        <a:pt x="11" y="1"/>
                        <a:pt x="8" y="4"/>
                        <a:pt x="5" y="7"/>
                      </a:cubicBezTo>
                      <a:cubicBezTo>
                        <a:pt x="0" y="15"/>
                        <a:pt x="4" y="25"/>
                        <a:pt x="13" y="26"/>
                      </a:cubicBezTo>
                      <a:cubicBezTo>
                        <a:pt x="18" y="27"/>
                        <a:pt x="23" y="24"/>
                        <a:pt x="25" y="20"/>
                      </a:cubicBezTo>
                      <a:cubicBezTo>
                        <a:pt x="28" y="19"/>
                        <a:pt x="30" y="17"/>
                        <a:pt x="30" y="14"/>
                      </a:cubicBezTo>
                      <a:cubicBezTo>
                        <a:pt x="30" y="12"/>
                        <a:pt x="29" y="10"/>
                        <a:pt x="28" y="9"/>
                      </a:cubicBezTo>
                      <a:cubicBezTo>
                        <a:pt x="30" y="7"/>
                        <a:pt x="30" y="4"/>
                        <a:pt x="28" y="3"/>
                      </a:cubicBezTo>
                      <a:close/>
                    </a:path>
                  </a:pathLst>
                </a:custGeom>
                <a:solidFill>
                  <a:srgbClr val="7C7C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36" name="Freeform 825"/>
                <p:cNvSpPr>
                  <a:spLocks/>
                </p:cNvSpPr>
                <p:nvPr userDrawn="1"/>
              </p:nvSpPr>
              <p:spPr bwMode="auto">
                <a:xfrm>
                  <a:off x="5577" y="327"/>
                  <a:ext cx="35" cy="35"/>
                </a:xfrm>
                <a:custGeom>
                  <a:avLst/>
                  <a:gdLst>
                    <a:gd name="T0" fmla="*/ 28 w 30"/>
                    <a:gd name="T1" fmla="*/ 19 h 30"/>
                    <a:gd name="T2" fmla="*/ 28 w 30"/>
                    <a:gd name="T3" fmla="*/ 19 h 30"/>
                    <a:gd name="T4" fmla="*/ 27 w 30"/>
                    <a:gd name="T5" fmla="*/ 16 h 30"/>
                    <a:gd name="T6" fmla="*/ 27 w 30"/>
                    <a:gd name="T7" fmla="*/ 12 h 30"/>
                    <a:gd name="T8" fmla="*/ 26 w 30"/>
                    <a:gd name="T9" fmla="*/ 10 h 30"/>
                    <a:gd name="T10" fmla="*/ 22 w 30"/>
                    <a:gd name="T11" fmla="*/ 6 h 30"/>
                    <a:gd name="T12" fmla="*/ 3 w 30"/>
                    <a:gd name="T13" fmla="*/ 12 h 30"/>
                    <a:gd name="T14" fmla="*/ 2 w 30"/>
                    <a:gd name="T15" fmla="*/ 15 h 30"/>
                    <a:gd name="T16" fmla="*/ 1 w 30"/>
                    <a:gd name="T17" fmla="*/ 23 h 30"/>
                    <a:gd name="T18" fmla="*/ 7 w 30"/>
                    <a:gd name="T19" fmla="*/ 27 h 30"/>
                    <a:gd name="T20" fmla="*/ 10 w 30"/>
                    <a:gd name="T21" fmla="*/ 29 h 30"/>
                    <a:gd name="T22" fmla="*/ 19 w 30"/>
                    <a:gd name="T23" fmla="*/ 28 h 30"/>
                    <a:gd name="T24" fmla="*/ 22 w 30"/>
                    <a:gd name="T25" fmla="*/ 28 h 30"/>
                    <a:gd name="T26" fmla="*/ 28 w 30"/>
                    <a:gd name="T27" fmla="*/ 25 h 30"/>
                    <a:gd name="T28" fmla="*/ 28 w 30"/>
                    <a:gd name="T29" fmla="*/ 1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0" h="30">
                      <a:moveTo>
                        <a:pt x="28" y="19"/>
                      </a:moveTo>
                      <a:cubicBezTo>
                        <a:pt x="28" y="19"/>
                        <a:pt x="28" y="19"/>
                        <a:pt x="28" y="19"/>
                      </a:cubicBezTo>
                      <a:cubicBezTo>
                        <a:pt x="28" y="18"/>
                        <a:pt x="28" y="17"/>
                        <a:pt x="27" y="16"/>
                      </a:cubicBezTo>
                      <a:cubicBezTo>
                        <a:pt x="27" y="15"/>
                        <a:pt x="27" y="13"/>
                        <a:pt x="27" y="12"/>
                      </a:cubicBezTo>
                      <a:cubicBezTo>
                        <a:pt x="27" y="11"/>
                        <a:pt x="26" y="10"/>
                        <a:pt x="26" y="10"/>
                      </a:cubicBezTo>
                      <a:cubicBezTo>
                        <a:pt x="25" y="8"/>
                        <a:pt x="24" y="7"/>
                        <a:pt x="22" y="6"/>
                      </a:cubicBezTo>
                      <a:cubicBezTo>
                        <a:pt x="16" y="0"/>
                        <a:pt x="6" y="4"/>
                        <a:pt x="3" y="12"/>
                      </a:cubicBezTo>
                      <a:cubicBezTo>
                        <a:pt x="2" y="13"/>
                        <a:pt x="2" y="14"/>
                        <a:pt x="2" y="15"/>
                      </a:cubicBezTo>
                      <a:cubicBezTo>
                        <a:pt x="1" y="18"/>
                        <a:pt x="0" y="20"/>
                        <a:pt x="1" y="23"/>
                      </a:cubicBezTo>
                      <a:cubicBezTo>
                        <a:pt x="2" y="26"/>
                        <a:pt x="5" y="27"/>
                        <a:pt x="7" y="27"/>
                      </a:cubicBezTo>
                      <a:cubicBezTo>
                        <a:pt x="8" y="28"/>
                        <a:pt x="9" y="28"/>
                        <a:pt x="10" y="29"/>
                      </a:cubicBezTo>
                      <a:cubicBezTo>
                        <a:pt x="13" y="30"/>
                        <a:pt x="16" y="29"/>
                        <a:pt x="19" y="28"/>
                      </a:cubicBezTo>
                      <a:cubicBezTo>
                        <a:pt x="20" y="29"/>
                        <a:pt x="21" y="29"/>
                        <a:pt x="22" y="28"/>
                      </a:cubicBezTo>
                      <a:cubicBezTo>
                        <a:pt x="24" y="27"/>
                        <a:pt x="26" y="26"/>
                        <a:pt x="28" y="25"/>
                      </a:cubicBezTo>
                      <a:cubicBezTo>
                        <a:pt x="30" y="23"/>
                        <a:pt x="30" y="20"/>
                        <a:pt x="28" y="19"/>
                      </a:cubicBezTo>
                      <a:close/>
                    </a:path>
                  </a:pathLst>
                </a:custGeom>
                <a:solidFill>
                  <a:srgbClr val="6868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37" name="Freeform 826"/>
                <p:cNvSpPr>
                  <a:spLocks noEditPoints="1"/>
                </p:cNvSpPr>
                <p:nvPr userDrawn="1"/>
              </p:nvSpPr>
              <p:spPr bwMode="auto">
                <a:xfrm>
                  <a:off x="5047" y="747"/>
                  <a:ext cx="34" cy="29"/>
                </a:xfrm>
                <a:custGeom>
                  <a:avLst/>
                  <a:gdLst>
                    <a:gd name="T0" fmla="*/ 28 w 30"/>
                    <a:gd name="T1" fmla="*/ 2 h 25"/>
                    <a:gd name="T2" fmla="*/ 19 w 30"/>
                    <a:gd name="T3" fmla="*/ 5 h 25"/>
                    <a:gd name="T4" fmla="*/ 18 w 30"/>
                    <a:gd name="T5" fmla="*/ 5 h 25"/>
                    <a:gd name="T6" fmla="*/ 18 w 30"/>
                    <a:gd name="T7" fmla="*/ 5 h 25"/>
                    <a:gd name="T8" fmla="*/ 3 w 30"/>
                    <a:gd name="T9" fmla="*/ 17 h 25"/>
                    <a:gd name="T10" fmla="*/ 7 w 30"/>
                    <a:gd name="T11" fmla="*/ 21 h 25"/>
                    <a:gd name="T12" fmla="*/ 7 w 30"/>
                    <a:gd name="T13" fmla="*/ 24 h 25"/>
                    <a:gd name="T14" fmla="*/ 9 w 30"/>
                    <a:gd name="T15" fmla="*/ 25 h 25"/>
                    <a:gd name="T16" fmla="*/ 19 w 30"/>
                    <a:gd name="T17" fmla="*/ 21 h 25"/>
                    <a:gd name="T18" fmla="*/ 23 w 30"/>
                    <a:gd name="T19" fmla="*/ 19 h 25"/>
                    <a:gd name="T20" fmla="*/ 28 w 30"/>
                    <a:gd name="T21" fmla="*/ 13 h 25"/>
                    <a:gd name="T22" fmla="*/ 23 w 30"/>
                    <a:gd name="T23" fmla="*/ 6 h 25"/>
                    <a:gd name="T24" fmla="*/ 29 w 30"/>
                    <a:gd name="T25" fmla="*/ 3 h 25"/>
                    <a:gd name="T26" fmla="*/ 28 w 30"/>
                    <a:gd name="T27" fmla="*/ 2 h 25"/>
                    <a:gd name="T28" fmla="*/ 20 w 30"/>
                    <a:gd name="T29" fmla="*/ 15 h 25"/>
                    <a:gd name="T30" fmla="*/ 18 w 30"/>
                    <a:gd name="T31" fmla="*/ 18 h 25"/>
                    <a:gd name="T32" fmla="*/ 9 w 30"/>
                    <a:gd name="T33" fmla="*/ 19 h 25"/>
                    <a:gd name="T34" fmla="*/ 15 w 30"/>
                    <a:gd name="T35" fmla="*/ 7 h 25"/>
                    <a:gd name="T36" fmla="*/ 15 w 30"/>
                    <a:gd name="T37" fmla="*/ 7 h 25"/>
                    <a:gd name="T38" fmla="*/ 16 w 30"/>
                    <a:gd name="T39" fmla="*/ 7 h 25"/>
                    <a:gd name="T40" fmla="*/ 20 w 30"/>
                    <a:gd name="T41" fmla="*/ 15 h 25"/>
                    <a:gd name="T42" fmla="*/ 7 w 30"/>
                    <a:gd name="T43" fmla="*/ 9 h 25"/>
                    <a:gd name="T44" fmla="*/ 14 w 30"/>
                    <a:gd name="T45" fmla="*/ 6 h 25"/>
                    <a:gd name="T46" fmla="*/ 6 w 30"/>
                    <a:gd name="T47" fmla="*/ 17 h 25"/>
                    <a:gd name="T48" fmla="*/ 7 w 30"/>
                    <a:gd name="T49" fmla="*/ 9 h 25"/>
                    <a:gd name="T50" fmla="*/ 25 w 30"/>
                    <a:gd name="T51" fmla="*/ 13 h 25"/>
                    <a:gd name="T52" fmla="*/ 22 w 30"/>
                    <a:gd name="T53" fmla="*/ 17 h 25"/>
                    <a:gd name="T54" fmla="*/ 22 w 30"/>
                    <a:gd name="T55" fmla="*/ 15 h 25"/>
                    <a:gd name="T56" fmla="*/ 21 w 30"/>
                    <a:gd name="T57" fmla="*/ 9 h 25"/>
                    <a:gd name="T58" fmla="*/ 25 w 30"/>
                    <a:gd name="T59" fmla="*/ 1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0" h="25">
                      <a:moveTo>
                        <a:pt x="28" y="2"/>
                      </a:moveTo>
                      <a:cubicBezTo>
                        <a:pt x="25" y="2"/>
                        <a:pt x="22" y="5"/>
                        <a:pt x="19" y="5"/>
                      </a:cubicBezTo>
                      <a:cubicBezTo>
                        <a:pt x="19" y="5"/>
                        <a:pt x="19" y="5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0" y="0"/>
                        <a:pt x="0" y="8"/>
                        <a:pt x="3" y="17"/>
                      </a:cubicBezTo>
                      <a:cubicBezTo>
                        <a:pt x="4" y="19"/>
                        <a:pt x="5" y="20"/>
                        <a:pt x="7" y="21"/>
                      </a:cubicBezTo>
                      <a:cubicBezTo>
                        <a:pt x="7" y="22"/>
                        <a:pt x="7" y="23"/>
                        <a:pt x="7" y="24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12" y="24"/>
                        <a:pt x="16" y="23"/>
                        <a:pt x="19" y="21"/>
                      </a:cubicBezTo>
                      <a:cubicBezTo>
                        <a:pt x="20" y="20"/>
                        <a:pt x="22" y="20"/>
                        <a:pt x="23" y="19"/>
                      </a:cubicBezTo>
                      <a:cubicBezTo>
                        <a:pt x="25" y="18"/>
                        <a:pt x="28" y="16"/>
                        <a:pt x="28" y="13"/>
                      </a:cubicBezTo>
                      <a:cubicBezTo>
                        <a:pt x="28" y="10"/>
                        <a:pt x="26" y="8"/>
                        <a:pt x="23" y="6"/>
                      </a:cubicBezTo>
                      <a:cubicBezTo>
                        <a:pt x="25" y="5"/>
                        <a:pt x="27" y="4"/>
                        <a:pt x="29" y="3"/>
                      </a:cubicBezTo>
                      <a:cubicBezTo>
                        <a:pt x="30" y="3"/>
                        <a:pt x="29" y="2"/>
                        <a:pt x="28" y="2"/>
                      </a:cubicBezTo>
                      <a:close/>
                      <a:moveTo>
                        <a:pt x="20" y="15"/>
                      </a:moveTo>
                      <a:cubicBezTo>
                        <a:pt x="20" y="16"/>
                        <a:pt x="19" y="17"/>
                        <a:pt x="18" y="18"/>
                      </a:cubicBezTo>
                      <a:cubicBezTo>
                        <a:pt x="15" y="19"/>
                        <a:pt x="11" y="20"/>
                        <a:pt x="9" y="19"/>
                      </a:cubicBezTo>
                      <a:cubicBezTo>
                        <a:pt x="9" y="14"/>
                        <a:pt x="11" y="10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9" y="8"/>
                        <a:pt x="21" y="11"/>
                        <a:pt x="20" y="15"/>
                      </a:cubicBezTo>
                      <a:close/>
                      <a:moveTo>
                        <a:pt x="7" y="9"/>
                      </a:moveTo>
                      <a:cubicBezTo>
                        <a:pt x="9" y="7"/>
                        <a:pt x="11" y="6"/>
                        <a:pt x="14" y="6"/>
                      </a:cubicBezTo>
                      <a:cubicBezTo>
                        <a:pt x="10" y="9"/>
                        <a:pt x="7" y="13"/>
                        <a:pt x="6" y="17"/>
                      </a:cubicBezTo>
                      <a:cubicBezTo>
                        <a:pt x="4" y="15"/>
                        <a:pt x="6" y="11"/>
                        <a:pt x="7" y="9"/>
                      </a:cubicBezTo>
                      <a:close/>
                      <a:moveTo>
                        <a:pt x="25" y="13"/>
                      </a:moveTo>
                      <a:cubicBezTo>
                        <a:pt x="26" y="14"/>
                        <a:pt x="23" y="16"/>
                        <a:pt x="22" y="17"/>
                      </a:cubicBezTo>
                      <a:cubicBezTo>
                        <a:pt x="22" y="16"/>
                        <a:pt x="22" y="16"/>
                        <a:pt x="22" y="15"/>
                      </a:cubicBezTo>
                      <a:cubicBezTo>
                        <a:pt x="23" y="13"/>
                        <a:pt x="22" y="11"/>
                        <a:pt x="21" y="9"/>
                      </a:cubicBezTo>
                      <a:cubicBezTo>
                        <a:pt x="23" y="10"/>
                        <a:pt x="25" y="11"/>
                        <a:pt x="25" y="13"/>
                      </a:cubicBezTo>
                      <a:close/>
                    </a:path>
                  </a:pathLst>
                </a:custGeom>
                <a:solidFill>
                  <a:srgbClr val="56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38" name="Freeform 827"/>
                <p:cNvSpPr>
                  <a:spLocks/>
                </p:cNvSpPr>
                <p:nvPr userDrawn="1"/>
              </p:nvSpPr>
              <p:spPr bwMode="auto">
                <a:xfrm>
                  <a:off x="5586" y="342"/>
                  <a:ext cx="21" cy="13"/>
                </a:xfrm>
                <a:custGeom>
                  <a:avLst/>
                  <a:gdLst>
                    <a:gd name="T0" fmla="*/ 17 w 18"/>
                    <a:gd name="T1" fmla="*/ 0 h 11"/>
                    <a:gd name="T2" fmla="*/ 9 w 18"/>
                    <a:gd name="T3" fmla="*/ 2 h 11"/>
                    <a:gd name="T4" fmla="*/ 5 w 18"/>
                    <a:gd name="T5" fmla="*/ 6 h 11"/>
                    <a:gd name="T6" fmla="*/ 5 w 18"/>
                    <a:gd name="T7" fmla="*/ 6 h 11"/>
                    <a:gd name="T8" fmla="*/ 5 w 18"/>
                    <a:gd name="T9" fmla="*/ 6 h 11"/>
                    <a:gd name="T10" fmla="*/ 4 w 18"/>
                    <a:gd name="T11" fmla="*/ 6 h 11"/>
                    <a:gd name="T12" fmla="*/ 4 w 18"/>
                    <a:gd name="T13" fmla="*/ 6 h 11"/>
                    <a:gd name="T14" fmla="*/ 4 w 18"/>
                    <a:gd name="T15" fmla="*/ 6 h 11"/>
                    <a:gd name="T16" fmla="*/ 4 w 18"/>
                    <a:gd name="T17" fmla="*/ 7 h 11"/>
                    <a:gd name="T18" fmla="*/ 1 w 18"/>
                    <a:gd name="T19" fmla="*/ 9 h 11"/>
                    <a:gd name="T20" fmla="*/ 1 w 18"/>
                    <a:gd name="T21" fmla="*/ 9 h 11"/>
                    <a:gd name="T22" fmla="*/ 1 w 18"/>
                    <a:gd name="T23" fmla="*/ 9 h 11"/>
                    <a:gd name="T24" fmla="*/ 1 w 18"/>
                    <a:gd name="T25" fmla="*/ 9 h 11"/>
                    <a:gd name="T26" fmla="*/ 1 w 18"/>
                    <a:gd name="T27" fmla="*/ 11 h 11"/>
                    <a:gd name="T28" fmla="*/ 4 w 18"/>
                    <a:gd name="T29" fmla="*/ 9 h 11"/>
                    <a:gd name="T30" fmla="*/ 6 w 18"/>
                    <a:gd name="T31" fmla="*/ 10 h 11"/>
                    <a:gd name="T32" fmla="*/ 15 w 18"/>
                    <a:gd name="T33" fmla="*/ 2 h 11"/>
                    <a:gd name="T34" fmla="*/ 16 w 18"/>
                    <a:gd name="T35" fmla="*/ 2 h 11"/>
                    <a:gd name="T36" fmla="*/ 17 w 18"/>
                    <a:gd name="T37" fmla="*/ 2 h 11"/>
                    <a:gd name="T38" fmla="*/ 17 w 18"/>
                    <a:gd name="T3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11">
                      <a:moveTo>
                        <a:pt x="17" y="0"/>
                      </a:moveTo>
                      <a:cubicBezTo>
                        <a:pt x="14" y="1"/>
                        <a:pt x="11" y="0"/>
                        <a:pt x="9" y="2"/>
                      </a:cubicBezTo>
                      <a:cubicBezTo>
                        <a:pt x="7" y="2"/>
                        <a:pt x="6" y="4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6"/>
                        <a:pt x="5" y="6"/>
                        <a:pt x="4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7"/>
                        <a:pt x="2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10"/>
                        <a:pt x="1" y="11"/>
                        <a:pt x="1" y="11"/>
                      </a:cubicBezTo>
                      <a:cubicBezTo>
                        <a:pt x="2" y="11"/>
                        <a:pt x="3" y="10"/>
                        <a:pt x="4" y="9"/>
                      </a:cubicBezTo>
                      <a:cubicBezTo>
                        <a:pt x="5" y="10"/>
                        <a:pt x="5" y="10"/>
                        <a:pt x="6" y="10"/>
                      </a:cubicBezTo>
                      <a:cubicBezTo>
                        <a:pt x="9" y="7"/>
                        <a:pt x="12" y="5"/>
                        <a:pt x="15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7" y="2"/>
                        <a:pt x="17" y="2"/>
                      </a:cubicBezTo>
                      <a:cubicBezTo>
                        <a:pt x="18" y="1"/>
                        <a:pt x="18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56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24" name="Freeform 829"/>
              <p:cNvSpPr>
                <a:spLocks/>
              </p:cNvSpPr>
              <p:nvPr userDrawn="1"/>
            </p:nvSpPr>
            <p:spPr bwMode="auto">
              <a:xfrm>
                <a:off x="8869363" y="5588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6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5" name="Freeform 830"/>
              <p:cNvSpPr>
                <a:spLocks noEditPoints="1"/>
              </p:cNvSpPr>
              <p:nvPr userDrawn="1"/>
            </p:nvSpPr>
            <p:spPr bwMode="auto">
              <a:xfrm>
                <a:off x="7773988" y="1016001"/>
                <a:ext cx="66675" cy="49213"/>
              </a:xfrm>
              <a:custGeom>
                <a:avLst/>
                <a:gdLst>
                  <a:gd name="T0" fmla="*/ 25 w 37"/>
                  <a:gd name="T1" fmla="*/ 2 h 27"/>
                  <a:gd name="T2" fmla="*/ 4 w 37"/>
                  <a:gd name="T3" fmla="*/ 16 h 27"/>
                  <a:gd name="T4" fmla="*/ 5 w 37"/>
                  <a:gd name="T5" fmla="*/ 17 h 27"/>
                  <a:gd name="T6" fmla="*/ 7 w 37"/>
                  <a:gd name="T7" fmla="*/ 19 h 27"/>
                  <a:gd name="T8" fmla="*/ 34 w 37"/>
                  <a:gd name="T9" fmla="*/ 17 h 27"/>
                  <a:gd name="T10" fmla="*/ 37 w 37"/>
                  <a:gd name="T11" fmla="*/ 3 h 27"/>
                  <a:gd name="T12" fmla="*/ 21 w 37"/>
                  <a:gd name="T13" fmla="*/ 14 h 27"/>
                  <a:gd name="T14" fmla="*/ 19 w 37"/>
                  <a:gd name="T15" fmla="*/ 14 h 27"/>
                  <a:gd name="T16" fmla="*/ 21 w 37"/>
                  <a:gd name="T17" fmla="*/ 14 h 27"/>
                  <a:gd name="T18" fmla="*/ 30 w 37"/>
                  <a:gd name="T19" fmla="*/ 12 h 27"/>
                  <a:gd name="T20" fmla="*/ 27 w 37"/>
                  <a:gd name="T21" fmla="*/ 17 h 27"/>
                  <a:gd name="T22" fmla="*/ 13 w 37"/>
                  <a:gd name="T23" fmla="*/ 11 h 27"/>
                  <a:gd name="T24" fmla="*/ 13 w 37"/>
                  <a:gd name="T25" fmla="*/ 9 h 27"/>
                  <a:gd name="T26" fmla="*/ 13 w 37"/>
                  <a:gd name="T27" fmla="*/ 11 h 27"/>
                  <a:gd name="T28" fmla="*/ 23 w 37"/>
                  <a:gd name="T29" fmla="*/ 5 h 27"/>
                  <a:gd name="T30" fmla="*/ 16 w 37"/>
                  <a:gd name="T31" fmla="*/ 6 h 27"/>
                  <a:gd name="T32" fmla="*/ 32 w 37"/>
                  <a:gd name="T33" fmla="*/ 7 h 27"/>
                  <a:gd name="T34" fmla="*/ 18 w 37"/>
                  <a:gd name="T35" fmla="*/ 2 h 27"/>
                  <a:gd name="T36" fmla="*/ 12 w 37"/>
                  <a:gd name="T37" fmla="*/ 7 h 27"/>
                  <a:gd name="T38" fmla="*/ 11 w 37"/>
                  <a:gd name="T39" fmla="*/ 5 h 27"/>
                  <a:gd name="T40" fmla="*/ 6 w 37"/>
                  <a:gd name="T41" fmla="*/ 12 h 27"/>
                  <a:gd name="T42" fmla="*/ 4 w 37"/>
                  <a:gd name="T43" fmla="*/ 12 h 27"/>
                  <a:gd name="T44" fmla="*/ 18 w 37"/>
                  <a:gd name="T45" fmla="*/ 2 h 27"/>
                  <a:gd name="T46" fmla="*/ 17 w 37"/>
                  <a:gd name="T47" fmla="*/ 21 h 27"/>
                  <a:gd name="T48" fmla="*/ 18 w 37"/>
                  <a:gd name="T49" fmla="*/ 22 h 27"/>
                  <a:gd name="T50" fmla="*/ 30 w 37"/>
                  <a:gd name="T51" fmla="*/ 19 h 27"/>
                  <a:gd name="T52" fmla="*/ 29 w 37"/>
                  <a:gd name="T53" fmla="*/ 18 h 27"/>
                  <a:gd name="T54" fmla="*/ 34 w 37"/>
                  <a:gd name="T55" fmla="*/ 11 h 27"/>
                  <a:gd name="T56" fmla="*/ 32 w 37"/>
                  <a:gd name="T57" fmla="*/ 9 h 27"/>
                  <a:gd name="T58" fmla="*/ 33 w 37"/>
                  <a:gd name="T59" fmla="*/ 9 h 27"/>
                  <a:gd name="T60" fmla="*/ 33 w 37"/>
                  <a:gd name="T61" fmla="*/ 6 h 27"/>
                  <a:gd name="T62" fmla="*/ 32 w 37"/>
                  <a:gd name="T63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27">
                    <a:moveTo>
                      <a:pt x="36" y="1"/>
                    </a:moveTo>
                    <a:cubicBezTo>
                      <a:pt x="33" y="1"/>
                      <a:pt x="29" y="1"/>
                      <a:pt x="25" y="2"/>
                    </a:cubicBezTo>
                    <a:cubicBezTo>
                      <a:pt x="19" y="0"/>
                      <a:pt x="12" y="0"/>
                      <a:pt x="6" y="3"/>
                    </a:cubicBezTo>
                    <a:cubicBezTo>
                      <a:pt x="2" y="5"/>
                      <a:pt x="0" y="12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7"/>
                      <a:pt x="4" y="17"/>
                      <a:pt x="5" y="17"/>
                    </a:cubicBezTo>
                    <a:cubicBezTo>
                      <a:pt x="5" y="17"/>
                      <a:pt x="5" y="17"/>
                      <a:pt x="6" y="17"/>
                    </a:cubicBezTo>
                    <a:cubicBezTo>
                      <a:pt x="6" y="18"/>
                      <a:pt x="7" y="18"/>
                      <a:pt x="7" y="19"/>
                    </a:cubicBezTo>
                    <a:cubicBezTo>
                      <a:pt x="9" y="27"/>
                      <a:pt x="17" y="26"/>
                      <a:pt x="23" y="22"/>
                    </a:cubicBezTo>
                    <a:cubicBezTo>
                      <a:pt x="28" y="22"/>
                      <a:pt x="32" y="21"/>
                      <a:pt x="34" y="17"/>
                    </a:cubicBezTo>
                    <a:cubicBezTo>
                      <a:pt x="36" y="14"/>
                      <a:pt x="36" y="10"/>
                      <a:pt x="34" y="8"/>
                    </a:cubicBezTo>
                    <a:cubicBezTo>
                      <a:pt x="35" y="6"/>
                      <a:pt x="36" y="5"/>
                      <a:pt x="37" y="3"/>
                    </a:cubicBezTo>
                    <a:cubicBezTo>
                      <a:pt x="37" y="2"/>
                      <a:pt x="37" y="2"/>
                      <a:pt x="36" y="1"/>
                    </a:cubicBezTo>
                    <a:close/>
                    <a:moveTo>
                      <a:pt x="21" y="14"/>
                    </a:moveTo>
                    <a:cubicBezTo>
                      <a:pt x="21" y="14"/>
                      <a:pt x="21" y="14"/>
                      <a:pt x="20" y="14"/>
                    </a:cubicBezTo>
                    <a:cubicBezTo>
                      <a:pt x="20" y="14"/>
                      <a:pt x="20" y="14"/>
                      <a:pt x="19" y="14"/>
                    </a:cubicBezTo>
                    <a:cubicBezTo>
                      <a:pt x="20" y="12"/>
                      <a:pt x="21" y="12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lose/>
                    <a:moveTo>
                      <a:pt x="26" y="17"/>
                    </a:moveTo>
                    <a:cubicBezTo>
                      <a:pt x="28" y="15"/>
                      <a:pt x="29" y="14"/>
                      <a:pt x="30" y="12"/>
                    </a:cubicBezTo>
                    <a:cubicBezTo>
                      <a:pt x="30" y="13"/>
                      <a:pt x="30" y="14"/>
                      <a:pt x="29" y="15"/>
                    </a:cubicBezTo>
                    <a:cubicBezTo>
                      <a:pt x="29" y="16"/>
                      <a:pt x="28" y="16"/>
                      <a:pt x="27" y="17"/>
                    </a:cubicBezTo>
                    <a:cubicBezTo>
                      <a:pt x="27" y="17"/>
                      <a:pt x="26" y="17"/>
                      <a:pt x="26" y="17"/>
                    </a:cubicBezTo>
                    <a:close/>
                    <a:moveTo>
                      <a:pt x="13" y="11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0"/>
                      <a:pt x="13" y="9"/>
                    </a:cubicBezTo>
                    <a:cubicBezTo>
                      <a:pt x="13" y="9"/>
                      <a:pt x="14" y="9"/>
                      <a:pt x="15" y="8"/>
                    </a:cubicBezTo>
                    <a:cubicBezTo>
                      <a:pt x="14" y="9"/>
                      <a:pt x="14" y="10"/>
                      <a:pt x="13" y="11"/>
                    </a:cubicBezTo>
                    <a:close/>
                    <a:moveTo>
                      <a:pt x="31" y="7"/>
                    </a:moveTo>
                    <a:cubicBezTo>
                      <a:pt x="29" y="5"/>
                      <a:pt x="26" y="5"/>
                      <a:pt x="23" y="5"/>
                    </a:cubicBezTo>
                    <a:cubicBezTo>
                      <a:pt x="21" y="5"/>
                      <a:pt x="20" y="5"/>
                      <a:pt x="19" y="6"/>
                    </a:cubicBezTo>
                    <a:cubicBezTo>
                      <a:pt x="18" y="6"/>
                      <a:pt x="17" y="6"/>
                      <a:pt x="16" y="6"/>
                    </a:cubicBezTo>
                    <a:cubicBezTo>
                      <a:pt x="19" y="5"/>
                      <a:pt x="23" y="4"/>
                      <a:pt x="25" y="4"/>
                    </a:cubicBezTo>
                    <a:cubicBezTo>
                      <a:pt x="28" y="4"/>
                      <a:pt x="30" y="5"/>
                      <a:pt x="32" y="7"/>
                    </a:cubicBezTo>
                    <a:cubicBezTo>
                      <a:pt x="31" y="7"/>
                      <a:pt x="31" y="7"/>
                      <a:pt x="31" y="7"/>
                    </a:cubicBezTo>
                    <a:close/>
                    <a:moveTo>
                      <a:pt x="18" y="2"/>
                    </a:moveTo>
                    <a:cubicBezTo>
                      <a:pt x="19" y="2"/>
                      <a:pt x="20" y="3"/>
                      <a:pt x="21" y="3"/>
                    </a:cubicBezTo>
                    <a:cubicBezTo>
                      <a:pt x="18" y="3"/>
                      <a:pt x="15" y="5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1" y="4"/>
                      <a:pt x="11" y="5"/>
                    </a:cubicBezTo>
                    <a:cubicBezTo>
                      <a:pt x="10" y="7"/>
                      <a:pt x="9" y="8"/>
                      <a:pt x="9" y="9"/>
                    </a:cubicBezTo>
                    <a:cubicBezTo>
                      <a:pt x="8" y="10"/>
                      <a:pt x="7" y="11"/>
                      <a:pt x="6" y="12"/>
                    </a:cubicBezTo>
                    <a:cubicBezTo>
                      <a:pt x="6" y="12"/>
                      <a:pt x="5" y="12"/>
                      <a:pt x="5" y="12"/>
                    </a:cubicBezTo>
                    <a:cubicBezTo>
                      <a:pt x="5" y="12"/>
                      <a:pt x="4" y="12"/>
                      <a:pt x="4" y="12"/>
                    </a:cubicBezTo>
                    <a:cubicBezTo>
                      <a:pt x="4" y="12"/>
                      <a:pt x="4" y="11"/>
                      <a:pt x="4" y="10"/>
                    </a:cubicBezTo>
                    <a:cubicBezTo>
                      <a:pt x="3" y="3"/>
                      <a:pt x="13" y="2"/>
                      <a:pt x="18" y="2"/>
                    </a:cubicBezTo>
                    <a:close/>
                    <a:moveTo>
                      <a:pt x="13" y="23"/>
                    </a:moveTo>
                    <a:cubicBezTo>
                      <a:pt x="15" y="22"/>
                      <a:pt x="16" y="22"/>
                      <a:pt x="17" y="21"/>
                    </a:cubicBezTo>
                    <a:cubicBezTo>
                      <a:pt x="18" y="21"/>
                      <a:pt x="19" y="22"/>
                      <a:pt x="20" y="22"/>
                    </a:cubicBezTo>
                    <a:cubicBezTo>
                      <a:pt x="19" y="22"/>
                      <a:pt x="19" y="22"/>
                      <a:pt x="18" y="22"/>
                    </a:cubicBezTo>
                    <a:cubicBezTo>
                      <a:pt x="17" y="23"/>
                      <a:pt x="15" y="23"/>
                      <a:pt x="13" y="23"/>
                    </a:cubicBezTo>
                    <a:close/>
                    <a:moveTo>
                      <a:pt x="30" y="19"/>
                    </a:moveTo>
                    <a:cubicBezTo>
                      <a:pt x="29" y="19"/>
                      <a:pt x="29" y="19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7"/>
                      <a:pt x="31" y="16"/>
                      <a:pt x="32" y="15"/>
                    </a:cubicBezTo>
                    <a:cubicBezTo>
                      <a:pt x="33" y="14"/>
                      <a:pt x="33" y="12"/>
                      <a:pt x="34" y="11"/>
                    </a:cubicBezTo>
                    <a:cubicBezTo>
                      <a:pt x="34" y="11"/>
                      <a:pt x="34" y="10"/>
                      <a:pt x="33" y="10"/>
                    </a:cubicBezTo>
                    <a:cubicBezTo>
                      <a:pt x="33" y="10"/>
                      <a:pt x="33" y="10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6" y="14"/>
                      <a:pt x="34" y="17"/>
                      <a:pt x="30" y="19"/>
                    </a:cubicBezTo>
                    <a:close/>
                    <a:moveTo>
                      <a:pt x="33" y="6"/>
                    </a:moveTo>
                    <a:cubicBezTo>
                      <a:pt x="32" y="5"/>
                      <a:pt x="30" y="4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6" y="3"/>
                      <a:pt x="34" y="4"/>
                      <a:pt x="33" y="6"/>
                    </a:cubicBezTo>
                    <a:close/>
                  </a:path>
                </a:pathLst>
              </a:custGeom>
              <a:solidFill>
                <a:srgbClr val="56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6" name="Freeform 831"/>
              <p:cNvSpPr>
                <a:spLocks/>
              </p:cNvSpPr>
              <p:nvPr userDrawn="1"/>
            </p:nvSpPr>
            <p:spPr bwMode="auto">
              <a:xfrm>
                <a:off x="7793038" y="1073151"/>
                <a:ext cx="9525" cy="6350"/>
              </a:xfrm>
              <a:custGeom>
                <a:avLst/>
                <a:gdLst>
                  <a:gd name="T0" fmla="*/ 5 w 5"/>
                  <a:gd name="T1" fmla="*/ 3 h 3"/>
                  <a:gd name="T2" fmla="*/ 0 w 5"/>
                  <a:gd name="T3" fmla="*/ 3 h 3"/>
                  <a:gd name="T4" fmla="*/ 1 w 5"/>
                  <a:gd name="T5" fmla="*/ 1 h 3"/>
                  <a:gd name="T6" fmla="*/ 5 w 5"/>
                  <a:gd name="T7" fmla="*/ 1 h 3"/>
                  <a:gd name="T8" fmla="*/ 5 w 5"/>
                  <a:gd name="T9" fmla="*/ 1 h 3"/>
                  <a:gd name="T10" fmla="*/ 5 w 5"/>
                  <a:gd name="T11" fmla="*/ 2 h 3"/>
                  <a:gd name="T12" fmla="*/ 5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3" y="3"/>
                      <a:pt x="2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lose/>
                  </a:path>
                </a:pathLst>
              </a:custGeom>
              <a:solidFill>
                <a:srgbClr val="DFE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2837149" y="4570779"/>
            <a:ext cx="906463" cy="765175"/>
            <a:chOff x="2776538" y="3963308"/>
            <a:chExt cx="906463" cy="765175"/>
          </a:xfrm>
        </p:grpSpPr>
        <p:grpSp>
          <p:nvGrpSpPr>
            <p:cNvPr id="12" name="Group 225"/>
            <p:cNvGrpSpPr>
              <a:grpSpLocks/>
            </p:cNvGrpSpPr>
            <p:nvPr userDrawn="1"/>
          </p:nvGrpSpPr>
          <p:grpSpPr bwMode="auto">
            <a:xfrm>
              <a:off x="2776538" y="3987120"/>
              <a:ext cx="889000" cy="701675"/>
              <a:chOff x="1749" y="2219"/>
              <a:chExt cx="560" cy="442"/>
            </a:xfrm>
          </p:grpSpPr>
          <p:sp>
            <p:nvSpPr>
              <p:cNvPr id="115" name="Freeform 25"/>
              <p:cNvSpPr>
                <a:spLocks/>
              </p:cNvSpPr>
              <p:nvPr userDrawn="1"/>
            </p:nvSpPr>
            <p:spPr bwMode="auto">
              <a:xfrm>
                <a:off x="2268" y="2444"/>
                <a:ext cx="38" cy="34"/>
              </a:xfrm>
              <a:custGeom>
                <a:avLst/>
                <a:gdLst>
                  <a:gd name="T0" fmla="*/ 24 w 33"/>
                  <a:gd name="T1" fmla="*/ 21 h 30"/>
                  <a:gd name="T2" fmla="*/ 22 w 33"/>
                  <a:gd name="T3" fmla="*/ 22 h 30"/>
                  <a:gd name="T4" fmla="*/ 14 w 33"/>
                  <a:gd name="T5" fmla="*/ 26 h 30"/>
                  <a:gd name="T6" fmla="*/ 14 w 33"/>
                  <a:gd name="T7" fmla="*/ 26 h 30"/>
                  <a:gd name="T8" fmla="*/ 2 w 33"/>
                  <a:gd name="T9" fmla="*/ 30 h 30"/>
                  <a:gd name="T10" fmla="*/ 0 w 33"/>
                  <a:gd name="T11" fmla="*/ 27 h 30"/>
                  <a:gd name="T12" fmla="*/ 1 w 33"/>
                  <a:gd name="T13" fmla="*/ 22 h 30"/>
                  <a:gd name="T14" fmla="*/ 3 w 33"/>
                  <a:gd name="T15" fmla="*/ 14 h 30"/>
                  <a:gd name="T16" fmla="*/ 12 w 33"/>
                  <a:gd name="T17" fmla="*/ 10 h 30"/>
                  <a:gd name="T18" fmla="*/ 24 w 33"/>
                  <a:gd name="T19" fmla="*/ 2 h 30"/>
                  <a:gd name="T20" fmla="*/ 26 w 33"/>
                  <a:gd name="T21" fmla="*/ 0 h 30"/>
                  <a:gd name="T22" fmla="*/ 28 w 33"/>
                  <a:gd name="T23" fmla="*/ 1 h 30"/>
                  <a:gd name="T24" fmla="*/ 33 w 33"/>
                  <a:gd name="T25" fmla="*/ 10 h 30"/>
                  <a:gd name="T26" fmla="*/ 31 w 33"/>
                  <a:gd name="T27" fmla="*/ 13 h 30"/>
                  <a:gd name="T28" fmla="*/ 31 w 33"/>
                  <a:gd name="T29" fmla="*/ 13 h 30"/>
                  <a:gd name="T30" fmla="*/ 30 w 33"/>
                  <a:gd name="T31" fmla="*/ 15 h 30"/>
                  <a:gd name="T32" fmla="*/ 30 w 33"/>
                  <a:gd name="T33" fmla="*/ 15 h 30"/>
                  <a:gd name="T34" fmla="*/ 27 w 33"/>
                  <a:gd name="T35" fmla="*/ 18 h 30"/>
                  <a:gd name="T36" fmla="*/ 25 w 33"/>
                  <a:gd name="T37" fmla="*/ 19 h 30"/>
                  <a:gd name="T38" fmla="*/ 24 w 33"/>
                  <a:gd name="T3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30">
                    <a:moveTo>
                      <a:pt x="24" y="21"/>
                    </a:moveTo>
                    <a:cubicBezTo>
                      <a:pt x="24" y="21"/>
                      <a:pt x="23" y="21"/>
                      <a:pt x="22" y="22"/>
                    </a:cubicBezTo>
                    <a:cubicBezTo>
                      <a:pt x="20" y="25"/>
                      <a:pt x="16" y="23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1" y="29"/>
                      <a:pt x="6" y="29"/>
                      <a:pt x="2" y="30"/>
                    </a:cubicBezTo>
                    <a:cubicBezTo>
                      <a:pt x="1" y="30"/>
                      <a:pt x="0" y="29"/>
                      <a:pt x="0" y="27"/>
                    </a:cubicBezTo>
                    <a:cubicBezTo>
                      <a:pt x="0" y="25"/>
                      <a:pt x="0" y="24"/>
                      <a:pt x="1" y="22"/>
                    </a:cubicBezTo>
                    <a:cubicBezTo>
                      <a:pt x="6" y="20"/>
                      <a:pt x="0" y="16"/>
                      <a:pt x="3" y="14"/>
                    </a:cubicBezTo>
                    <a:cubicBezTo>
                      <a:pt x="5" y="11"/>
                      <a:pt x="8" y="10"/>
                      <a:pt x="12" y="10"/>
                    </a:cubicBezTo>
                    <a:cubicBezTo>
                      <a:pt x="17" y="10"/>
                      <a:pt x="21" y="7"/>
                      <a:pt x="24" y="2"/>
                    </a:cubicBezTo>
                    <a:cubicBezTo>
                      <a:pt x="25" y="1"/>
                      <a:pt x="25" y="1"/>
                      <a:pt x="26" y="0"/>
                    </a:cubicBezTo>
                    <a:cubicBezTo>
                      <a:pt x="27" y="0"/>
                      <a:pt x="28" y="0"/>
                      <a:pt x="28" y="1"/>
                    </a:cubicBezTo>
                    <a:cubicBezTo>
                      <a:pt x="31" y="4"/>
                      <a:pt x="33" y="6"/>
                      <a:pt x="33" y="10"/>
                    </a:cubicBezTo>
                    <a:cubicBezTo>
                      <a:pt x="33" y="11"/>
                      <a:pt x="32" y="12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4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29" y="17"/>
                      <a:pt x="28" y="17"/>
                      <a:pt x="27" y="18"/>
                    </a:cubicBezTo>
                    <a:cubicBezTo>
                      <a:pt x="26" y="18"/>
                      <a:pt x="26" y="19"/>
                      <a:pt x="25" y="19"/>
                    </a:cubicBezTo>
                    <a:cubicBezTo>
                      <a:pt x="25" y="20"/>
                      <a:pt x="24" y="20"/>
                      <a:pt x="24" y="21"/>
                    </a:cubicBez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6"/>
              <p:cNvSpPr>
                <a:spLocks/>
              </p:cNvSpPr>
              <p:nvPr userDrawn="1"/>
            </p:nvSpPr>
            <p:spPr bwMode="auto">
              <a:xfrm>
                <a:off x="2222" y="2416"/>
                <a:ext cx="62" cy="21"/>
              </a:xfrm>
              <a:custGeom>
                <a:avLst/>
                <a:gdLst>
                  <a:gd name="T0" fmla="*/ 46 w 54"/>
                  <a:gd name="T1" fmla="*/ 11 h 18"/>
                  <a:gd name="T2" fmla="*/ 48 w 54"/>
                  <a:gd name="T3" fmla="*/ 11 h 18"/>
                  <a:gd name="T4" fmla="*/ 50 w 54"/>
                  <a:gd name="T5" fmla="*/ 12 h 18"/>
                  <a:gd name="T6" fmla="*/ 53 w 54"/>
                  <a:gd name="T7" fmla="*/ 13 h 18"/>
                  <a:gd name="T8" fmla="*/ 54 w 54"/>
                  <a:gd name="T9" fmla="*/ 14 h 18"/>
                  <a:gd name="T10" fmla="*/ 54 w 54"/>
                  <a:gd name="T11" fmla="*/ 15 h 18"/>
                  <a:gd name="T12" fmla="*/ 51 w 54"/>
                  <a:gd name="T13" fmla="*/ 18 h 18"/>
                  <a:gd name="T14" fmla="*/ 27 w 54"/>
                  <a:gd name="T15" fmla="*/ 12 h 18"/>
                  <a:gd name="T16" fmla="*/ 16 w 54"/>
                  <a:gd name="T17" fmla="*/ 9 h 18"/>
                  <a:gd name="T18" fmla="*/ 13 w 54"/>
                  <a:gd name="T19" fmla="*/ 8 h 18"/>
                  <a:gd name="T20" fmla="*/ 11 w 54"/>
                  <a:gd name="T21" fmla="*/ 8 h 18"/>
                  <a:gd name="T22" fmla="*/ 3 w 54"/>
                  <a:gd name="T23" fmla="*/ 5 h 18"/>
                  <a:gd name="T24" fmla="*/ 4 w 54"/>
                  <a:gd name="T25" fmla="*/ 0 h 18"/>
                  <a:gd name="T26" fmla="*/ 6 w 54"/>
                  <a:gd name="T27" fmla="*/ 1 h 18"/>
                  <a:gd name="T28" fmla="*/ 8 w 54"/>
                  <a:gd name="T29" fmla="*/ 0 h 18"/>
                  <a:gd name="T30" fmla="*/ 10 w 54"/>
                  <a:gd name="T31" fmla="*/ 1 h 18"/>
                  <a:gd name="T32" fmla="*/ 10 w 54"/>
                  <a:gd name="T33" fmla="*/ 1 h 18"/>
                  <a:gd name="T34" fmla="*/ 14 w 54"/>
                  <a:gd name="T35" fmla="*/ 2 h 18"/>
                  <a:gd name="T36" fmla="*/ 14 w 54"/>
                  <a:gd name="T37" fmla="*/ 2 h 18"/>
                  <a:gd name="T38" fmla="*/ 19 w 54"/>
                  <a:gd name="T39" fmla="*/ 3 h 18"/>
                  <a:gd name="T40" fmla="*/ 19 w 54"/>
                  <a:gd name="T41" fmla="*/ 3 h 18"/>
                  <a:gd name="T42" fmla="*/ 21 w 54"/>
                  <a:gd name="T43" fmla="*/ 4 h 18"/>
                  <a:gd name="T44" fmla="*/ 22 w 54"/>
                  <a:gd name="T45" fmla="*/ 3 h 18"/>
                  <a:gd name="T46" fmla="*/ 25 w 54"/>
                  <a:gd name="T47" fmla="*/ 4 h 18"/>
                  <a:gd name="T48" fmla="*/ 27 w 54"/>
                  <a:gd name="T49" fmla="*/ 4 h 18"/>
                  <a:gd name="T50" fmla="*/ 29 w 54"/>
                  <a:gd name="T51" fmla="*/ 5 h 18"/>
                  <a:gd name="T52" fmla="*/ 29 w 54"/>
                  <a:gd name="T53" fmla="*/ 5 h 18"/>
                  <a:gd name="T54" fmla="*/ 31 w 54"/>
                  <a:gd name="T55" fmla="*/ 6 h 18"/>
                  <a:gd name="T56" fmla="*/ 31 w 54"/>
                  <a:gd name="T57" fmla="*/ 6 h 18"/>
                  <a:gd name="T58" fmla="*/ 35 w 54"/>
                  <a:gd name="T59" fmla="*/ 7 h 18"/>
                  <a:gd name="T60" fmla="*/ 35 w 54"/>
                  <a:gd name="T61" fmla="*/ 7 h 18"/>
                  <a:gd name="T62" fmla="*/ 38 w 54"/>
                  <a:gd name="T63" fmla="*/ 8 h 18"/>
                  <a:gd name="T64" fmla="*/ 38 w 54"/>
                  <a:gd name="T65" fmla="*/ 8 h 18"/>
                  <a:gd name="T66" fmla="*/ 40 w 54"/>
                  <a:gd name="T67" fmla="*/ 9 h 18"/>
                  <a:gd name="T68" fmla="*/ 40 w 54"/>
                  <a:gd name="T69" fmla="*/ 9 h 18"/>
                  <a:gd name="T70" fmla="*/ 44 w 54"/>
                  <a:gd name="T71" fmla="*/ 10 h 18"/>
                  <a:gd name="T72" fmla="*/ 44 w 54"/>
                  <a:gd name="T73" fmla="*/ 10 h 18"/>
                  <a:gd name="T74" fmla="*/ 46 w 54"/>
                  <a:gd name="T75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4" h="18">
                    <a:moveTo>
                      <a:pt x="46" y="11"/>
                    </a:moveTo>
                    <a:cubicBezTo>
                      <a:pt x="47" y="11"/>
                      <a:pt x="47" y="11"/>
                      <a:pt x="48" y="11"/>
                    </a:cubicBezTo>
                    <a:cubicBezTo>
                      <a:pt x="49" y="11"/>
                      <a:pt x="50" y="11"/>
                      <a:pt x="50" y="12"/>
                    </a:cubicBezTo>
                    <a:cubicBezTo>
                      <a:pt x="51" y="12"/>
                      <a:pt x="52" y="13"/>
                      <a:pt x="53" y="13"/>
                    </a:cubicBezTo>
                    <a:cubicBezTo>
                      <a:pt x="53" y="13"/>
                      <a:pt x="54" y="14"/>
                      <a:pt x="54" y="14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3" y="17"/>
                      <a:pt x="53" y="18"/>
                      <a:pt x="51" y="18"/>
                    </a:cubicBezTo>
                    <a:cubicBezTo>
                      <a:pt x="43" y="18"/>
                      <a:pt x="35" y="12"/>
                      <a:pt x="27" y="12"/>
                    </a:cubicBezTo>
                    <a:cubicBezTo>
                      <a:pt x="23" y="11"/>
                      <a:pt x="20" y="11"/>
                      <a:pt x="16" y="9"/>
                    </a:cubicBezTo>
                    <a:cubicBezTo>
                      <a:pt x="15" y="9"/>
                      <a:pt x="14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8" y="7"/>
                      <a:pt x="5" y="7"/>
                      <a:pt x="3" y="5"/>
                    </a:cubicBezTo>
                    <a:cubicBezTo>
                      <a:pt x="0" y="3"/>
                      <a:pt x="1" y="2"/>
                      <a:pt x="4" y="0"/>
                    </a:cubicBezTo>
                    <a:cubicBezTo>
                      <a:pt x="5" y="0"/>
                      <a:pt x="5" y="0"/>
                      <a:pt x="6" y="1"/>
                    </a:cubicBezTo>
                    <a:cubicBezTo>
                      <a:pt x="7" y="1"/>
                      <a:pt x="7" y="0"/>
                      <a:pt x="8" y="0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2" y="2"/>
                      <a:pt x="13" y="1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6" y="3"/>
                      <a:pt x="17" y="2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20" y="3"/>
                      <a:pt x="21" y="4"/>
                    </a:cubicBezTo>
                    <a:cubicBezTo>
                      <a:pt x="21" y="4"/>
                      <a:pt x="22" y="4"/>
                      <a:pt x="22" y="3"/>
                    </a:cubicBezTo>
                    <a:cubicBezTo>
                      <a:pt x="23" y="4"/>
                      <a:pt x="24" y="4"/>
                      <a:pt x="25" y="4"/>
                    </a:cubicBezTo>
                    <a:cubicBezTo>
                      <a:pt x="25" y="4"/>
                      <a:pt x="26" y="4"/>
                      <a:pt x="27" y="4"/>
                    </a:cubicBezTo>
                    <a:cubicBezTo>
                      <a:pt x="27" y="4"/>
                      <a:pt x="28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6"/>
                      <a:pt x="30" y="6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3" y="7"/>
                      <a:pt x="34" y="6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6" y="7"/>
                      <a:pt x="37" y="8"/>
                      <a:pt x="38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9"/>
                      <a:pt x="39" y="9"/>
                      <a:pt x="40" y="9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1" y="10"/>
                      <a:pt x="43" y="9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5" y="10"/>
                      <a:pt x="46" y="11"/>
                      <a:pt x="46" y="11"/>
                    </a:cubicBezTo>
                    <a:close/>
                  </a:path>
                </a:pathLst>
              </a:custGeom>
              <a:solidFill>
                <a:srgbClr val="E1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7"/>
              <p:cNvSpPr>
                <a:spLocks/>
              </p:cNvSpPr>
              <p:nvPr userDrawn="1"/>
            </p:nvSpPr>
            <p:spPr bwMode="auto">
              <a:xfrm>
                <a:off x="2254" y="2417"/>
                <a:ext cx="45" cy="29"/>
              </a:xfrm>
              <a:custGeom>
                <a:avLst/>
                <a:gdLst>
                  <a:gd name="T0" fmla="*/ 0 w 39"/>
                  <a:gd name="T1" fmla="*/ 3 h 25"/>
                  <a:gd name="T2" fmla="*/ 1 w 39"/>
                  <a:gd name="T3" fmla="*/ 1 h 25"/>
                  <a:gd name="T4" fmla="*/ 3 w 39"/>
                  <a:gd name="T5" fmla="*/ 0 h 25"/>
                  <a:gd name="T6" fmla="*/ 5 w 39"/>
                  <a:gd name="T7" fmla="*/ 0 h 25"/>
                  <a:gd name="T8" fmla="*/ 7 w 39"/>
                  <a:gd name="T9" fmla="*/ 1 h 25"/>
                  <a:gd name="T10" fmla="*/ 9 w 39"/>
                  <a:gd name="T11" fmla="*/ 2 h 25"/>
                  <a:gd name="T12" fmla="*/ 12 w 39"/>
                  <a:gd name="T13" fmla="*/ 3 h 25"/>
                  <a:gd name="T14" fmla="*/ 14 w 39"/>
                  <a:gd name="T15" fmla="*/ 5 h 25"/>
                  <a:gd name="T16" fmla="*/ 18 w 39"/>
                  <a:gd name="T17" fmla="*/ 5 h 25"/>
                  <a:gd name="T18" fmla="*/ 18 w 39"/>
                  <a:gd name="T19" fmla="*/ 5 h 25"/>
                  <a:gd name="T20" fmla="*/ 20 w 39"/>
                  <a:gd name="T21" fmla="*/ 7 h 25"/>
                  <a:gd name="T22" fmla="*/ 26 w 39"/>
                  <a:gd name="T23" fmla="*/ 9 h 25"/>
                  <a:gd name="T24" fmla="*/ 39 w 39"/>
                  <a:gd name="T25" fmla="*/ 24 h 25"/>
                  <a:gd name="T26" fmla="*/ 38 w 39"/>
                  <a:gd name="T27" fmla="*/ 24 h 25"/>
                  <a:gd name="T28" fmla="*/ 32 w 39"/>
                  <a:gd name="T29" fmla="*/ 22 h 25"/>
                  <a:gd name="T30" fmla="*/ 6 w 39"/>
                  <a:gd name="T31" fmla="*/ 8 h 25"/>
                  <a:gd name="T32" fmla="*/ 0 w 39"/>
                  <a:gd name="T33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0" y="3"/>
                    </a:moveTo>
                    <a:cubicBezTo>
                      <a:pt x="0" y="3"/>
                      <a:pt x="1" y="2"/>
                      <a:pt x="1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1"/>
                      <a:pt x="7" y="1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10" y="3"/>
                      <a:pt x="11" y="3"/>
                      <a:pt x="12" y="3"/>
                    </a:cubicBezTo>
                    <a:cubicBezTo>
                      <a:pt x="12" y="4"/>
                      <a:pt x="13" y="4"/>
                      <a:pt x="14" y="5"/>
                    </a:cubicBezTo>
                    <a:cubicBezTo>
                      <a:pt x="15" y="6"/>
                      <a:pt x="17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6"/>
                      <a:pt x="19" y="6"/>
                      <a:pt x="20" y="7"/>
                    </a:cubicBezTo>
                    <a:cubicBezTo>
                      <a:pt x="22" y="8"/>
                      <a:pt x="24" y="8"/>
                      <a:pt x="26" y="9"/>
                    </a:cubicBezTo>
                    <a:cubicBezTo>
                      <a:pt x="31" y="14"/>
                      <a:pt x="39" y="15"/>
                      <a:pt x="39" y="24"/>
                    </a:cubicBezTo>
                    <a:cubicBezTo>
                      <a:pt x="39" y="24"/>
                      <a:pt x="38" y="24"/>
                      <a:pt x="38" y="24"/>
                    </a:cubicBezTo>
                    <a:cubicBezTo>
                      <a:pt x="35" y="25"/>
                      <a:pt x="33" y="24"/>
                      <a:pt x="32" y="22"/>
                    </a:cubicBezTo>
                    <a:cubicBezTo>
                      <a:pt x="24" y="16"/>
                      <a:pt x="15" y="12"/>
                      <a:pt x="6" y="8"/>
                    </a:cubicBezTo>
                    <a:cubicBezTo>
                      <a:pt x="4" y="7"/>
                      <a:pt x="0" y="7"/>
                      <a:pt x="0" y="3"/>
                    </a:cubicBezTo>
                    <a:close/>
                  </a:path>
                </a:pathLst>
              </a:custGeom>
              <a:solidFill>
                <a:srgbClr val="D8D6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8"/>
              <p:cNvSpPr>
                <a:spLocks/>
              </p:cNvSpPr>
              <p:nvPr userDrawn="1"/>
            </p:nvSpPr>
            <p:spPr bwMode="auto">
              <a:xfrm>
                <a:off x="2283" y="2427"/>
                <a:ext cx="26" cy="28"/>
              </a:xfrm>
              <a:custGeom>
                <a:avLst/>
                <a:gdLst>
                  <a:gd name="T0" fmla="*/ 14 w 23"/>
                  <a:gd name="T1" fmla="*/ 16 h 25"/>
                  <a:gd name="T2" fmla="*/ 7 w 23"/>
                  <a:gd name="T3" fmla="*/ 8 h 25"/>
                  <a:gd name="T4" fmla="*/ 0 w 23"/>
                  <a:gd name="T5" fmla="*/ 1 h 25"/>
                  <a:gd name="T6" fmla="*/ 1 w 23"/>
                  <a:gd name="T7" fmla="*/ 0 h 25"/>
                  <a:gd name="T8" fmla="*/ 2 w 23"/>
                  <a:gd name="T9" fmla="*/ 0 h 25"/>
                  <a:gd name="T10" fmla="*/ 6 w 23"/>
                  <a:gd name="T11" fmla="*/ 1 h 25"/>
                  <a:gd name="T12" fmla="*/ 8 w 23"/>
                  <a:gd name="T13" fmla="*/ 2 h 25"/>
                  <a:gd name="T14" fmla="*/ 10 w 23"/>
                  <a:gd name="T15" fmla="*/ 3 h 25"/>
                  <a:gd name="T16" fmla="*/ 13 w 23"/>
                  <a:gd name="T17" fmla="*/ 5 h 25"/>
                  <a:gd name="T18" fmla="*/ 13 w 23"/>
                  <a:gd name="T19" fmla="*/ 5 h 25"/>
                  <a:gd name="T20" fmla="*/ 15 w 23"/>
                  <a:gd name="T21" fmla="*/ 6 h 25"/>
                  <a:gd name="T22" fmla="*/ 17 w 23"/>
                  <a:gd name="T23" fmla="*/ 7 h 25"/>
                  <a:gd name="T24" fmla="*/ 18 w 23"/>
                  <a:gd name="T25" fmla="*/ 9 h 25"/>
                  <a:gd name="T26" fmla="*/ 21 w 23"/>
                  <a:gd name="T27" fmla="*/ 18 h 25"/>
                  <a:gd name="T28" fmla="*/ 21 w 23"/>
                  <a:gd name="T29" fmla="*/ 25 h 25"/>
                  <a:gd name="T30" fmla="*/ 20 w 23"/>
                  <a:gd name="T31" fmla="*/ 25 h 25"/>
                  <a:gd name="T32" fmla="*/ 14 w 23"/>
                  <a:gd name="T33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25">
                    <a:moveTo>
                      <a:pt x="14" y="16"/>
                    </a:moveTo>
                    <a:cubicBezTo>
                      <a:pt x="13" y="12"/>
                      <a:pt x="10" y="10"/>
                      <a:pt x="7" y="8"/>
                    </a:cubicBezTo>
                    <a:cubicBezTo>
                      <a:pt x="5" y="6"/>
                      <a:pt x="1" y="4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4" y="1"/>
                      <a:pt x="6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1" y="4"/>
                      <a:pt x="12" y="4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4" y="5"/>
                      <a:pt x="15" y="6"/>
                    </a:cubicBezTo>
                    <a:cubicBezTo>
                      <a:pt x="16" y="6"/>
                      <a:pt x="17" y="7"/>
                      <a:pt x="17" y="7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20" y="11"/>
                      <a:pt x="21" y="14"/>
                      <a:pt x="21" y="18"/>
                    </a:cubicBezTo>
                    <a:cubicBezTo>
                      <a:pt x="21" y="20"/>
                      <a:pt x="23" y="23"/>
                      <a:pt x="21" y="25"/>
                    </a:cubicBezTo>
                    <a:cubicBezTo>
                      <a:pt x="21" y="25"/>
                      <a:pt x="21" y="25"/>
                      <a:pt x="20" y="25"/>
                    </a:cubicBezTo>
                    <a:cubicBezTo>
                      <a:pt x="19" y="21"/>
                      <a:pt x="17" y="18"/>
                      <a:pt x="14" y="16"/>
                    </a:cubicBez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9"/>
              <p:cNvSpPr>
                <a:spLocks/>
              </p:cNvSpPr>
              <p:nvPr userDrawn="1"/>
            </p:nvSpPr>
            <p:spPr bwMode="auto">
              <a:xfrm>
                <a:off x="2260" y="2478"/>
                <a:ext cx="9" cy="7"/>
              </a:xfrm>
              <a:custGeom>
                <a:avLst/>
                <a:gdLst>
                  <a:gd name="T0" fmla="*/ 7 w 8"/>
                  <a:gd name="T1" fmla="*/ 1 h 6"/>
                  <a:gd name="T2" fmla="*/ 8 w 8"/>
                  <a:gd name="T3" fmla="*/ 2 h 6"/>
                  <a:gd name="T4" fmla="*/ 8 w 8"/>
                  <a:gd name="T5" fmla="*/ 2 h 6"/>
                  <a:gd name="T6" fmla="*/ 6 w 8"/>
                  <a:gd name="T7" fmla="*/ 5 h 6"/>
                  <a:gd name="T8" fmla="*/ 6 w 8"/>
                  <a:gd name="T9" fmla="*/ 5 h 6"/>
                  <a:gd name="T10" fmla="*/ 3 w 8"/>
                  <a:gd name="T11" fmla="*/ 6 h 6"/>
                  <a:gd name="T12" fmla="*/ 1 w 8"/>
                  <a:gd name="T13" fmla="*/ 6 h 6"/>
                  <a:gd name="T14" fmla="*/ 0 w 8"/>
                  <a:gd name="T15" fmla="*/ 5 h 6"/>
                  <a:gd name="T16" fmla="*/ 0 w 8"/>
                  <a:gd name="T17" fmla="*/ 4 h 6"/>
                  <a:gd name="T18" fmla="*/ 5 w 8"/>
                  <a:gd name="T19" fmla="*/ 0 h 6"/>
                  <a:gd name="T20" fmla="*/ 6 w 8"/>
                  <a:gd name="T21" fmla="*/ 0 h 6"/>
                  <a:gd name="T22" fmla="*/ 7 w 8"/>
                  <a:gd name="T2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7" y="1"/>
                    </a:moveTo>
                    <a:cubicBezTo>
                      <a:pt x="7" y="1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3"/>
                      <a:pt x="7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4" y="6"/>
                      <a:pt x="3" y="6"/>
                    </a:cubicBezTo>
                    <a:cubicBezTo>
                      <a:pt x="2" y="6"/>
                      <a:pt x="2" y="6"/>
                      <a:pt x="1" y="6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1" y="2"/>
                      <a:pt x="3" y="1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6" y="0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30"/>
              <p:cNvSpPr>
                <a:spLocks/>
              </p:cNvSpPr>
              <p:nvPr userDrawn="1"/>
            </p:nvSpPr>
            <p:spPr bwMode="auto">
              <a:xfrm>
                <a:off x="2276" y="2424"/>
                <a:ext cx="7" cy="5"/>
              </a:xfrm>
              <a:custGeom>
                <a:avLst/>
                <a:gdLst>
                  <a:gd name="T0" fmla="*/ 6 w 6"/>
                  <a:gd name="T1" fmla="*/ 3 h 4"/>
                  <a:gd name="T2" fmla="*/ 0 w 6"/>
                  <a:gd name="T3" fmla="*/ 1 h 4"/>
                  <a:gd name="T4" fmla="*/ 1 w 6"/>
                  <a:gd name="T5" fmla="*/ 1 h 4"/>
                  <a:gd name="T6" fmla="*/ 3 w 6"/>
                  <a:gd name="T7" fmla="*/ 0 h 4"/>
                  <a:gd name="T8" fmla="*/ 5 w 6"/>
                  <a:gd name="T9" fmla="*/ 1 h 4"/>
                  <a:gd name="T10" fmla="*/ 5 w 6"/>
                  <a:gd name="T11" fmla="*/ 1 h 4"/>
                  <a:gd name="T12" fmla="*/ 6 w 6"/>
                  <a:gd name="T13" fmla="*/ 2 h 4"/>
                  <a:gd name="T14" fmla="*/ 6 w 6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3" y="4"/>
                      <a:pt x="1" y="3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1"/>
              <p:cNvSpPr>
                <a:spLocks/>
              </p:cNvSpPr>
              <p:nvPr userDrawn="1"/>
            </p:nvSpPr>
            <p:spPr bwMode="auto">
              <a:xfrm>
                <a:off x="2164" y="2398"/>
                <a:ext cx="128" cy="72"/>
              </a:xfrm>
              <a:custGeom>
                <a:avLst/>
                <a:gdLst>
                  <a:gd name="T0" fmla="*/ 28 w 111"/>
                  <a:gd name="T1" fmla="*/ 2 h 63"/>
                  <a:gd name="T2" fmla="*/ 30 w 111"/>
                  <a:gd name="T3" fmla="*/ 3 h 63"/>
                  <a:gd name="T4" fmla="*/ 30 w 111"/>
                  <a:gd name="T5" fmla="*/ 5 h 63"/>
                  <a:gd name="T6" fmla="*/ 30 w 111"/>
                  <a:gd name="T7" fmla="*/ 7 h 63"/>
                  <a:gd name="T8" fmla="*/ 38 w 111"/>
                  <a:gd name="T9" fmla="*/ 10 h 63"/>
                  <a:gd name="T10" fmla="*/ 36 w 111"/>
                  <a:gd name="T11" fmla="*/ 18 h 63"/>
                  <a:gd name="T12" fmla="*/ 49 w 111"/>
                  <a:gd name="T13" fmla="*/ 24 h 63"/>
                  <a:gd name="T14" fmla="*/ 54 w 111"/>
                  <a:gd name="T15" fmla="*/ 24 h 63"/>
                  <a:gd name="T16" fmla="*/ 55 w 111"/>
                  <a:gd name="T17" fmla="*/ 24 h 63"/>
                  <a:gd name="T18" fmla="*/ 54 w 111"/>
                  <a:gd name="T19" fmla="*/ 23 h 63"/>
                  <a:gd name="T20" fmla="*/ 51 w 111"/>
                  <a:gd name="T21" fmla="*/ 22 h 63"/>
                  <a:gd name="T22" fmla="*/ 45 w 111"/>
                  <a:gd name="T23" fmla="*/ 19 h 63"/>
                  <a:gd name="T24" fmla="*/ 52 w 111"/>
                  <a:gd name="T25" fmla="*/ 13 h 63"/>
                  <a:gd name="T26" fmla="*/ 78 w 111"/>
                  <a:gd name="T27" fmla="*/ 20 h 63"/>
                  <a:gd name="T28" fmla="*/ 104 w 111"/>
                  <a:gd name="T29" fmla="*/ 33 h 63"/>
                  <a:gd name="T30" fmla="*/ 111 w 111"/>
                  <a:gd name="T31" fmla="*/ 39 h 63"/>
                  <a:gd name="T32" fmla="*/ 99 w 111"/>
                  <a:gd name="T33" fmla="*/ 51 h 63"/>
                  <a:gd name="T34" fmla="*/ 93 w 111"/>
                  <a:gd name="T35" fmla="*/ 54 h 63"/>
                  <a:gd name="T36" fmla="*/ 94 w 111"/>
                  <a:gd name="T37" fmla="*/ 58 h 63"/>
                  <a:gd name="T38" fmla="*/ 91 w 111"/>
                  <a:gd name="T39" fmla="*/ 63 h 63"/>
                  <a:gd name="T40" fmla="*/ 90 w 111"/>
                  <a:gd name="T41" fmla="*/ 63 h 63"/>
                  <a:gd name="T42" fmla="*/ 88 w 111"/>
                  <a:gd name="T43" fmla="*/ 61 h 63"/>
                  <a:gd name="T44" fmla="*/ 87 w 111"/>
                  <a:gd name="T45" fmla="*/ 59 h 63"/>
                  <a:gd name="T46" fmla="*/ 87 w 111"/>
                  <a:gd name="T47" fmla="*/ 58 h 63"/>
                  <a:gd name="T48" fmla="*/ 87 w 111"/>
                  <a:gd name="T49" fmla="*/ 58 h 63"/>
                  <a:gd name="T50" fmla="*/ 83 w 111"/>
                  <a:gd name="T51" fmla="*/ 63 h 63"/>
                  <a:gd name="T52" fmla="*/ 80 w 111"/>
                  <a:gd name="T53" fmla="*/ 62 h 63"/>
                  <a:gd name="T54" fmla="*/ 76 w 111"/>
                  <a:gd name="T55" fmla="*/ 53 h 63"/>
                  <a:gd name="T56" fmla="*/ 68 w 111"/>
                  <a:gd name="T57" fmla="*/ 48 h 63"/>
                  <a:gd name="T58" fmla="*/ 69 w 111"/>
                  <a:gd name="T59" fmla="*/ 46 h 63"/>
                  <a:gd name="T60" fmla="*/ 76 w 111"/>
                  <a:gd name="T61" fmla="*/ 44 h 63"/>
                  <a:gd name="T62" fmla="*/ 53 w 111"/>
                  <a:gd name="T63" fmla="*/ 44 h 63"/>
                  <a:gd name="T64" fmla="*/ 51 w 111"/>
                  <a:gd name="T65" fmla="*/ 43 h 63"/>
                  <a:gd name="T66" fmla="*/ 48 w 111"/>
                  <a:gd name="T67" fmla="*/ 44 h 63"/>
                  <a:gd name="T68" fmla="*/ 39 w 111"/>
                  <a:gd name="T69" fmla="*/ 46 h 63"/>
                  <a:gd name="T70" fmla="*/ 24 w 111"/>
                  <a:gd name="T71" fmla="*/ 32 h 63"/>
                  <a:gd name="T72" fmla="*/ 20 w 111"/>
                  <a:gd name="T73" fmla="*/ 21 h 63"/>
                  <a:gd name="T74" fmla="*/ 18 w 111"/>
                  <a:gd name="T75" fmla="*/ 18 h 63"/>
                  <a:gd name="T76" fmla="*/ 17 w 111"/>
                  <a:gd name="T77" fmla="*/ 15 h 63"/>
                  <a:gd name="T78" fmla="*/ 5 w 111"/>
                  <a:gd name="T79" fmla="*/ 11 h 63"/>
                  <a:gd name="T80" fmla="*/ 5 w 111"/>
                  <a:gd name="T81" fmla="*/ 3 h 63"/>
                  <a:gd name="T82" fmla="*/ 19 w 111"/>
                  <a:gd name="T83" fmla="*/ 0 h 63"/>
                  <a:gd name="T84" fmla="*/ 23 w 111"/>
                  <a:gd name="T85" fmla="*/ 1 h 63"/>
                  <a:gd name="T86" fmla="*/ 28 w 111"/>
                  <a:gd name="T87" fmla="*/ 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1" h="63">
                    <a:moveTo>
                      <a:pt x="28" y="2"/>
                    </a:moveTo>
                    <a:cubicBezTo>
                      <a:pt x="28" y="2"/>
                      <a:pt x="29" y="2"/>
                      <a:pt x="30" y="3"/>
                    </a:cubicBezTo>
                    <a:cubicBezTo>
                      <a:pt x="30" y="3"/>
                      <a:pt x="30" y="4"/>
                      <a:pt x="30" y="5"/>
                    </a:cubicBezTo>
                    <a:cubicBezTo>
                      <a:pt x="30" y="5"/>
                      <a:pt x="27" y="6"/>
                      <a:pt x="30" y="7"/>
                    </a:cubicBezTo>
                    <a:cubicBezTo>
                      <a:pt x="32" y="8"/>
                      <a:pt x="35" y="9"/>
                      <a:pt x="38" y="10"/>
                    </a:cubicBezTo>
                    <a:cubicBezTo>
                      <a:pt x="39" y="13"/>
                      <a:pt x="33" y="15"/>
                      <a:pt x="36" y="18"/>
                    </a:cubicBezTo>
                    <a:cubicBezTo>
                      <a:pt x="40" y="20"/>
                      <a:pt x="43" y="26"/>
                      <a:pt x="49" y="24"/>
                    </a:cubicBezTo>
                    <a:cubicBezTo>
                      <a:pt x="51" y="24"/>
                      <a:pt x="53" y="24"/>
                      <a:pt x="54" y="24"/>
                    </a:cubicBezTo>
                    <a:cubicBezTo>
                      <a:pt x="55" y="25"/>
                      <a:pt x="54" y="25"/>
                      <a:pt x="55" y="24"/>
                    </a:cubicBezTo>
                    <a:cubicBezTo>
                      <a:pt x="56" y="24"/>
                      <a:pt x="54" y="23"/>
                      <a:pt x="54" y="23"/>
                    </a:cubicBezTo>
                    <a:cubicBezTo>
                      <a:pt x="53" y="23"/>
                      <a:pt x="52" y="22"/>
                      <a:pt x="51" y="22"/>
                    </a:cubicBezTo>
                    <a:cubicBezTo>
                      <a:pt x="49" y="22"/>
                      <a:pt x="45" y="22"/>
                      <a:pt x="45" y="19"/>
                    </a:cubicBezTo>
                    <a:cubicBezTo>
                      <a:pt x="44" y="14"/>
                      <a:pt x="50" y="16"/>
                      <a:pt x="52" y="13"/>
                    </a:cubicBezTo>
                    <a:cubicBezTo>
                      <a:pt x="62" y="13"/>
                      <a:pt x="69" y="18"/>
                      <a:pt x="78" y="20"/>
                    </a:cubicBezTo>
                    <a:cubicBezTo>
                      <a:pt x="88" y="23"/>
                      <a:pt x="95" y="29"/>
                      <a:pt x="104" y="33"/>
                    </a:cubicBezTo>
                    <a:cubicBezTo>
                      <a:pt x="107" y="34"/>
                      <a:pt x="110" y="36"/>
                      <a:pt x="111" y="39"/>
                    </a:cubicBezTo>
                    <a:cubicBezTo>
                      <a:pt x="111" y="46"/>
                      <a:pt x="107" y="51"/>
                      <a:pt x="99" y="51"/>
                    </a:cubicBezTo>
                    <a:cubicBezTo>
                      <a:pt x="97" y="51"/>
                      <a:pt x="94" y="51"/>
                      <a:pt x="93" y="54"/>
                    </a:cubicBezTo>
                    <a:cubicBezTo>
                      <a:pt x="93" y="56"/>
                      <a:pt x="93" y="57"/>
                      <a:pt x="94" y="58"/>
                    </a:cubicBezTo>
                    <a:cubicBezTo>
                      <a:pt x="98" y="62"/>
                      <a:pt x="94" y="62"/>
                      <a:pt x="91" y="63"/>
                    </a:cubicBezTo>
                    <a:cubicBezTo>
                      <a:pt x="91" y="63"/>
                      <a:pt x="91" y="63"/>
                      <a:pt x="90" y="63"/>
                    </a:cubicBezTo>
                    <a:cubicBezTo>
                      <a:pt x="89" y="62"/>
                      <a:pt x="89" y="62"/>
                      <a:pt x="88" y="61"/>
                    </a:cubicBezTo>
                    <a:cubicBezTo>
                      <a:pt x="88" y="61"/>
                      <a:pt x="87" y="60"/>
                      <a:pt x="87" y="59"/>
                    </a:cubicBezTo>
                    <a:cubicBezTo>
                      <a:pt x="88" y="60"/>
                      <a:pt x="86" y="59"/>
                      <a:pt x="87" y="58"/>
                    </a:cubicBezTo>
                    <a:cubicBezTo>
                      <a:pt x="88" y="58"/>
                      <a:pt x="88" y="56"/>
                      <a:pt x="87" y="58"/>
                    </a:cubicBezTo>
                    <a:cubicBezTo>
                      <a:pt x="87" y="60"/>
                      <a:pt x="86" y="62"/>
                      <a:pt x="83" y="63"/>
                    </a:cubicBezTo>
                    <a:cubicBezTo>
                      <a:pt x="82" y="63"/>
                      <a:pt x="81" y="62"/>
                      <a:pt x="80" y="62"/>
                    </a:cubicBezTo>
                    <a:cubicBezTo>
                      <a:pt x="77" y="60"/>
                      <a:pt x="76" y="57"/>
                      <a:pt x="76" y="53"/>
                    </a:cubicBezTo>
                    <a:cubicBezTo>
                      <a:pt x="72" y="54"/>
                      <a:pt x="70" y="52"/>
                      <a:pt x="68" y="48"/>
                    </a:cubicBezTo>
                    <a:cubicBezTo>
                      <a:pt x="68" y="47"/>
                      <a:pt x="68" y="46"/>
                      <a:pt x="69" y="46"/>
                    </a:cubicBezTo>
                    <a:cubicBezTo>
                      <a:pt x="71" y="44"/>
                      <a:pt x="73" y="43"/>
                      <a:pt x="76" y="44"/>
                    </a:cubicBezTo>
                    <a:cubicBezTo>
                      <a:pt x="68" y="41"/>
                      <a:pt x="60" y="48"/>
                      <a:pt x="53" y="44"/>
                    </a:cubicBezTo>
                    <a:cubicBezTo>
                      <a:pt x="52" y="44"/>
                      <a:pt x="52" y="43"/>
                      <a:pt x="51" y="43"/>
                    </a:cubicBezTo>
                    <a:cubicBezTo>
                      <a:pt x="50" y="43"/>
                      <a:pt x="48" y="43"/>
                      <a:pt x="48" y="44"/>
                    </a:cubicBezTo>
                    <a:cubicBezTo>
                      <a:pt x="47" y="53"/>
                      <a:pt x="43" y="51"/>
                      <a:pt x="39" y="46"/>
                    </a:cubicBezTo>
                    <a:cubicBezTo>
                      <a:pt x="34" y="41"/>
                      <a:pt x="34" y="32"/>
                      <a:pt x="24" y="32"/>
                    </a:cubicBezTo>
                    <a:cubicBezTo>
                      <a:pt x="18" y="31"/>
                      <a:pt x="23" y="24"/>
                      <a:pt x="20" y="21"/>
                    </a:cubicBezTo>
                    <a:cubicBezTo>
                      <a:pt x="20" y="20"/>
                      <a:pt x="20" y="19"/>
                      <a:pt x="18" y="18"/>
                    </a:cubicBezTo>
                    <a:cubicBezTo>
                      <a:pt x="18" y="17"/>
                      <a:pt x="17" y="16"/>
                      <a:pt x="17" y="15"/>
                    </a:cubicBezTo>
                    <a:cubicBezTo>
                      <a:pt x="13" y="14"/>
                      <a:pt x="8" y="14"/>
                      <a:pt x="5" y="11"/>
                    </a:cubicBezTo>
                    <a:cubicBezTo>
                      <a:pt x="2" y="9"/>
                      <a:pt x="0" y="6"/>
                      <a:pt x="5" y="3"/>
                    </a:cubicBezTo>
                    <a:cubicBezTo>
                      <a:pt x="10" y="2"/>
                      <a:pt x="15" y="4"/>
                      <a:pt x="19" y="0"/>
                    </a:cubicBezTo>
                    <a:cubicBezTo>
                      <a:pt x="21" y="2"/>
                      <a:pt x="22" y="1"/>
                      <a:pt x="23" y="1"/>
                    </a:cubicBezTo>
                    <a:cubicBezTo>
                      <a:pt x="25" y="2"/>
                      <a:pt x="26" y="2"/>
                      <a:pt x="28" y="2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2"/>
              <p:cNvSpPr>
                <a:spLocks/>
              </p:cNvSpPr>
              <p:nvPr userDrawn="1"/>
            </p:nvSpPr>
            <p:spPr bwMode="auto">
              <a:xfrm>
                <a:off x="2165" y="2400"/>
                <a:ext cx="5" cy="2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0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2" y="2"/>
                      <a:pt x="1" y="2"/>
                      <a:pt x="0" y="0"/>
                    </a:cubicBezTo>
                    <a:cubicBezTo>
                      <a:pt x="1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3"/>
              <p:cNvSpPr>
                <a:spLocks/>
              </p:cNvSpPr>
              <p:nvPr userDrawn="1"/>
            </p:nvSpPr>
            <p:spPr bwMode="auto">
              <a:xfrm>
                <a:off x="2268" y="2443"/>
                <a:ext cx="30" cy="17"/>
              </a:xfrm>
              <a:custGeom>
                <a:avLst/>
                <a:gdLst>
                  <a:gd name="T0" fmla="*/ 3 w 26"/>
                  <a:gd name="T1" fmla="*/ 15 h 15"/>
                  <a:gd name="T2" fmla="*/ 1 w 26"/>
                  <a:gd name="T3" fmla="*/ 13 h 15"/>
                  <a:gd name="T4" fmla="*/ 4 w 26"/>
                  <a:gd name="T5" fmla="*/ 11 h 15"/>
                  <a:gd name="T6" fmla="*/ 21 w 26"/>
                  <a:gd name="T7" fmla="*/ 0 h 15"/>
                  <a:gd name="T8" fmla="*/ 26 w 26"/>
                  <a:gd name="T9" fmla="*/ 2 h 15"/>
                  <a:gd name="T10" fmla="*/ 15 w 26"/>
                  <a:gd name="T11" fmla="*/ 13 h 15"/>
                  <a:gd name="T12" fmla="*/ 3 w 26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5">
                    <a:moveTo>
                      <a:pt x="3" y="15"/>
                    </a:moveTo>
                    <a:cubicBezTo>
                      <a:pt x="1" y="15"/>
                      <a:pt x="0" y="14"/>
                      <a:pt x="1" y="13"/>
                    </a:cubicBezTo>
                    <a:cubicBezTo>
                      <a:pt x="2" y="12"/>
                      <a:pt x="3" y="11"/>
                      <a:pt x="4" y="11"/>
                    </a:cubicBezTo>
                    <a:cubicBezTo>
                      <a:pt x="13" y="12"/>
                      <a:pt x="17" y="6"/>
                      <a:pt x="21" y="0"/>
                    </a:cubicBezTo>
                    <a:cubicBezTo>
                      <a:pt x="23" y="0"/>
                      <a:pt x="24" y="1"/>
                      <a:pt x="26" y="2"/>
                    </a:cubicBezTo>
                    <a:cubicBezTo>
                      <a:pt x="24" y="10"/>
                      <a:pt x="21" y="13"/>
                      <a:pt x="15" y="13"/>
                    </a:cubicBezTo>
                    <a:cubicBezTo>
                      <a:pt x="10" y="13"/>
                      <a:pt x="7" y="14"/>
                      <a:pt x="3" y="15"/>
                    </a:cubicBezTo>
                    <a:close/>
                  </a:path>
                </a:pathLst>
              </a:custGeom>
              <a:solidFill>
                <a:srgbClr val="FBFD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34"/>
              <p:cNvSpPr>
                <a:spLocks/>
              </p:cNvSpPr>
              <p:nvPr userDrawn="1"/>
            </p:nvSpPr>
            <p:spPr bwMode="auto">
              <a:xfrm>
                <a:off x="2299" y="2445"/>
                <a:ext cx="8" cy="12"/>
              </a:xfrm>
              <a:custGeom>
                <a:avLst/>
                <a:gdLst>
                  <a:gd name="T0" fmla="*/ 7 w 7"/>
                  <a:gd name="T1" fmla="*/ 9 h 10"/>
                  <a:gd name="T2" fmla="*/ 6 w 7"/>
                  <a:gd name="T3" fmla="*/ 9 h 10"/>
                  <a:gd name="T4" fmla="*/ 5 w 7"/>
                  <a:gd name="T5" fmla="*/ 10 h 10"/>
                  <a:gd name="T6" fmla="*/ 0 w 7"/>
                  <a:gd name="T7" fmla="*/ 0 h 10"/>
                  <a:gd name="T8" fmla="*/ 7 w 7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7" y="9"/>
                    </a:moveTo>
                    <a:cubicBezTo>
                      <a:pt x="6" y="9"/>
                      <a:pt x="6" y="9"/>
                      <a:pt x="6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6"/>
                      <a:pt x="1" y="4"/>
                      <a:pt x="0" y="0"/>
                    </a:cubicBezTo>
                    <a:cubicBezTo>
                      <a:pt x="5" y="1"/>
                      <a:pt x="6" y="5"/>
                      <a:pt x="7" y="9"/>
                    </a:cubicBezTo>
                    <a:close/>
                  </a:path>
                </a:pathLst>
              </a:custGeom>
              <a:solidFill>
                <a:srgbClr val="D6D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5"/>
              <p:cNvSpPr>
                <a:spLocks/>
              </p:cNvSpPr>
              <p:nvPr userDrawn="1"/>
            </p:nvSpPr>
            <p:spPr bwMode="auto">
              <a:xfrm>
                <a:off x="2263" y="2468"/>
                <a:ext cx="7" cy="7"/>
              </a:xfrm>
              <a:custGeom>
                <a:avLst/>
                <a:gdLst>
                  <a:gd name="T0" fmla="*/ 5 w 6"/>
                  <a:gd name="T1" fmla="*/ 2 h 6"/>
                  <a:gd name="T2" fmla="*/ 5 w 6"/>
                  <a:gd name="T3" fmla="*/ 6 h 6"/>
                  <a:gd name="T4" fmla="*/ 4 w 6"/>
                  <a:gd name="T5" fmla="*/ 6 h 6"/>
                  <a:gd name="T6" fmla="*/ 0 w 6"/>
                  <a:gd name="T7" fmla="*/ 3 h 6"/>
                  <a:gd name="T8" fmla="*/ 3 w 6"/>
                  <a:gd name="T9" fmla="*/ 0 h 6"/>
                  <a:gd name="T10" fmla="*/ 3 w 6"/>
                  <a:gd name="T11" fmla="*/ 0 h 6"/>
                  <a:gd name="T12" fmla="*/ 5 w 6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5" y="2"/>
                    </a:moveTo>
                    <a:cubicBezTo>
                      <a:pt x="6" y="3"/>
                      <a:pt x="6" y="4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6"/>
              <p:cNvSpPr>
                <a:spLocks/>
              </p:cNvSpPr>
              <p:nvPr userDrawn="1"/>
            </p:nvSpPr>
            <p:spPr bwMode="auto">
              <a:xfrm>
                <a:off x="2265" y="2475"/>
                <a:ext cx="5" cy="5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4 h 4"/>
                  <a:gd name="T4" fmla="*/ 2 w 4"/>
                  <a:gd name="T5" fmla="*/ 4 h 4"/>
                  <a:gd name="T6" fmla="*/ 3 w 4"/>
                  <a:gd name="T7" fmla="*/ 0 h 4"/>
                  <a:gd name="T8" fmla="*/ 3 w 4"/>
                  <a:gd name="T9" fmla="*/ 0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3" y="3"/>
                      <a:pt x="3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2"/>
                      <a:pt x="0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7"/>
              <p:cNvSpPr>
                <a:spLocks/>
              </p:cNvSpPr>
              <p:nvPr userDrawn="1"/>
            </p:nvSpPr>
            <p:spPr bwMode="auto">
              <a:xfrm>
                <a:off x="2200" y="2408"/>
                <a:ext cx="32" cy="24"/>
              </a:xfrm>
              <a:custGeom>
                <a:avLst/>
                <a:gdLst>
                  <a:gd name="T0" fmla="*/ 22 w 28"/>
                  <a:gd name="T1" fmla="*/ 12 h 21"/>
                  <a:gd name="T2" fmla="*/ 27 w 28"/>
                  <a:gd name="T3" fmla="*/ 14 h 21"/>
                  <a:gd name="T4" fmla="*/ 26 w 28"/>
                  <a:gd name="T5" fmla="*/ 19 h 21"/>
                  <a:gd name="T6" fmla="*/ 23 w 28"/>
                  <a:gd name="T7" fmla="*/ 17 h 21"/>
                  <a:gd name="T8" fmla="*/ 22 w 28"/>
                  <a:gd name="T9" fmla="*/ 17 h 21"/>
                  <a:gd name="T10" fmla="*/ 13 w 28"/>
                  <a:gd name="T11" fmla="*/ 18 h 21"/>
                  <a:gd name="T12" fmla="*/ 7 w 28"/>
                  <a:gd name="T13" fmla="*/ 13 h 21"/>
                  <a:gd name="T14" fmla="*/ 4 w 28"/>
                  <a:gd name="T15" fmla="*/ 4 h 21"/>
                  <a:gd name="T16" fmla="*/ 7 w 28"/>
                  <a:gd name="T17" fmla="*/ 1 h 21"/>
                  <a:gd name="T18" fmla="*/ 9 w 28"/>
                  <a:gd name="T19" fmla="*/ 0 h 21"/>
                  <a:gd name="T20" fmla="*/ 11 w 28"/>
                  <a:gd name="T21" fmla="*/ 2 h 21"/>
                  <a:gd name="T22" fmla="*/ 21 w 28"/>
                  <a:gd name="T23" fmla="*/ 4 h 21"/>
                  <a:gd name="T24" fmla="*/ 20 w 28"/>
                  <a:gd name="T25" fmla="*/ 8 h 21"/>
                  <a:gd name="T26" fmla="*/ 15 w 28"/>
                  <a:gd name="T27" fmla="*/ 9 h 21"/>
                  <a:gd name="T28" fmla="*/ 22 w 28"/>
                  <a:gd name="T2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21">
                    <a:moveTo>
                      <a:pt x="22" y="12"/>
                    </a:moveTo>
                    <a:cubicBezTo>
                      <a:pt x="24" y="12"/>
                      <a:pt x="25" y="13"/>
                      <a:pt x="27" y="14"/>
                    </a:cubicBezTo>
                    <a:cubicBezTo>
                      <a:pt x="28" y="16"/>
                      <a:pt x="28" y="17"/>
                      <a:pt x="26" y="19"/>
                    </a:cubicBezTo>
                    <a:cubicBezTo>
                      <a:pt x="24" y="21"/>
                      <a:pt x="24" y="19"/>
                      <a:pt x="23" y="17"/>
                    </a:cubicBezTo>
                    <a:cubicBezTo>
                      <a:pt x="23" y="17"/>
                      <a:pt x="22" y="17"/>
                      <a:pt x="22" y="17"/>
                    </a:cubicBezTo>
                    <a:cubicBezTo>
                      <a:pt x="19" y="17"/>
                      <a:pt x="16" y="18"/>
                      <a:pt x="13" y="18"/>
                    </a:cubicBezTo>
                    <a:cubicBezTo>
                      <a:pt x="12" y="15"/>
                      <a:pt x="10" y="14"/>
                      <a:pt x="7" y="13"/>
                    </a:cubicBezTo>
                    <a:cubicBezTo>
                      <a:pt x="1" y="12"/>
                      <a:pt x="0" y="8"/>
                      <a:pt x="4" y="4"/>
                    </a:cubicBezTo>
                    <a:cubicBezTo>
                      <a:pt x="5" y="3"/>
                      <a:pt x="6" y="2"/>
                      <a:pt x="7" y="1"/>
                    </a:cubicBezTo>
                    <a:cubicBezTo>
                      <a:pt x="8" y="1"/>
                      <a:pt x="8" y="1"/>
                      <a:pt x="9" y="0"/>
                    </a:cubicBezTo>
                    <a:cubicBezTo>
                      <a:pt x="9" y="1"/>
                      <a:pt x="10" y="1"/>
                      <a:pt x="11" y="2"/>
                    </a:cubicBezTo>
                    <a:cubicBezTo>
                      <a:pt x="14" y="2"/>
                      <a:pt x="18" y="3"/>
                      <a:pt x="21" y="4"/>
                    </a:cubicBezTo>
                    <a:cubicBezTo>
                      <a:pt x="22" y="5"/>
                      <a:pt x="22" y="7"/>
                      <a:pt x="20" y="8"/>
                    </a:cubicBezTo>
                    <a:cubicBezTo>
                      <a:pt x="18" y="8"/>
                      <a:pt x="16" y="7"/>
                      <a:pt x="15" y="9"/>
                    </a:cubicBezTo>
                    <a:cubicBezTo>
                      <a:pt x="16" y="12"/>
                      <a:pt x="20" y="9"/>
                      <a:pt x="22" y="12"/>
                    </a:cubicBezTo>
                    <a:close/>
                  </a:path>
                </a:pathLst>
              </a:custGeom>
              <a:solidFill>
                <a:srgbClr val="F3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8"/>
              <p:cNvSpPr>
                <a:spLocks/>
              </p:cNvSpPr>
              <p:nvPr userDrawn="1"/>
            </p:nvSpPr>
            <p:spPr bwMode="auto">
              <a:xfrm>
                <a:off x="2210" y="240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1" y="1"/>
                      <a:pt x="2" y="2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9"/>
              <p:cNvSpPr>
                <a:spLocks/>
              </p:cNvSpPr>
              <p:nvPr userDrawn="1"/>
            </p:nvSpPr>
            <p:spPr bwMode="auto">
              <a:xfrm>
                <a:off x="2193" y="2465"/>
                <a:ext cx="61" cy="20"/>
              </a:xfrm>
              <a:custGeom>
                <a:avLst/>
                <a:gdLst>
                  <a:gd name="T0" fmla="*/ 26 w 53"/>
                  <a:gd name="T1" fmla="*/ 6 h 18"/>
                  <a:gd name="T2" fmla="*/ 53 w 53"/>
                  <a:gd name="T3" fmla="*/ 16 h 18"/>
                  <a:gd name="T4" fmla="*/ 45 w 53"/>
                  <a:gd name="T5" fmla="*/ 17 h 18"/>
                  <a:gd name="T6" fmla="*/ 30 w 53"/>
                  <a:gd name="T7" fmla="*/ 18 h 18"/>
                  <a:gd name="T8" fmla="*/ 20 w 53"/>
                  <a:gd name="T9" fmla="*/ 17 h 18"/>
                  <a:gd name="T10" fmla="*/ 16 w 53"/>
                  <a:gd name="T11" fmla="*/ 17 h 18"/>
                  <a:gd name="T12" fmla="*/ 12 w 53"/>
                  <a:gd name="T13" fmla="*/ 16 h 18"/>
                  <a:gd name="T14" fmla="*/ 8 w 53"/>
                  <a:gd name="T15" fmla="*/ 15 h 18"/>
                  <a:gd name="T16" fmla="*/ 6 w 53"/>
                  <a:gd name="T17" fmla="*/ 14 h 18"/>
                  <a:gd name="T18" fmla="*/ 3 w 53"/>
                  <a:gd name="T19" fmla="*/ 13 h 18"/>
                  <a:gd name="T20" fmla="*/ 1 w 53"/>
                  <a:gd name="T21" fmla="*/ 12 h 18"/>
                  <a:gd name="T22" fmla="*/ 0 w 53"/>
                  <a:gd name="T23" fmla="*/ 10 h 18"/>
                  <a:gd name="T24" fmla="*/ 11 w 53"/>
                  <a:gd name="T25" fmla="*/ 4 h 18"/>
                  <a:gd name="T26" fmla="*/ 26 w 53"/>
                  <a:gd name="T2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" h="18">
                    <a:moveTo>
                      <a:pt x="26" y="6"/>
                    </a:moveTo>
                    <a:cubicBezTo>
                      <a:pt x="36" y="8"/>
                      <a:pt x="45" y="11"/>
                      <a:pt x="53" y="16"/>
                    </a:cubicBezTo>
                    <a:cubicBezTo>
                      <a:pt x="50" y="17"/>
                      <a:pt x="48" y="17"/>
                      <a:pt x="45" y="17"/>
                    </a:cubicBezTo>
                    <a:cubicBezTo>
                      <a:pt x="40" y="15"/>
                      <a:pt x="35" y="16"/>
                      <a:pt x="30" y="18"/>
                    </a:cubicBezTo>
                    <a:cubicBezTo>
                      <a:pt x="27" y="17"/>
                      <a:pt x="24" y="14"/>
                      <a:pt x="20" y="17"/>
                    </a:cubicBezTo>
                    <a:cubicBezTo>
                      <a:pt x="19" y="16"/>
                      <a:pt x="18" y="16"/>
                      <a:pt x="16" y="17"/>
                    </a:cubicBezTo>
                    <a:cubicBezTo>
                      <a:pt x="15" y="15"/>
                      <a:pt x="14" y="16"/>
                      <a:pt x="12" y="16"/>
                    </a:cubicBezTo>
                    <a:cubicBezTo>
                      <a:pt x="11" y="15"/>
                      <a:pt x="9" y="15"/>
                      <a:pt x="8" y="15"/>
                    </a:cubicBezTo>
                    <a:cubicBezTo>
                      <a:pt x="7" y="15"/>
                      <a:pt x="6" y="15"/>
                      <a:pt x="6" y="14"/>
                    </a:cubicBezTo>
                    <a:cubicBezTo>
                      <a:pt x="5" y="14"/>
                      <a:pt x="4" y="13"/>
                      <a:pt x="3" y="13"/>
                    </a:cubicBezTo>
                    <a:cubicBezTo>
                      <a:pt x="3" y="13"/>
                      <a:pt x="2" y="12"/>
                      <a:pt x="1" y="12"/>
                    </a:cubicBezTo>
                    <a:cubicBezTo>
                      <a:pt x="1" y="11"/>
                      <a:pt x="1" y="11"/>
                      <a:pt x="0" y="10"/>
                    </a:cubicBezTo>
                    <a:cubicBezTo>
                      <a:pt x="4" y="7"/>
                      <a:pt x="8" y="6"/>
                      <a:pt x="11" y="4"/>
                    </a:cubicBezTo>
                    <a:cubicBezTo>
                      <a:pt x="16" y="0"/>
                      <a:pt x="21" y="4"/>
                      <a:pt x="26" y="6"/>
                    </a:cubicBezTo>
                    <a:close/>
                  </a:path>
                </a:pathLst>
              </a:custGeom>
              <a:solidFill>
                <a:srgbClr val="E8E8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40"/>
              <p:cNvSpPr>
                <a:spLocks/>
              </p:cNvSpPr>
              <p:nvPr userDrawn="1"/>
            </p:nvSpPr>
            <p:spPr bwMode="auto">
              <a:xfrm>
                <a:off x="2256" y="2475"/>
                <a:ext cx="9" cy="10"/>
              </a:xfrm>
              <a:custGeom>
                <a:avLst/>
                <a:gdLst>
                  <a:gd name="T0" fmla="*/ 0 w 8"/>
                  <a:gd name="T1" fmla="*/ 7 h 9"/>
                  <a:gd name="T2" fmla="*/ 2 w 8"/>
                  <a:gd name="T3" fmla="*/ 2 h 9"/>
                  <a:gd name="T4" fmla="*/ 8 w 8"/>
                  <a:gd name="T5" fmla="*/ 4 h 9"/>
                  <a:gd name="T6" fmla="*/ 4 w 8"/>
                  <a:gd name="T7" fmla="*/ 8 h 9"/>
                  <a:gd name="T8" fmla="*/ 0 w 8"/>
                  <a:gd name="T9" fmla="*/ 9 h 9"/>
                  <a:gd name="T10" fmla="*/ 0 w 8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9">
                    <a:moveTo>
                      <a:pt x="0" y="7"/>
                    </a:moveTo>
                    <a:cubicBezTo>
                      <a:pt x="2" y="6"/>
                      <a:pt x="3" y="5"/>
                      <a:pt x="2" y="2"/>
                    </a:cubicBezTo>
                    <a:cubicBezTo>
                      <a:pt x="5" y="0"/>
                      <a:pt x="7" y="0"/>
                      <a:pt x="8" y="4"/>
                    </a:cubicBezTo>
                    <a:cubicBezTo>
                      <a:pt x="7" y="5"/>
                      <a:pt x="5" y="7"/>
                      <a:pt x="4" y="8"/>
                    </a:cubicBezTo>
                    <a:cubicBezTo>
                      <a:pt x="2" y="8"/>
                      <a:pt x="1" y="8"/>
                      <a:pt x="0" y="9"/>
                    </a:cubicBezTo>
                    <a:cubicBezTo>
                      <a:pt x="0" y="8"/>
                      <a:pt x="0" y="8"/>
                      <a:pt x="0" y="7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41"/>
              <p:cNvSpPr>
                <a:spLocks/>
              </p:cNvSpPr>
              <p:nvPr userDrawn="1"/>
            </p:nvSpPr>
            <p:spPr bwMode="auto">
              <a:xfrm>
                <a:off x="2207" y="2439"/>
                <a:ext cx="62" cy="41"/>
              </a:xfrm>
              <a:custGeom>
                <a:avLst/>
                <a:gdLst>
                  <a:gd name="T0" fmla="*/ 51 w 54"/>
                  <a:gd name="T1" fmla="*/ 35 h 35"/>
                  <a:gd name="T2" fmla="*/ 45 w 54"/>
                  <a:gd name="T3" fmla="*/ 33 h 35"/>
                  <a:gd name="T4" fmla="*/ 38 w 54"/>
                  <a:gd name="T5" fmla="*/ 33 h 35"/>
                  <a:gd name="T6" fmla="*/ 19 w 54"/>
                  <a:gd name="T7" fmla="*/ 24 h 35"/>
                  <a:gd name="T8" fmla="*/ 5 w 54"/>
                  <a:gd name="T9" fmla="*/ 19 h 35"/>
                  <a:gd name="T10" fmla="*/ 1 w 54"/>
                  <a:gd name="T11" fmla="*/ 16 h 35"/>
                  <a:gd name="T12" fmla="*/ 2 w 54"/>
                  <a:gd name="T13" fmla="*/ 11 h 35"/>
                  <a:gd name="T14" fmla="*/ 3 w 54"/>
                  <a:gd name="T15" fmla="*/ 10 h 35"/>
                  <a:gd name="T16" fmla="*/ 7 w 54"/>
                  <a:gd name="T17" fmla="*/ 12 h 35"/>
                  <a:gd name="T18" fmla="*/ 8 w 54"/>
                  <a:gd name="T19" fmla="*/ 10 h 35"/>
                  <a:gd name="T20" fmla="*/ 10 w 54"/>
                  <a:gd name="T21" fmla="*/ 5 h 35"/>
                  <a:gd name="T22" fmla="*/ 15 w 54"/>
                  <a:gd name="T23" fmla="*/ 6 h 35"/>
                  <a:gd name="T24" fmla="*/ 15 w 54"/>
                  <a:gd name="T25" fmla="*/ 6 h 35"/>
                  <a:gd name="T26" fmla="*/ 32 w 54"/>
                  <a:gd name="T27" fmla="*/ 5 h 35"/>
                  <a:gd name="T28" fmla="*/ 43 w 54"/>
                  <a:gd name="T29" fmla="*/ 9 h 35"/>
                  <a:gd name="T30" fmla="*/ 32 w 54"/>
                  <a:gd name="T31" fmla="*/ 11 h 35"/>
                  <a:gd name="T32" fmla="*/ 34 w 54"/>
                  <a:gd name="T33" fmla="*/ 13 h 35"/>
                  <a:gd name="T34" fmla="*/ 45 w 54"/>
                  <a:gd name="T35" fmla="*/ 26 h 35"/>
                  <a:gd name="T36" fmla="*/ 45 w 54"/>
                  <a:gd name="T37" fmla="*/ 26 h 35"/>
                  <a:gd name="T38" fmla="*/ 47 w 54"/>
                  <a:gd name="T39" fmla="*/ 21 h 35"/>
                  <a:gd name="T40" fmla="*/ 47 w 54"/>
                  <a:gd name="T41" fmla="*/ 17 h 35"/>
                  <a:gd name="T42" fmla="*/ 51 w 54"/>
                  <a:gd name="T43" fmla="*/ 19 h 35"/>
                  <a:gd name="T44" fmla="*/ 52 w 54"/>
                  <a:gd name="T45" fmla="*/ 25 h 35"/>
                  <a:gd name="T46" fmla="*/ 54 w 54"/>
                  <a:gd name="T47" fmla="*/ 31 h 35"/>
                  <a:gd name="T48" fmla="*/ 53 w 54"/>
                  <a:gd name="T49" fmla="*/ 35 h 35"/>
                  <a:gd name="T50" fmla="*/ 51 w 54"/>
                  <a:gd name="T5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35">
                    <a:moveTo>
                      <a:pt x="51" y="35"/>
                    </a:moveTo>
                    <a:cubicBezTo>
                      <a:pt x="50" y="33"/>
                      <a:pt x="47" y="33"/>
                      <a:pt x="45" y="33"/>
                    </a:cubicBezTo>
                    <a:cubicBezTo>
                      <a:pt x="43" y="34"/>
                      <a:pt x="40" y="34"/>
                      <a:pt x="38" y="33"/>
                    </a:cubicBezTo>
                    <a:cubicBezTo>
                      <a:pt x="33" y="28"/>
                      <a:pt x="25" y="28"/>
                      <a:pt x="19" y="24"/>
                    </a:cubicBezTo>
                    <a:cubicBezTo>
                      <a:pt x="16" y="21"/>
                      <a:pt x="10" y="21"/>
                      <a:pt x="5" y="19"/>
                    </a:cubicBezTo>
                    <a:cubicBezTo>
                      <a:pt x="3" y="18"/>
                      <a:pt x="2" y="17"/>
                      <a:pt x="1" y="16"/>
                    </a:cubicBezTo>
                    <a:cubicBezTo>
                      <a:pt x="0" y="14"/>
                      <a:pt x="1" y="13"/>
                      <a:pt x="2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4" y="11"/>
                      <a:pt x="5" y="12"/>
                      <a:pt x="7" y="12"/>
                    </a:cubicBezTo>
                    <a:cubicBezTo>
                      <a:pt x="8" y="12"/>
                      <a:pt x="11" y="13"/>
                      <a:pt x="8" y="10"/>
                    </a:cubicBezTo>
                    <a:cubicBezTo>
                      <a:pt x="6" y="7"/>
                      <a:pt x="9" y="6"/>
                      <a:pt x="10" y="5"/>
                    </a:cubicBezTo>
                    <a:cubicBezTo>
                      <a:pt x="13" y="0"/>
                      <a:pt x="14" y="4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1" y="10"/>
                      <a:pt x="27" y="6"/>
                      <a:pt x="32" y="5"/>
                    </a:cubicBezTo>
                    <a:cubicBezTo>
                      <a:pt x="37" y="4"/>
                      <a:pt x="39" y="6"/>
                      <a:pt x="43" y="9"/>
                    </a:cubicBezTo>
                    <a:cubicBezTo>
                      <a:pt x="38" y="9"/>
                      <a:pt x="35" y="9"/>
                      <a:pt x="32" y="11"/>
                    </a:cubicBezTo>
                    <a:cubicBezTo>
                      <a:pt x="33" y="11"/>
                      <a:pt x="33" y="13"/>
                      <a:pt x="34" y="13"/>
                    </a:cubicBezTo>
                    <a:cubicBezTo>
                      <a:pt x="40" y="16"/>
                      <a:pt x="42" y="21"/>
                      <a:pt x="45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6" y="25"/>
                      <a:pt x="51" y="25"/>
                      <a:pt x="47" y="21"/>
                    </a:cubicBezTo>
                    <a:cubicBezTo>
                      <a:pt x="45" y="20"/>
                      <a:pt x="45" y="18"/>
                      <a:pt x="47" y="17"/>
                    </a:cubicBezTo>
                    <a:cubicBezTo>
                      <a:pt x="49" y="17"/>
                      <a:pt x="51" y="16"/>
                      <a:pt x="51" y="19"/>
                    </a:cubicBezTo>
                    <a:cubicBezTo>
                      <a:pt x="52" y="21"/>
                      <a:pt x="52" y="23"/>
                      <a:pt x="52" y="25"/>
                    </a:cubicBezTo>
                    <a:cubicBezTo>
                      <a:pt x="48" y="28"/>
                      <a:pt x="52" y="29"/>
                      <a:pt x="54" y="31"/>
                    </a:cubicBezTo>
                    <a:cubicBezTo>
                      <a:pt x="53" y="32"/>
                      <a:pt x="53" y="33"/>
                      <a:pt x="53" y="35"/>
                    </a:cubicBezTo>
                    <a:cubicBezTo>
                      <a:pt x="53" y="35"/>
                      <a:pt x="52" y="35"/>
                      <a:pt x="51" y="35"/>
                    </a:cubicBezTo>
                    <a:close/>
                  </a:path>
                </a:pathLst>
              </a:custGeom>
              <a:solidFill>
                <a:srgbClr val="E4E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42"/>
              <p:cNvSpPr>
                <a:spLocks/>
              </p:cNvSpPr>
              <p:nvPr userDrawn="1"/>
            </p:nvSpPr>
            <p:spPr bwMode="auto">
              <a:xfrm>
                <a:off x="2185" y="2418"/>
                <a:ext cx="3" cy="3"/>
              </a:xfrm>
              <a:custGeom>
                <a:avLst/>
                <a:gdLst>
                  <a:gd name="T0" fmla="*/ 2 w 3"/>
                  <a:gd name="T1" fmla="*/ 2 h 2"/>
                  <a:gd name="T2" fmla="*/ 1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3" y="0"/>
                      <a:pt x="3" y="1"/>
                      <a:pt x="2" y="2"/>
                    </a:cubicBezTo>
                    <a:close/>
                  </a:path>
                </a:pathLst>
              </a:custGeom>
              <a:solidFill>
                <a:srgbClr val="E0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43"/>
              <p:cNvSpPr>
                <a:spLocks/>
              </p:cNvSpPr>
              <p:nvPr userDrawn="1"/>
            </p:nvSpPr>
            <p:spPr bwMode="auto">
              <a:xfrm>
                <a:off x="2267" y="246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44"/>
              <p:cNvSpPr>
                <a:spLocks/>
              </p:cNvSpPr>
              <p:nvPr userDrawn="1"/>
            </p:nvSpPr>
            <p:spPr bwMode="auto">
              <a:xfrm>
                <a:off x="2186" y="2438"/>
                <a:ext cx="3" cy="5"/>
              </a:xfrm>
              <a:custGeom>
                <a:avLst/>
                <a:gdLst>
                  <a:gd name="T0" fmla="*/ 1 w 3"/>
                  <a:gd name="T1" fmla="*/ 4 h 4"/>
                  <a:gd name="T2" fmla="*/ 2 w 3"/>
                  <a:gd name="T3" fmla="*/ 1 h 4"/>
                  <a:gd name="T4" fmla="*/ 3 w 3"/>
                  <a:gd name="T5" fmla="*/ 3 h 4"/>
                  <a:gd name="T6" fmla="*/ 2 w 3"/>
                  <a:gd name="T7" fmla="*/ 4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3"/>
                      <a:pt x="0" y="1"/>
                      <a:pt x="2" y="1"/>
                    </a:cubicBezTo>
                    <a:cubicBezTo>
                      <a:pt x="3" y="0"/>
                      <a:pt x="3" y="2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45"/>
              <p:cNvSpPr>
                <a:spLocks/>
              </p:cNvSpPr>
              <p:nvPr userDrawn="1"/>
            </p:nvSpPr>
            <p:spPr bwMode="auto">
              <a:xfrm>
                <a:off x="2222" y="2422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2" y="2"/>
                      <a:pt x="2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46"/>
              <p:cNvSpPr>
                <a:spLocks/>
              </p:cNvSpPr>
              <p:nvPr userDrawn="1"/>
            </p:nvSpPr>
            <p:spPr bwMode="auto">
              <a:xfrm>
                <a:off x="2202" y="2451"/>
                <a:ext cx="9" cy="8"/>
              </a:xfrm>
              <a:custGeom>
                <a:avLst/>
                <a:gdLst>
                  <a:gd name="T0" fmla="*/ 0 w 8"/>
                  <a:gd name="T1" fmla="*/ 4 h 7"/>
                  <a:gd name="T2" fmla="*/ 7 w 8"/>
                  <a:gd name="T3" fmla="*/ 0 h 7"/>
                  <a:gd name="T4" fmla="*/ 5 w 8"/>
                  <a:gd name="T5" fmla="*/ 6 h 7"/>
                  <a:gd name="T6" fmla="*/ 0 w 8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4"/>
                    </a:moveTo>
                    <a:cubicBezTo>
                      <a:pt x="3" y="4"/>
                      <a:pt x="5" y="2"/>
                      <a:pt x="7" y="0"/>
                    </a:cubicBezTo>
                    <a:cubicBezTo>
                      <a:pt x="8" y="3"/>
                      <a:pt x="7" y="5"/>
                      <a:pt x="5" y="6"/>
                    </a:cubicBezTo>
                    <a:cubicBezTo>
                      <a:pt x="3" y="7"/>
                      <a:pt x="1" y="6"/>
                      <a:pt x="0" y="4"/>
                    </a:cubicBezTo>
                    <a:close/>
                  </a:path>
                </a:pathLst>
              </a:custGeom>
              <a:solidFill>
                <a:srgbClr val="E0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47"/>
              <p:cNvSpPr>
                <a:spLocks/>
              </p:cNvSpPr>
              <p:nvPr userDrawn="1"/>
            </p:nvSpPr>
            <p:spPr bwMode="auto">
              <a:xfrm>
                <a:off x="2223" y="244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48"/>
              <p:cNvSpPr>
                <a:spLocks/>
              </p:cNvSpPr>
              <p:nvPr userDrawn="1"/>
            </p:nvSpPr>
            <p:spPr bwMode="auto">
              <a:xfrm>
                <a:off x="2242" y="2451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49"/>
              <p:cNvSpPr>
                <a:spLocks/>
              </p:cNvSpPr>
              <p:nvPr userDrawn="1"/>
            </p:nvSpPr>
            <p:spPr bwMode="auto">
              <a:xfrm>
                <a:off x="2257" y="246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50"/>
              <p:cNvSpPr>
                <a:spLocks/>
              </p:cNvSpPr>
              <p:nvPr userDrawn="1"/>
            </p:nvSpPr>
            <p:spPr bwMode="auto">
              <a:xfrm>
                <a:off x="2254" y="2433"/>
                <a:ext cx="25" cy="22"/>
              </a:xfrm>
              <a:custGeom>
                <a:avLst/>
                <a:gdLst>
                  <a:gd name="T0" fmla="*/ 20 w 22"/>
                  <a:gd name="T1" fmla="*/ 3 h 19"/>
                  <a:gd name="T2" fmla="*/ 19 w 22"/>
                  <a:gd name="T3" fmla="*/ 2 h 19"/>
                  <a:gd name="T4" fmla="*/ 9 w 22"/>
                  <a:gd name="T5" fmla="*/ 4 h 19"/>
                  <a:gd name="T6" fmla="*/ 6 w 22"/>
                  <a:gd name="T7" fmla="*/ 5 h 19"/>
                  <a:gd name="T8" fmla="*/ 2 w 22"/>
                  <a:gd name="T9" fmla="*/ 9 h 19"/>
                  <a:gd name="T10" fmla="*/ 1 w 22"/>
                  <a:gd name="T11" fmla="*/ 15 h 19"/>
                  <a:gd name="T12" fmla="*/ 5 w 22"/>
                  <a:gd name="T13" fmla="*/ 17 h 19"/>
                  <a:gd name="T14" fmla="*/ 11 w 22"/>
                  <a:gd name="T15" fmla="*/ 18 h 19"/>
                  <a:gd name="T16" fmla="*/ 14 w 22"/>
                  <a:gd name="T17" fmla="*/ 17 h 19"/>
                  <a:gd name="T18" fmla="*/ 15 w 22"/>
                  <a:gd name="T19" fmla="*/ 18 h 19"/>
                  <a:gd name="T20" fmla="*/ 16 w 22"/>
                  <a:gd name="T21" fmla="*/ 19 h 19"/>
                  <a:gd name="T22" fmla="*/ 18 w 22"/>
                  <a:gd name="T23" fmla="*/ 18 h 19"/>
                  <a:gd name="T24" fmla="*/ 19 w 22"/>
                  <a:gd name="T25" fmla="*/ 15 h 19"/>
                  <a:gd name="T26" fmla="*/ 20 w 22"/>
                  <a:gd name="T27" fmla="*/ 14 h 19"/>
                  <a:gd name="T28" fmla="*/ 20 w 22"/>
                  <a:gd name="T29" fmla="*/ 13 h 19"/>
                  <a:gd name="T30" fmla="*/ 21 w 22"/>
                  <a:gd name="T31" fmla="*/ 12 h 19"/>
                  <a:gd name="T32" fmla="*/ 21 w 22"/>
                  <a:gd name="T33" fmla="*/ 10 h 19"/>
                  <a:gd name="T34" fmla="*/ 22 w 22"/>
                  <a:gd name="T35" fmla="*/ 9 h 19"/>
                  <a:gd name="T36" fmla="*/ 22 w 22"/>
                  <a:gd name="T37" fmla="*/ 6 h 19"/>
                  <a:gd name="T38" fmla="*/ 22 w 22"/>
                  <a:gd name="T39" fmla="*/ 3 h 19"/>
                  <a:gd name="T40" fmla="*/ 20 w 22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19">
                    <a:moveTo>
                      <a:pt x="20" y="3"/>
                    </a:moveTo>
                    <a:cubicBezTo>
                      <a:pt x="20" y="2"/>
                      <a:pt x="19" y="2"/>
                      <a:pt x="19" y="2"/>
                    </a:cubicBezTo>
                    <a:cubicBezTo>
                      <a:pt x="16" y="0"/>
                      <a:pt x="11" y="1"/>
                      <a:pt x="9" y="4"/>
                    </a:cubicBezTo>
                    <a:cubicBezTo>
                      <a:pt x="8" y="4"/>
                      <a:pt x="6" y="4"/>
                      <a:pt x="6" y="5"/>
                    </a:cubicBezTo>
                    <a:cubicBezTo>
                      <a:pt x="4" y="6"/>
                      <a:pt x="3" y="7"/>
                      <a:pt x="2" y="9"/>
                    </a:cubicBezTo>
                    <a:cubicBezTo>
                      <a:pt x="1" y="11"/>
                      <a:pt x="0" y="13"/>
                      <a:pt x="1" y="15"/>
                    </a:cubicBezTo>
                    <a:cubicBezTo>
                      <a:pt x="2" y="17"/>
                      <a:pt x="3" y="17"/>
                      <a:pt x="5" y="17"/>
                    </a:cubicBezTo>
                    <a:cubicBezTo>
                      <a:pt x="7" y="18"/>
                      <a:pt x="9" y="19"/>
                      <a:pt x="11" y="18"/>
                    </a:cubicBezTo>
                    <a:cubicBezTo>
                      <a:pt x="12" y="18"/>
                      <a:pt x="13" y="17"/>
                      <a:pt x="14" y="17"/>
                    </a:cubicBezTo>
                    <a:cubicBezTo>
                      <a:pt x="14" y="17"/>
                      <a:pt x="14" y="18"/>
                      <a:pt x="15" y="18"/>
                    </a:cubicBezTo>
                    <a:cubicBezTo>
                      <a:pt x="15" y="19"/>
                      <a:pt x="15" y="19"/>
                      <a:pt x="16" y="19"/>
                    </a:cubicBezTo>
                    <a:cubicBezTo>
                      <a:pt x="16" y="19"/>
                      <a:pt x="17" y="19"/>
                      <a:pt x="18" y="18"/>
                    </a:cubicBezTo>
                    <a:cubicBezTo>
                      <a:pt x="19" y="18"/>
                      <a:pt x="20" y="16"/>
                      <a:pt x="19" y="15"/>
                    </a:cubicBezTo>
                    <a:cubicBezTo>
                      <a:pt x="19" y="15"/>
                      <a:pt x="19" y="15"/>
                      <a:pt x="20" y="14"/>
                    </a:cubicBezTo>
                    <a:cubicBezTo>
                      <a:pt x="20" y="14"/>
                      <a:pt x="20" y="13"/>
                      <a:pt x="20" y="13"/>
                    </a:cubicBezTo>
                    <a:cubicBezTo>
                      <a:pt x="21" y="13"/>
                      <a:pt x="21" y="12"/>
                      <a:pt x="21" y="12"/>
                    </a:cubicBezTo>
                    <a:cubicBezTo>
                      <a:pt x="21" y="11"/>
                      <a:pt x="21" y="11"/>
                      <a:pt x="21" y="10"/>
                    </a:cubicBezTo>
                    <a:cubicBezTo>
                      <a:pt x="21" y="10"/>
                      <a:pt x="22" y="9"/>
                      <a:pt x="22" y="9"/>
                    </a:cubicBezTo>
                    <a:cubicBezTo>
                      <a:pt x="22" y="8"/>
                      <a:pt x="22" y="7"/>
                      <a:pt x="22" y="6"/>
                    </a:cubicBezTo>
                    <a:cubicBezTo>
                      <a:pt x="22" y="5"/>
                      <a:pt x="22" y="4"/>
                      <a:pt x="22" y="3"/>
                    </a:cubicBezTo>
                    <a:cubicBezTo>
                      <a:pt x="22" y="2"/>
                      <a:pt x="20" y="2"/>
                      <a:pt x="20" y="3"/>
                    </a:cubicBezTo>
                    <a:close/>
                  </a:path>
                </a:pathLst>
              </a:cu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51"/>
              <p:cNvSpPr>
                <a:spLocks/>
              </p:cNvSpPr>
              <p:nvPr userDrawn="1"/>
            </p:nvSpPr>
            <p:spPr bwMode="auto">
              <a:xfrm>
                <a:off x="2084" y="2461"/>
                <a:ext cx="108" cy="90"/>
              </a:xfrm>
              <a:custGeom>
                <a:avLst/>
                <a:gdLst>
                  <a:gd name="T0" fmla="*/ 3 w 93"/>
                  <a:gd name="T1" fmla="*/ 42 h 78"/>
                  <a:gd name="T2" fmla="*/ 3 w 93"/>
                  <a:gd name="T3" fmla="*/ 40 h 78"/>
                  <a:gd name="T4" fmla="*/ 0 w 93"/>
                  <a:gd name="T5" fmla="*/ 34 h 78"/>
                  <a:gd name="T6" fmla="*/ 12 w 93"/>
                  <a:gd name="T7" fmla="*/ 41 h 78"/>
                  <a:gd name="T8" fmla="*/ 15 w 93"/>
                  <a:gd name="T9" fmla="*/ 47 h 78"/>
                  <a:gd name="T10" fmla="*/ 22 w 93"/>
                  <a:gd name="T11" fmla="*/ 41 h 78"/>
                  <a:gd name="T12" fmla="*/ 24 w 93"/>
                  <a:gd name="T13" fmla="*/ 35 h 78"/>
                  <a:gd name="T14" fmla="*/ 35 w 93"/>
                  <a:gd name="T15" fmla="*/ 42 h 78"/>
                  <a:gd name="T16" fmla="*/ 31 w 93"/>
                  <a:gd name="T17" fmla="*/ 37 h 78"/>
                  <a:gd name="T18" fmla="*/ 32 w 93"/>
                  <a:gd name="T19" fmla="*/ 33 h 78"/>
                  <a:gd name="T20" fmla="*/ 33 w 93"/>
                  <a:gd name="T21" fmla="*/ 17 h 78"/>
                  <a:gd name="T22" fmla="*/ 31 w 93"/>
                  <a:gd name="T23" fmla="*/ 9 h 78"/>
                  <a:gd name="T24" fmla="*/ 29 w 93"/>
                  <a:gd name="T25" fmla="*/ 5 h 78"/>
                  <a:gd name="T26" fmla="*/ 42 w 93"/>
                  <a:gd name="T27" fmla="*/ 7 h 78"/>
                  <a:gd name="T28" fmla="*/ 67 w 93"/>
                  <a:gd name="T29" fmla="*/ 31 h 78"/>
                  <a:gd name="T30" fmla="*/ 71 w 93"/>
                  <a:gd name="T31" fmla="*/ 35 h 78"/>
                  <a:gd name="T32" fmla="*/ 85 w 93"/>
                  <a:gd name="T33" fmla="*/ 50 h 78"/>
                  <a:gd name="T34" fmla="*/ 77 w 93"/>
                  <a:gd name="T35" fmla="*/ 77 h 78"/>
                  <a:gd name="T36" fmla="*/ 70 w 93"/>
                  <a:gd name="T37" fmla="*/ 71 h 78"/>
                  <a:gd name="T38" fmla="*/ 74 w 93"/>
                  <a:gd name="T39" fmla="*/ 68 h 78"/>
                  <a:gd name="T40" fmla="*/ 80 w 93"/>
                  <a:gd name="T41" fmla="*/ 60 h 78"/>
                  <a:gd name="T42" fmla="*/ 76 w 93"/>
                  <a:gd name="T43" fmla="*/ 52 h 78"/>
                  <a:gd name="T44" fmla="*/ 52 w 93"/>
                  <a:gd name="T45" fmla="*/ 31 h 78"/>
                  <a:gd name="T46" fmla="*/ 45 w 93"/>
                  <a:gd name="T47" fmla="*/ 31 h 78"/>
                  <a:gd name="T48" fmla="*/ 50 w 93"/>
                  <a:gd name="T49" fmla="*/ 41 h 78"/>
                  <a:gd name="T50" fmla="*/ 49 w 93"/>
                  <a:gd name="T51" fmla="*/ 56 h 78"/>
                  <a:gd name="T52" fmla="*/ 42 w 93"/>
                  <a:gd name="T53" fmla="*/ 55 h 78"/>
                  <a:gd name="T54" fmla="*/ 26 w 93"/>
                  <a:gd name="T55" fmla="*/ 56 h 78"/>
                  <a:gd name="T56" fmla="*/ 16 w 93"/>
                  <a:gd name="T57" fmla="*/ 57 h 78"/>
                  <a:gd name="T58" fmla="*/ 10 w 93"/>
                  <a:gd name="T59" fmla="*/ 52 h 78"/>
                  <a:gd name="T60" fmla="*/ 10 w 93"/>
                  <a:gd name="T61" fmla="*/ 52 h 78"/>
                  <a:gd name="T62" fmla="*/ 7 w 93"/>
                  <a:gd name="T63" fmla="*/ 49 h 78"/>
                  <a:gd name="T64" fmla="*/ 7 w 93"/>
                  <a:gd name="T65" fmla="*/ 49 h 78"/>
                  <a:gd name="T66" fmla="*/ 3 w 93"/>
                  <a:gd name="T67" fmla="*/ 4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3" h="78">
                    <a:moveTo>
                      <a:pt x="3" y="42"/>
                    </a:moveTo>
                    <a:cubicBezTo>
                      <a:pt x="3" y="41"/>
                      <a:pt x="3" y="41"/>
                      <a:pt x="3" y="40"/>
                    </a:cubicBezTo>
                    <a:cubicBezTo>
                      <a:pt x="1" y="39"/>
                      <a:pt x="1" y="37"/>
                      <a:pt x="0" y="34"/>
                    </a:cubicBezTo>
                    <a:cubicBezTo>
                      <a:pt x="7" y="31"/>
                      <a:pt x="9" y="38"/>
                      <a:pt x="12" y="41"/>
                    </a:cubicBezTo>
                    <a:cubicBezTo>
                      <a:pt x="14" y="42"/>
                      <a:pt x="13" y="45"/>
                      <a:pt x="15" y="47"/>
                    </a:cubicBezTo>
                    <a:cubicBezTo>
                      <a:pt x="20" y="48"/>
                      <a:pt x="22" y="46"/>
                      <a:pt x="22" y="41"/>
                    </a:cubicBezTo>
                    <a:cubicBezTo>
                      <a:pt x="22" y="39"/>
                      <a:pt x="21" y="36"/>
                      <a:pt x="24" y="35"/>
                    </a:cubicBezTo>
                    <a:cubicBezTo>
                      <a:pt x="30" y="33"/>
                      <a:pt x="31" y="40"/>
                      <a:pt x="35" y="42"/>
                    </a:cubicBezTo>
                    <a:cubicBezTo>
                      <a:pt x="35" y="40"/>
                      <a:pt x="32" y="39"/>
                      <a:pt x="31" y="37"/>
                    </a:cubicBezTo>
                    <a:cubicBezTo>
                      <a:pt x="31" y="36"/>
                      <a:pt x="30" y="34"/>
                      <a:pt x="32" y="33"/>
                    </a:cubicBezTo>
                    <a:cubicBezTo>
                      <a:pt x="41" y="29"/>
                      <a:pt x="37" y="23"/>
                      <a:pt x="33" y="17"/>
                    </a:cubicBezTo>
                    <a:cubicBezTo>
                      <a:pt x="35" y="14"/>
                      <a:pt x="35" y="11"/>
                      <a:pt x="31" y="9"/>
                    </a:cubicBezTo>
                    <a:cubicBezTo>
                      <a:pt x="29" y="8"/>
                      <a:pt x="28" y="7"/>
                      <a:pt x="29" y="5"/>
                    </a:cubicBezTo>
                    <a:cubicBezTo>
                      <a:pt x="34" y="0"/>
                      <a:pt x="39" y="3"/>
                      <a:pt x="42" y="7"/>
                    </a:cubicBezTo>
                    <a:cubicBezTo>
                      <a:pt x="48" y="18"/>
                      <a:pt x="58" y="24"/>
                      <a:pt x="67" y="31"/>
                    </a:cubicBezTo>
                    <a:cubicBezTo>
                      <a:pt x="68" y="32"/>
                      <a:pt x="69" y="33"/>
                      <a:pt x="71" y="35"/>
                    </a:cubicBezTo>
                    <a:cubicBezTo>
                      <a:pt x="76" y="39"/>
                      <a:pt x="81" y="45"/>
                      <a:pt x="85" y="50"/>
                    </a:cubicBezTo>
                    <a:cubicBezTo>
                      <a:pt x="93" y="58"/>
                      <a:pt x="88" y="74"/>
                      <a:pt x="77" y="77"/>
                    </a:cubicBezTo>
                    <a:cubicBezTo>
                      <a:pt x="73" y="78"/>
                      <a:pt x="68" y="78"/>
                      <a:pt x="70" y="71"/>
                    </a:cubicBezTo>
                    <a:cubicBezTo>
                      <a:pt x="71" y="69"/>
                      <a:pt x="72" y="68"/>
                      <a:pt x="74" y="68"/>
                    </a:cubicBezTo>
                    <a:cubicBezTo>
                      <a:pt x="80" y="68"/>
                      <a:pt x="81" y="64"/>
                      <a:pt x="80" y="60"/>
                    </a:cubicBezTo>
                    <a:cubicBezTo>
                      <a:pt x="80" y="57"/>
                      <a:pt x="78" y="54"/>
                      <a:pt x="76" y="52"/>
                    </a:cubicBezTo>
                    <a:cubicBezTo>
                      <a:pt x="67" y="46"/>
                      <a:pt x="61" y="37"/>
                      <a:pt x="52" y="31"/>
                    </a:cubicBezTo>
                    <a:cubicBezTo>
                      <a:pt x="49" y="29"/>
                      <a:pt x="47" y="28"/>
                      <a:pt x="45" y="31"/>
                    </a:cubicBezTo>
                    <a:cubicBezTo>
                      <a:pt x="54" y="32"/>
                      <a:pt x="55" y="32"/>
                      <a:pt x="50" y="41"/>
                    </a:cubicBezTo>
                    <a:cubicBezTo>
                      <a:pt x="48" y="46"/>
                      <a:pt x="49" y="51"/>
                      <a:pt x="49" y="56"/>
                    </a:cubicBezTo>
                    <a:cubicBezTo>
                      <a:pt x="46" y="59"/>
                      <a:pt x="44" y="57"/>
                      <a:pt x="42" y="55"/>
                    </a:cubicBezTo>
                    <a:cubicBezTo>
                      <a:pt x="37" y="50"/>
                      <a:pt x="32" y="51"/>
                      <a:pt x="26" y="56"/>
                    </a:cubicBezTo>
                    <a:cubicBezTo>
                      <a:pt x="23" y="59"/>
                      <a:pt x="19" y="58"/>
                      <a:pt x="16" y="57"/>
                    </a:cubicBezTo>
                    <a:cubicBezTo>
                      <a:pt x="13" y="56"/>
                      <a:pt x="12" y="54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9" y="51"/>
                      <a:pt x="8" y="49"/>
                      <a:pt x="7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5" y="47"/>
                      <a:pt x="6" y="43"/>
                      <a:pt x="3" y="42"/>
                    </a:cubicBezTo>
                    <a:close/>
                  </a:path>
                </a:pathLst>
              </a:custGeom>
              <a:solidFill>
                <a:srgbClr val="CF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52"/>
              <p:cNvSpPr>
                <a:spLocks/>
              </p:cNvSpPr>
              <p:nvPr userDrawn="1"/>
            </p:nvSpPr>
            <p:spPr bwMode="auto">
              <a:xfrm>
                <a:off x="2149" y="2499"/>
                <a:ext cx="57" cy="73"/>
              </a:xfrm>
              <a:custGeom>
                <a:avLst/>
                <a:gdLst>
                  <a:gd name="T0" fmla="*/ 14 w 49"/>
                  <a:gd name="T1" fmla="*/ 38 h 63"/>
                  <a:gd name="T2" fmla="*/ 17 w 49"/>
                  <a:gd name="T3" fmla="*/ 42 h 63"/>
                  <a:gd name="T4" fmla="*/ 29 w 49"/>
                  <a:gd name="T5" fmla="*/ 34 h 63"/>
                  <a:gd name="T6" fmla="*/ 27 w 49"/>
                  <a:gd name="T7" fmla="*/ 18 h 63"/>
                  <a:gd name="T8" fmla="*/ 13 w 49"/>
                  <a:gd name="T9" fmla="*/ 2 h 63"/>
                  <a:gd name="T10" fmla="*/ 19 w 49"/>
                  <a:gd name="T11" fmla="*/ 2 h 63"/>
                  <a:gd name="T12" fmla="*/ 21 w 49"/>
                  <a:gd name="T13" fmla="*/ 3 h 63"/>
                  <a:gd name="T14" fmla="*/ 21 w 49"/>
                  <a:gd name="T15" fmla="*/ 3 h 63"/>
                  <a:gd name="T16" fmla="*/ 24 w 49"/>
                  <a:gd name="T17" fmla="*/ 6 h 63"/>
                  <a:gd name="T18" fmla="*/ 24 w 49"/>
                  <a:gd name="T19" fmla="*/ 6 h 63"/>
                  <a:gd name="T20" fmla="*/ 26 w 49"/>
                  <a:gd name="T21" fmla="*/ 9 h 63"/>
                  <a:gd name="T22" fmla="*/ 27 w 49"/>
                  <a:gd name="T23" fmla="*/ 11 h 63"/>
                  <a:gd name="T24" fmla="*/ 30 w 49"/>
                  <a:gd name="T25" fmla="*/ 14 h 63"/>
                  <a:gd name="T26" fmla="*/ 30 w 49"/>
                  <a:gd name="T27" fmla="*/ 14 h 63"/>
                  <a:gd name="T28" fmla="*/ 33 w 49"/>
                  <a:gd name="T29" fmla="*/ 17 h 63"/>
                  <a:gd name="T30" fmla="*/ 33 w 49"/>
                  <a:gd name="T31" fmla="*/ 18 h 63"/>
                  <a:gd name="T32" fmla="*/ 37 w 49"/>
                  <a:gd name="T33" fmla="*/ 23 h 63"/>
                  <a:gd name="T34" fmla="*/ 37 w 49"/>
                  <a:gd name="T35" fmla="*/ 23 h 63"/>
                  <a:gd name="T36" fmla="*/ 41 w 49"/>
                  <a:gd name="T37" fmla="*/ 30 h 63"/>
                  <a:gd name="T38" fmla="*/ 41 w 49"/>
                  <a:gd name="T39" fmla="*/ 30 h 63"/>
                  <a:gd name="T40" fmla="*/ 46 w 49"/>
                  <a:gd name="T41" fmla="*/ 41 h 63"/>
                  <a:gd name="T42" fmla="*/ 47 w 49"/>
                  <a:gd name="T43" fmla="*/ 43 h 63"/>
                  <a:gd name="T44" fmla="*/ 48 w 49"/>
                  <a:gd name="T45" fmla="*/ 47 h 63"/>
                  <a:gd name="T46" fmla="*/ 48 w 49"/>
                  <a:gd name="T47" fmla="*/ 47 h 63"/>
                  <a:gd name="T48" fmla="*/ 45 w 49"/>
                  <a:gd name="T49" fmla="*/ 49 h 63"/>
                  <a:gd name="T50" fmla="*/ 45 w 49"/>
                  <a:gd name="T51" fmla="*/ 49 h 63"/>
                  <a:gd name="T52" fmla="*/ 44 w 49"/>
                  <a:gd name="T53" fmla="*/ 52 h 63"/>
                  <a:gd name="T54" fmla="*/ 44 w 49"/>
                  <a:gd name="T55" fmla="*/ 52 h 63"/>
                  <a:gd name="T56" fmla="*/ 40 w 49"/>
                  <a:gd name="T57" fmla="*/ 57 h 63"/>
                  <a:gd name="T58" fmla="*/ 40 w 49"/>
                  <a:gd name="T59" fmla="*/ 57 h 63"/>
                  <a:gd name="T60" fmla="*/ 37 w 49"/>
                  <a:gd name="T61" fmla="*/ 59 h 63"/>
                  <a:gd name="T62" fmla="*/ 33 w 49"/>
                  <a:gd name="T63" fmla="*/ 58 h 63"/>
                  <a:gd name="T64" fmla="*/ 26 w 49"/>
                  <a:gd name="T65" fmla="*/ 60 h 63"/>
                  <a:gd name="T66" fmla="*/ 11 w 49"/>
                  <a:gd name="T67" fmla="*/ 58 h 63"/>
                  <a:gd name="T68" fmla="*/ 4 w 49"/>
                  <a:gd name="T69" fmla="*/ 43 h 63"/>
                  <a:gd name="T70" fmla="*/ 4 w 49"/>
                  <a:gd name="T71" fmla="*/ 40 h 63"/>
                  <a:gd name="T72" fmla="*/ 3 w 49"/>
                  <a:gd name="T73" fmla="*/ 36 h 63"/>
                  <a:gd name="T74" fmla="*/ 13 w 49"/>
                  <a:gd name="T75" fmla="*/ 37 h 63"/>
                  <a:gd name="T76" fmla="*/ 14 w 49"/>
                  <a:gd name="T77" fmla="*/ 3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9" h="63">
                    <a:moveTo>
                      <a:pt x="14" y="38"/>
                    </a:moveTo>
                    <a:cubicBezTo>
                      <a:pt x="14" y="40"/>
                      <a:pt x="14" y="42"/>
                      <a:pt x="17" y="42"/>
                    </a:cubicBezTo>
                    <a:cubicBezTo>
                      <a:pt x="23" y="43"/>
                      <a:pt x="27" y="39"/>
                      <a:pt x="29" y="34"/>
                    </a:cubicBezTo>
                    <a:cubicBezTo>
                      <a:pt x="31" y="28"/>
                      <a:pt x="33" y="22"/>
                      <a:pt x="27" y="18"/>
                    </a:cubicBezTo>
                    <a:cubicBezTo>
                      <a:pt x="22" y="13"/>
                      <a:pt x="17" y="7"/>
                      <a:pt x="13" y="2"/>
                    </a:cubicBezTo>
                    <a:cubicBezTo>
                      <a:pt x="15" y="0"/>
                      <a:pt x="17" y="1"/>
                      <a:pt x="19" y="2"/>
                    </a:cubicBezTo>
                    <a:cubicBezTo>
                      <a:pt x="19" y="2"/>
                      <a:pt x="20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4"/>
                      <a:pt x="22" y="5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5" y="7"/>
                      <a:pt x="25" y="9"/>
                      <a:pt x="26" y="9"/>
                    </a:cubicBezTo>
                    <a:cubicBezTo>
                      <a:pt x="27" y="10"/>
                      <a:pt x="27" y="10"/>
                      <a:pt x="27" y="11"/>
                    </a:cubicBezTo>
                    <a:cubicBezTo>
                      <a:pt x="28" y="11"/>
                      <a:pt x="29" y="13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1" y="14"/>
                      <a:pt x="31" y="16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5" y="19"/>
                      <a:pt x="35" y="22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9" y="25"/>
                      <a:pt x="38" y="28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4" y="33"/>
                      <a:pt x="43" y="38"/>
                      <a:pt x="46" y="41"/>
                    </a:cubicBezTo>
                    <a:cubicBezTo>
                      <a:pt x="47" y="42"/>
                      <a:pt x="47" y="43"/>
                      <a:pt x="47" y="43"/>
                    </a:cubicBezTo>
                    <a:cubicBezTo>
                      <a:pt x="48" y="44"/>
                      <a:pt x="49" y="45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7" y="48"/>
                      <a:pt x="46" y="48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50"/>
                      <a:pt x="44" y="51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3" y="54"/>
                      <a:pt x="41" y="55"/>
                      <a:pt x="40" y="57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39" y="58"/>
                      <a:pt x="38" y="59"/>
                      <a:pt x="37" y="59"/>
                    </a:cubicBezTo>
                    <a:cubicBezTo>
                      <a:pt x="35" y="58"/>
                      <a:pt x="34" y="58"/>
                      <a:pt x="33" y="58"/>
                    </a:cubicBezTo>
                    <a:cubicBezTo>
                      <a:pt x="31" y="59"/>
                      <a:pt x="28" y="60"/>
                      <a:pt x="26" y="60"/>
                    </a:cubicBezTo>
                    <a:cubicBezTo>
                      <a:pt x="20" y="63"/>
                      <a:pt x="15" y="63"/>
                      <a:pt x="11" y="58"/>
                    </a:cubicBezTo>
                    <a:cubicBezTo>
                      <a:pt x="6" y="54"/>
                      <a:pt x="0" y="51"/>
                      <a:pt x="4" y="43"/>
                    </a:cubicBezTo>
                    <a:cubicBezTo>
                      <a:pt x="5" y="42"/>
                      <a:pt x="4" y="41"/>
                      <a:pt x="4" y="40"/>
                    </a:cubicBezTo>
                    <a:cubicBezTo>
                      <a:pt x="3" y="38"/>
                      <a:pt x="3" y="37"/>
                      <a:pt x="3" y="36"/>
                    </a:cubicBezTo>
                    <a:cubicBezTo>
                      <a:pt x="7" y="33"/>
                      <a:pt x="10" y="38"/>
                      <a:pt x="13" y="37"/>
                    </a:cubicBezTo>
                    <a:cubicBezTo>
                      <a:pt x="14" y="38"/>
                      <a:pt x="14" y="38"/>
                      <a:pt x="14" y="38"/>
                    </a:cubicBezTo>
                    <a:close/>
                  </a:path>
                </a:pathLst>
              </a:custGeom>
              <a:solidFill>
                <a:srgbClr val="DF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3"/>
              <p:cNvSpPr>
                <a:spLocks/>
              </p:cNvSpPr>
              <p:nvPr userDrawn="1"/>
            </p:nvSpPr>
            <p:spPr bwMode="auto">
              <a:xfrm>
                <a:off x="2107" y="2523"/>
                <a:ext cx="72" cy="50"/>
              </a:xfrm>
              <a:custGeom>
                <a:avLst/>
                <a:gdLst>
                  <a:gd name="T0" fmla="*/ 41 w 62"/>
                  <a:gd name="T1" fmla="*/ 18 h 43"/>
                  <a:gd name="T2" fmla="*/ 42 w 62"/>
                  <a:gd name="T3" fmla="*/ 23 h 43"/>
                  <a:gd name="T4" fmla="*/ 41 w 62"/>
                  <a:gd name="T5" fmla="*/ 26 h 43"/>
                  <a:gd name="T6" fmla="*/ 42 w 62"/>
                  <a:gd name="T7" fmla="*/ 28 h 43"/>
                  <a:gd name="T8" fmla="*/ 40 w 62"/>
                  <a:gd name="T9" fmla="*/ 30 h 43"/>
                  <a:gd name="T10" fmla="*/ 61 w 62"/>
                  <a:gd name="T11" fmla="*/ 39 h 43"/>
                  <a:gd name="T12" fmla="*/ 62 w 62"/>
                  <a:gd name="T13" fmla="*/ 40 h 43"/>
                  <a:gd name="T14" fmla="*/ 62 w 62"/>
                  <a:gd name="T15" fmla="*/ 40 h 43"/>
                  <a:gd name="T16" fmla="*/ 60 w 62"/>
                  <a:gd name="T17" fmla="*/ 41 h 43"/>
                  <a:gd name="T18" fmla="*/ 55 w 62"/>
                  <a:gd name="T19" fmla="*/ 43 h 43"/>
                  <a:gd name="T20" fmla="*/ 55 w 62"/>
                  <a:gd name="T21" fmla="*/ 43 h 43"/>
                  <a:gd name="T22" fmla="*/ 51 w 62"/>
                  <a:gd name="T23" fmla="*/ 42 h 43"/>
                  <a:gd name="T24" fmla="*/ 51 w 62"/>
                  <a:gd name="T25" fmla="*/ 42 h 43"/>
                  <a:gd name="T26" fmla="*/ 44 w 62"/>
                  <a:gd name="T27" fmla="*/ 40 h 43"/>
                  <a:gd name="T28" fmla="*/ 44 w 62"/>
                  <a:gd name="T29" fmla="*/ 38 h 43"/>
                  <a:gd name="T30" fmla="*/ 41 w 62"/>
                  <a:gd name="T31" fmla="*/ 36 h 43"/>
                  <a:gd name="T32" fmla="*/ 41 w 62"/>
                  <a:gd name="T33" fmla="*/ 36 h 43"/>
                  <a:gd name="T34" fmla="*/ 39 w 62"/>
                  <a:gd name="T35" fmla="*/ 34 h 43"/>
                  <a:gd name="T36" fmla="*/ 36 w 62"/>
                  <a:gd name="T37" fmla="*/ 33 h 43"/>
                  <a:gd name="T38" fmla="*/ 36 w 62"/>
                  <a:gd name="T39" fmla="*/ 33 h 43"/>
                  <a:gd name="T40" fmla="*/ 34 w 62"/>
                  <a:gd name="T41" fmla="*/ 32 h 43"/>
                  <a:gd name="T42" fmla="*/ 34 w 62"/>
                  <a:gd name="T43" fmla="*/ 32 h 43"/>
                  <a:gd name="T44" fmla="*/ 32 w 62"/>
                  <a:gd name="T45" fmla="*/ 31 h 43"/>
                  <a:gd name="T46" fmla="*/ 32 w 62"/>
                  <a:gd name="T47" fmla="*/ 31 h 43"/>
                  <a:gd name="T48" fmla="*/ 24 w 62"/>
                  <a:gd name="T49" fmla="*/ 24 h 43"/>
                  <a:gd name="T50" fmla="*/ 24 w 62"/>
                  <a:gd name="T51" fmla="*/ 24 h 43"/>
                  <a:gd name="T52" fmla="*/ 19 w 62"/>
                  <a:gd name="T53" fmla="*/ 21 h 43"/>
                  <a:gd name="T54" fmla="*/ 19 w 62"/>
                  <a:gd name="T55" fmla="*/ 21 h 43"/>
                  <a:gd name="T56" fmla="*/ 11 w 62"/>
                  <a:gd name="T57" fmla="*/ 16 h 43"/>
                  <a:gd name="T58" fmla="*/ 11 w 62"/>
                  <a:gd name="T59" fmla="*/ 16 h 43"/>
                  <a:gd name="T60" fmla="*/ 6 w 62"/>
                  <a:gd name="T61" fmla="*/ 10 h 43"/>
                  <a:gd name="T62" fmla="*/ 6 w 62"/>
                  <a:gd name="T63" fmla="*/ 10 h 43"/>
                  <a:gd name="T64" fmla="*/ 3 w 62"/>
                  <a:gd name="T65" fmla="*/ 9 h 43"/>
                  <a:gd name="T66" fmla="*/ 3 w 62"/>
                  <a:gd name="T67" fmla="*/ 9 h 43"/>
                  <a:gd name="T68" fmla="*/ 1 w 62"/>
                  <a:gd name="T69" fmla="*/ 8 h 43"/>
                  <a:gd name="T70" fmla="*/ 1 w 62"/>
                  <a:gd name="T71" fmla="*/ 8 h 43"/>
                  <a:gd name="T72" fmla="*/ 0 w 62"/>
                  <a:gd name="T73" fmla="*/ 6 h 43"/>
                  <a:gd name="T74" fmla="*/ 0 w 62"/>
                  <a:gd name="T75" fmla="*/ 6 h 43"/>
                  <a:gd name="T76" fmla="*/ 19 w 62"/>
                  <a:gd name="T77" fmla="*/ 6 h 43"/>
                  <a:gd name="T78" fmla="*/ 31 w 62"/>
                  <a:gd name="T79" fmla="*/ 12 h 43"/>
                  <a:gd name="T80" fmla="*/ 41 w 62"/>
                  <a:gd name="T81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2" h="43">
                    <a:moveTo>
                      <a:pt x="41" y="18"/>
                    </a:moveTo>
                    <a:cubicBezTo>
                      <a:pt x="44" y="21"/>
                      <a:pt x="44" y="21"/>
                      <a:pt x="42" y="23"/>
                    </a:cubicBezTo>
                    <a:cubicBezTo>
                      <a:pt x="41" y="24"/>
                      <a:pt x="40" y="25"/>
                      <a:pt x="41" y="26"/>
                    </a:cubicBezTo>
                    <a:cubicBezTo>
                      <a:pt x="43" y="26"/>
                      <a:pt x="45" y="27"/>
                      <a:pt x="42" y="28"/>
                    </a:cubicBezTo>
                    <a:cubicBezTo>
                      <a:pt x="41" y="28"/>
                      <a:pt x="40" y="29"/>
                      <a:pt x="40" y="30"/>
                    </a:cubicBezTo>
                    <a:cubicBezTo>
                      <a:pt x="47" y="32"/>
                      <a:pt x="51" y="43"/>
                      <a:pt x="61" y="39"/>
                    </a:cubicBezTo>
                    <a:cubicBezTo>
                      <a:pt x="62" y="39"/>
                      <a:pt x="62" y="39"/>
                      <a:pt x="62" y="40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61" y="41"/>
                      <a:pt x="61" y="41"/>
                      <a:pt x="60" y="41"/>
                    </a:cubicBezTo>
                    <a:cubicBezTo>
                      <a:pt x="59" y="43"/>
                      <a:pt x="57" y="43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3" y="42"/>
                      <a:pt x="52" y="43"/>
                      <a:pt x="51" y="4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49" y="41"/>
                      <a:pt x="46" y="41"/>
                      <a:pt x="44" y="40"/>
                    </a:cubicBezTo>
                    <a:cubicBezTo>
                      <a:pt x="44" y="40"/>
                      <a:pt x="44" y="39"/>
                      <a:pt x="44" y="38"/>
                    </a:cubicBezTo>
                    <a:cubicBezTo>
                      <a:pt x="42" y="38"/>
                      <a:pt x="42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0" y="35"/>
                      <a:pt x="39" y="35"/>
                      <a:pt x="39" y="34"/>
                    </a:cubicBezTo>
                    <a:cubicBezTo>
                      <a:pt x="38" y="34"/>
                      <a:pt x="37" y="34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5" y="33"/>
                      <a:pt x="35" y="32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3" y="32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29" y="29"/>
                      <a:pt x="26" y="27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2" y="23"/>
                      <a:pt x="20" y="22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7" y="19"/>
                      <a:pt x="14" y="18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9" y="15"/>
                      <a:pt x="8" y="12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4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2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13" y="1"/>
                      <a:pt x="19" y="6"/>
                    </a:cubicBezTo>
                    <a:cubicBezTo>
                      <a:pt x="22" y="9"/>
                      <a:pt x="27" y="11"/>
                      <a:pt x="31" y="12"/>
                    </a:cubicBezTo>
                    <a:cubicBezTo>
                      <a:pt x="36" y="13"/>
                      <a:pt x="38" y="15"/>
                      <a:pt x="41" y="18"/>
                    </a:cubicBezTo>
                    <a:close/>
                  </a:path>
                </a:pathLst>
              </a:custGeom>
              <a:solidFill>
                <a:srgbClr val="ECEB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54"/>
              <p:cNvSpPr>
                <a:spLocks/>
              </p:cNvSpPr>
              <p:nvPr userDrawn="1"/>
            </p:nvSpPr>
            <p:spPr bwMode="auto">
              <a:xfrm>
                <a:off x="1902" y="2649"/>
                <a:ext cx="6" cy="8"/>
              </a:xfrm>
              <a:custGeom>
                <a:avLst/>
                <a:gdLst>
                  <a:gd name="T0" fmla="*/ 3 w 5"/>
                  <a:gd name="T1" fmla="*/ 7 h 7"/>
                  <a:gd name="T2" fmla="*/ 0 w 5"/>
                  <a:gd name="T3" fmla="*/ 0 h 7"/>
                  <a:gd name="T4" fmla="*/ 5 w 5"/>
                  <a:gd name="T5" fmla="*/ 2 h 7"/>
                  <a:gd name="T6" fmla="*/ 5 w 5"/>
                  <a:gd name="T7" fmla="*/ 2 h 7"/>
                  <a:gd name="T8" fmla="*/ 4 w 5"/>
                  <a:gd name="T9" fmla="*/ 5 h 7"/>
                  <a:gd name="T10" fmla="*/ 4 w 5"/>
                  <a:gd name="T11" fmla="*/ 6 h 7"/>
                  <a:gd name="T12" fmla="*/ 3 w 5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3" y="7"/>
                    </a:moveTo>
                    <a:cubicBezTo>
                      <a:pt x="2" y="5"/>
                      <a:pt x="1" y="2"/>
                      <a:pt x="0" y="0"/>
                    </a:cubicBezTo>
                    <a:cubicBezTo>
                      <a:pt x="2" y="0"/>
                      <a:pt x="4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4" y="4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7"/>
                      <a:pt x="4" y="7"/>
                      <a:pt x="3" y="7"/>
                    </a:cubicBezTo>
                    <a:close/>
                  </a:path>
                </a:pathLst>
              </a:custGeom>
              <a:solidFill>
                <a:srgbClr val="E7EB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55"/>
              <p:cNvSpPr>
                <a:spLocks/>
              </p:cNvSpPr>
              <p:nvPr userDrawn="1"/>
            </p:nvSpPr>
            <p:spPr bwMode="auto">
              <a:xfrm>
                <a:off x="2001" y="2316"/>
                <a:ext cx="78" cy="42"/>
              </a:xfrm>
              <a:custGeom>
                <a:avLst/>
                <a:gdLst>
                  <a:gd name="T0" fmla="*/ 15 w 67"/>
                  <a:gd name="T1" fmla="*/ 2 h 37"/>
                  <a:gd name="T2" fmla="*/ 17 w 67"/>
                  <a:gd name="T3" fmla="*/ 1 h 37"/>
                  <a:gd name="T4" fmla="*/ 24 w 67"/>
                  <a:gd name="T5" fmla="*/ 1 h 37"/>
                  <a:gd name="T6" fmla="*/ 24 w 67"/>
                  <a:gd name="T7" fmla="*/ 1 h 37"/>
                  <a:gd name="T8" fmla="*/ 40 w 67"/>
                  <a:gd name="T9" fmla="*/ 11 h 37"/>
                  <a:gd name="T10" fmla="*/ 40 w 67"/>
                  <a:gd name="T11" fmla="*/ 11 h 37"/>
                  <a:gd name="T12" fmla="*/ 43 w 67"/>
                  <a:gd name="T13" fmla="*/ 13 h 37"/>
                  <a:gd name="T14" fmla="*/ 43 w 67"/>
                  <a:gd name="T15" fmla="*/ 12 h 37"/>
                  <a:gd name="T16" fmla="*/ 45 w 67"/>
                  <a:gd name="T17" fmla="*/ 14 h 37"/>
                  <a:gd name="T18" fmla="*/ 45 w 67"/>
                  <a:gd name="T19" fmla="*/ 14 h 37"/>
                  <a:gd name="T20" fmla="*/ 56 w 67"/>
                  <a:gd name="T21" fmla="*/ 18 h 37"/>
                  <a:gd name="T22" fmla="*/ 56 w 67"/>
                  <a:gd name="T23" fmla="*/ 18 h 37"/>
                  <a:gd name="T24" fmla="*/ 60 w 67"/>
                  <a:gd name="T25" fmla="*/ 18 h 37"/>
                  <a:gd name="T26" fmla="*/ 60 w 67"/>
                  <a:gd name="T27" fmla="*/ 18 h 37"/>
                  <a:gd name="T28" fmla="*/ 65 w 67"/>
                  <a:gd name="T29" fmla="*/ 24 h 37"/>
                  <a:gd name="T30" fmla="*/ 49 w 67"/>
                  <a:gd name="T31" fmla="*/ 32 h 37"/>
                  <a:gd name="T32" fmla="*/ 34 w 67"/>
                  <a:gd name="T33" fmla="*/ 30 h 37"/>
                  <a:gd name="T34" fmla="*/ 20 w 67"/>
                  <a:gd name="T35" fmla="*/ 21 h 37"/>
                  <a:gd name="T36" fmla="*/ 3 w 67"/>
                  <a:gd name="T37" fmla="*/ 20 h 37"/>
                  <a:gd name="T38" fmla="*/ 0 w 67"/>
                  <a:gd name="T39" fmla="*/ 17 h 37"/>
                  <a:gd name="T40" fmla="*/ 2 w 67"/>
                  <a:gd name="T41" fmla="*/ 12 h 37"/>
                  <a:gd name="T42" fmla="*/ 2 w 67"/>
                  <a:gd name="T43" fmla="*/ 12 h 37"/>
                  <a:gd name="T44" fmla="*/ 4 w 67"/>
                  <a:gd name="T45" fmla="*/ 9 h 37"/>
                  <a:gd name="T46" fmla="*/ 4 w 67"/>
                  <a:gd name="T47" fmla="*/ 10 h 37"/>
                  <a:gd name="T48" fmla="*/ 15 w 67"/>
                  <a:gd name="T4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" h="37">
                    <a:moveTo>
                      <a:pt x="15" y="2"/>
                    </a:moveTo>
                    <a:cubicBezTo>
                      <a:pt x="16" y="2"/>
                      <a:pt x="17" y="2"/>
                      <a:pt x="17" y="1"/>
                    </a:cubicBezTo>
                    <a:cubicBezTo>
                      <a:pt x="19" y="2"/>
                      <a:pt x="22" y="0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8" y="6"/>
                      <a:pt x="35" y="7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1" y="11"/>
                      <a:pt x="42" y="12"/>
                      <a:pt x="43" y="13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4" y="12"/>
                      <a:pt x="45" y="13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8" y="16"/>
                      <a:pt x="52" y="16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9" y="17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3" y="19"/>
                      <a:pt x="67" y="19"/>
                      <a:pt x="65" y="24"/>
                    </a:cubicBezTo>
                    <a:cubicBezTo>
                      <a:pt x="62" y="32"/>
                      <a:pt x="54" y="29"/>
                      <a:pt x="49" y="32"/>
                    </a:cubicBezTo>
                    <a:cubicBezTo>
                      <a:pt x="43" y="37"/>
                      <a:pt x="38" y="36"/>
                      <a:pt x="34" y="30"/>
                    </a:cubicBezTo>
                    <a:cubicBezTo>
                      <a:pt x="30" y="26"/>
                      <a:pt x="26" y="22"/>
                      <a:pt x="20" y="21"/>
                    </a:cubicBezTo>
                    <a:cubicBezTo>
                      <a:pt x="15" y="18"/>
                      <a:pt x="9" y="20"/>
                      <a:pt x="3" y="20"/>
                    </a:cubicBezTo>
                    <a:cubicBezTo>
                      <a:pt x="2" y="19"/>
                      <a:pt x="1" y="18"/>
                      <a:pt x="0" y="17"/>
                    </a:cubicBezTo>
                    <a:cubicBezTo>
                      <a:pt x="0" y="15"/>
                      <a:pt x="1" y="13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1"/>
                      <a:pt x="3" y="10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3"/>
                      <a:pt x="12" y="5"/>
                      <a:pt x="15" y="2"/>
                    </a:cubicBezTo>
                    <a:close/>
                  </a:path>
                </a:pathLst>
              </a:custGeom>
              <a:solidFill>
                <a:srgbClr val="1F28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56"/>
              <p:cNvSpPr>
                <a:spLocks/>
              </p:cNvSpPr>
              <p:nvPr userDrawn="1"/>
            </p:nvSpPr>
            <p:spPr bwMode="auto">
              <a:xfrm>
                <a:off x="1924" y="2290"/>
                <a:ext cx="82" cy="86"/>
              </a:xfrm>
              <a:custGeom>
                <a:avLst/>
                <a:gdLst>
                  <a:gd name="T0" fmla="*/ 34 w 71"/>
                  <a:gd name="T1" fmla="*/ 26 h 74"/>
                  <a:gd name="T2" fmla="*/ 36 w 71"/>
                  <a:gd name="T3" fmla="*/ 27 h 74"/>
                  <a:gd name="T4" fmla="*/ 39 w 71"/>
                  <a:gd name="T5" fmla="*/ 29 h 74"/>
                  <a:gd name="T6" fmla="*/ 39 w 71"/>
                  <a:gd name="T7" fmla="*/ 30 h 74"/>
                  <a:gd name="T8" fmla="*/ 41 w 71"/>
                  <a:gd name="T9" fmla="*/ 31 h 74"/>
                  <a:gd name="T10" fmla="*/ 41 w 71"/>
                  <a:gd name="T11" fmla="*/ 31 h 74"/>
                  <a:gd name="T12" fmla="*/ 44 w 71"/>
                  <a:gd name="T13" fmla="*/ 34 h 74"/>
                  <a:gd name="T14" fmla="*/ 44 w 71"/>
                  <a:gd name="T15" fmla="*/ 34 h 74"/>
                  <a:gd name="T16" fmla="*/ 47 w 71"/>
                  <a:gd name="T17" fmla="*/ 37 h 74"/>
                  <a:gd name="T18" fmla="*/ 48 w 71"/>
                  <a:gd name="T19" fmla="*/ 39 h 74"/>
                  <a:gd name="T20" fmla="*/ 50 w 71"/>
                  <a:gd name="T21" fmla="*/ 42 h 74"/>
                  <a:gd name="T22" fmla="*/ 50 w 71"/>
                  <a:gd name="T23" fmla="*/ 42 h 74"/>
                  <a:gd name="T24" fmla="*/ 55 w 71"/>
                  <a:gd name="T25" fmla="*/ 50 h 74"/>
                  <a:gd name="T26" fmla="*/ 55 w 71"/>
                  <a:gd name="T27" fmla="*/ 50 h 74"/>
                  <a:gd name="T28" fmla="*/ 58 w 71"/>
                  <a:gd name="T29" fmla="*/ 53 h 74"/>
                  <a:gd name="T30" fmla="*/ 58 w 71"/>
                  <a:gd name="T31" fmla="*/ 53 h 74"/>
                  <a:gd name="T32" fmla="*/ 65 w 71"/>
                  <a:gd name="T33" fmla="*/ 57 h 74"/>
                  <a:gd name="T34" fmla="*/ 70 w 71"/>
                  <a:gd name="T35" fmla="*/ 71 h 74"/>
                  <a:gd name="T36" fmla="*/ 67 w 71"/>
                  <a:gd name="T37" fmla="*/ 73 h 74"/>
                  <a:gd name="T38" fmla="*/ 44 w 71"/>
                  <a:gd name="T39" fmla="*/ 46 h 74"/>
                  <a:gd name="T40" fmla="*/ 8 w 71"/>
                  <a:gd name="T41" fmla="*/ 12 h 74"/>
                  <a:gd name="T42" fmla="*/ 0 w 71"/>
                  <a:gd name="T43" fmla="*/ 4 h 74"/>
                  <a:gd name="T44" fmla="*/ 2 w 71"/>
                  <a:gd name="T45" fmla="*/ 0 h 74"/>
                  <a:gd name="T46" fmla="*/ 4 w 71"/>
                  <a:gd name="T47" fmla="*/ 0 h 74"/>
                  <a:gd name="T48" fmla="*/ 4 w 71"/>
                  <a:gd name="T49" fmla="*/ 0 h 74"/>
                  <a:gd name="T50" fmla="*/ 7 w 71"/>
                  <a:gd name="T51" fmla="*/ 3 h 74"/>
                  <a:gd name="T52" fmla="*/ 7 w 71"/>
                  <a:gd name="T53" fmla="*/ 3 h 74"/>
                  <a:gd name="T54" fmla="*/ 9 w 71"/>
                  <a:gd name="T55" fmla="*/ 4 h 74"/>
                  <a:gd name="T56" fmla="*/ 9 w 71"/>
                  <a:gd name="T57" fmla="*/ 4 h 74"/>
                  <a:gd name="T58" fmla="*/ 12 w 71"/>
                  <a:gd name="T59" fmla="*/ 7 h 74"/>
                  <a:gd name="T60" fmla="*/ 12 w 71"/>
                  <a:gd name="T61" fmla="*/ 7 h 74"/>
                  <a:gd name="T62" fmla="*/ 15 w 71"/>
                  <a:gd name="T63" fmla="*/ 9 h 74"/>
                  <a:gd name="T64" fmla="*/ 15 w 71"/>
                  <a:gd name="T65" fmla="*/ 8 h 74"/>
                  <a:gd name="T66" fmla="*/ 18 w 71"/>
                  <a:gd name="T67" fmla="*/ 11 h 74"/>
                  <a:gd name="T68" fmla="*/ 18 w 71"/>
                  <a:gd name="T69" fmla="*/ 11 h 74"/>
                  <a:gd name="T70" fmla="*/ 20 w 71"/>
                  <a:gd name="T71" fmla="*/ 14 h 74"/>
                  <a:gd name="T72" fmla="*/ 20 w 71"/>
                  <a:gd name="T73" fmla="*/ 14 h 74"/>
                  <a:gd name="T74" fmla="*/ 26 w 71"/>
                  <a:gd name="T75" fmla="*/ 19 h 74"/>
                  <a:gd name="T76" fmla="*/ 26 w 71"/>
                  <a:gd name="T77" fmla="*/ 20 h 74"/>
                  <a:gd name="T78" fmla="*/ 28 w 71"/>
                  <a:gd name="T79" fmla="*/ 21 h 74"/>
                  <a:gd name="T80" fmla="*/ 28 w 71"/>
                  <a:gd name="T81" fmla="*/ 21 h 74"/>
                  <a:gd name="T82" fmla="*/ 31 w 71"/>
                  <a:gd name="T83" fmla="*/ 23 h 74"/>
                  <a:gd name="T84" fmla="*/ 31 w 71"/>
                  <a:gd name="T85" fmla="*/ 23 h 74"/>
                  <a:gd name="T86" fmla="*/ 34 w 71"/>
                  <a:gd name="T87" fmla="*/ 2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1" h="74">
                    <a:moveTo>
                      <a:pt x="34" y="26"/>
                    </a:moveTo>
                    <a:cubicBezTo>
                      <a:pt x="34" y="26"/>
                      <a:pt x="35" y="26"/>
                      <a:pt x="36" y="27"/>
                    </a:cubicBezTo>
                    <a:cubicBezTo>
                      <a:pt x="36" y="28"/>
                      <a:pt x="37" y="29"/>
                      <a:pt x="39" y="29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40" y="30"/>
                      <a:pt x="40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3" y="31"/>
                      <a:pt x="43" y="33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5"/>
                      <a:pt x="46" y="36"/>
                      <a:pt x="47" y="37"/>
                    </a:cubicBezTo>
                    <a:cubicBezTo>
                      <a:pt x="47" y="38"/>
                      <a:pt x="47" y="38"/>
                      <a:pt x="48" y="39"/>
                    </a:cubicBezTo>
                    <a:cubicBezTo>
                      <a:pt x="49" y="39"/>
                      <a:pt x="49" y="41"/>
                      <a:pt x="50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3" y="43"/>
                      <a:pt x="52" y="48"/>
                      <a:pt x="55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6" y="50"/>
                      <a:pt x="56" y="52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60" y="55"/>
                      <a:pt x="63" y="55"/>
                      <a:pt x="65" y="57"/>
                    </a:cubicBezTo>
                    <a:cubicBezTo>
                      <a:pt x="68" y="61"/>
                      <a:pt x="71" y="66"/>
                      <a:pt x="70" y="71"/>
                    </a:cubicBezTo>
                    <a:cubicBezTo>
                      <a:pt x="70" y="73"/>
                      <a:pt x="69" y="74"/>
                      <a:pt x="67" y="73"/>
                    </a:cubicBezTo>
                    <a:cubicBezTo>
                      <a:pt x="58" y="65"/>
                      <a:pt x="50" y="57"/>
                      <a:pt x="44" y="46"/>
                    </a:cubicBezTo>
                    <a:cubicBezTo>
                      <a:pt x="34" y="32"/>
                      <a:pt x="20" y="24"/>
                      <a:pt x="8" y="12"/>
                    </a:cubicBezTo>
                    <a:cubicBezTo>
                      <a:pt x="6" y="9"/>
                      <a:pt x="2" y="8"/>
                      <a:pt x="0" y="4"/>
                    </a:cubicBezTo>
                    <a:cubicBezTo>
                      <a:pt x="0" y="2"/>
                      <a:pt x="0" y="1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1"/>
                      <a:pt x="6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5"/>
                      <a:pt x="11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4" y="8"/>
                      <a:pt x="15" y="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9"/>
                      <a:pt x="16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2"/>
                      <a:pt x="19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3" y="15"/>
                      <a:pt x="24" y="17"/>
                      <a:pt x="26" y="19"/>
                    </a:cubicBezTo>
                    <a:cubicBezTo>
                      <a:pt x="26" y="19"/>
                      <a:pt x="26" y="20"/>
                      <a:pt x="26" y="20"/>
                    </a:cubicBezTo>
                    <a:cubicBezTo>
                      <a:pt x="27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9" y="22"/>
                      <a:pt x="30" y="22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4"/>
                      <a:pt x="32" y="25"/>
                      <a:pt x="34" y="26"/>
                    </a:cubicBezTo>
                    <a:close/>
                  </a:path>
                </a:pathLst>
              </a:custGeom>
              <a:solidFill>
                <a:srgbClr val="BDB5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57"/>
              <p:cNvSpPr>
                <a:spLocks/>
              </p:cNvSpPr>
              <p:nvPr userDrawn="1"/>
            </p:nvSpPr>
            <p:spPr bwMode="auto">
              <a:xfrm>
                <a:off x="2056" y="2357"/>
                <a:ext cx="30" cy="37"/>
              </a:xfrm>
              <a:custGeom>
                <a:avLst/>
                <a:gdLst>
                  <a:gd name="T0" fmla="*/ 20 w 26"/>
                  <a:gd name="T1" fmla="*/ 1 h 32"/>
                  <a:gd name="T2" fmla="*/ 21 w 26"/>
                  <a:gd name="T3" fmla="*/ 5 h 32"/>
                  <a:gd name="T4" fmla="*/ 21 w 26"/>
                  <a:gd name="T5" fmla="*/ 9 h 32"/>
                  <a:gd name="T6" fmla="*/ 23 w 26"/>
                  <a:gd name="T7" fmla="*/ 20 h 32"/>
                  <a:gd name="T8" fmla="*/ 24 w 26"/>
                  <a:gd name="T9" fmla="*/ 29 h 32"/>
                  <a:gd name="T10" fmla="*/ 18 w 26"/>
                  <a:gd name="T11" fmla="*/ 31 h 32"/>
                  <a:gd name="T12" fmla="*/ 1 w 26"/>
                  <a:gd name="T13" fmla="*/ 25 h 32"/>
                  <a:gd name="T14" fmla="*/ 1 w 26"/>
                  <a:gd name="T15" fmla="*/ 18 h 32"/>
                  <a:gd name="T16" fmla="*/ 18 w 26"/>
                  <a:gd name="T17" fmla="*/ 0 h 32"/>
                  <a:gd name="T18" fmla="*/ 20 w 26"/>
                  <a:gd name="T19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2">
                    <a:moveTo>
                      <a:pt x="20" y="1"/>
                    </a:moveTo>
                    <a:cubicBezTo>
                      <a:pt x="20" y="3"/>
                      <a:pt x="20" y="4"/>
                      <a:pt x="21" y="5"/>
                    </a:cubicBezTo>
                    <a:cubicBezTo>
                      <a:pt x="22" y="6"/>
                      <a:pt x="22" y="8"/>
                      <a:pt x="21" y="9"/>
                    </a:cubicBezTo>
                    <a:cubicBezTo>
                      <a:pt x="18" y="13"/>
                      <a:pt x="19" y="16"/>
                      <a:pt x="23" y="20"/>
                    </a:cubicBezTo>
                    <a:cubicBezTo>
                      <a:pt x="25" y="22"/>
                      <a:pt x="26" y="26"/>
                      <a:pt x="24" y="29"/>
                    </a:cubicBezTo>
                    <a:cubicBezTo>
                      <a:pt x="23" y="31"/>
                      <a:pt x="20" y="31"/>
                      <a:pt x="18" y="31"/>
                    </a:cubicBezTo>
                    <a:cubicBezTo>
                      <a:pt x="12" y="29"/>
                      <a:pt x="5" y="32"/>
                      <a:pt x="1" y="25"/>
                    </a:cubicBezTo>
                    <a:cubicBezTo>
                      <a:pt x="0" y="23"/>
                      <a:pt x="0" y="21"/>
                      <a:pt x="1" y="18"/>
                    </a:cubicBezTo>
                    <a:cubicBezTo>
                      <a:pt x="10" y="15"/>
                      <a:pt x="13" y="6"/>
                      <a:pt x="18" y="0"/>
                    </a:cubicBezTo>
                    <a:cubicBezTo>
                      <a:pt x="19" y="0"/>
                      <a:pt x="20" y="0"/>
                      <a:pt x="20" y="1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58"/>
              <p:cNvSpPr>
                <a:spLocks/>
              </p:cNvSpPr>
              <p:nvPr userDrawn="1"/>
            </p:nvSpPr>
            <p:spPr bwMode="auto">
              <a:xfrm>
                <a:off x="2088" y="2386"/>
                <a:ext cx="22" cy="12"/>
              </a:xfrm>
              <a:custGeom>
                <a:avLst/>
                <a:gdLst>
                  <a:gd name="T0" fmla="*/ 0 w 19"/>
                  <a:gd name="T1" fmla="*/ 5 h 10"/>
                  <a:gd name="T2" fmla="*/ 7 w 19"/>
                  <a:gd name="T3" fmla="*/ 1 h 10"/>
                  <a:gd name="T4" fmla="*/ 7 w 19"/>
                  <a:gd name="T5" fmla="*/ 1 h 10"/>
                  <a:gd name="T6" fmla="*/ 9 w 19"/>
                  <a:gd name="T7" fmla="*/ 2 h 10"/>
                  <a:gd name="T8" fmla="*/ 16 w 19"/>
                  <a:gd name="T9" fmla="*/ 0 h 10"/>
                  <a:gd name="T10" fmla="*/ 19 w 19"/>
                  <a:gd name="T11" fmla="*/ 1 h 10"/>
                  <a:gd name="T12" fmla="*/ 19 w 19"/>
                  <a:gd name="T13" fmla="*/ 1 h 10"/>
                  <a:gd name="T14" fmla="*/ 16 w 19"/>
                  <a:gd name="T15" fmla="*/ 3 h 10"/>
                  <a:gd name="T16" fmla="*/ 14 w 19"/>
                  <a:gd name="T17" fmla="*/ 6 h 10"/>
                  <a:gd name="T18" fmla="*/ 0 w 19"/>
                  <a:gd name="T1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0">
                    <a:moveTo>
                      <a:pt x="0" y="5"/>
                    </a:moveTo>
                    <a:cubicBezTo>
                      <a:pt x="3" y="3"/>
                      <a:pt x="5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12" y="1"/>
                      <a:pt x="14" y="0"/>
                      <a:pt x="16" y="0"/>
                    </a:cubicBezTo>
                    <a:cubicBezTo>
                      <a:pt x="17" y="0"/>
                      <a:pt x="18" y="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2"/>
                      <a:pt x="17" y="3"/>
                      <a:pt x="16" y="3"/>
                    </a:cubicBezTo>
                    <a:cubicBezTo>
                      <a:pt x="14" y="3"/>
                      <a:pt x="14" y="4"/>
                      <a:pt x="14" y="6"/>
                    </a:cubicBezTo>
                    <a:cubicBezTo>
                      <a:pt x="9" y="10"/>
                      <a:pt x="5" y="10"/>
                      <a:pt x="0" y="5"/>
                    </a:cubicBezTo>
                    <a:close/>
                  </a:path>
                </a:pathLst>
              </a:custGeom>
              <a:solidFill>
                <a:srgbClr val="F4F3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9"/>
              <p:cNvSpPr>
                <a:spLocks/>
              </p:cNvSpPr>
              <p:nvPr userDrawn="1"/>
            </p:nvSpPr>
            <p:spPr bwMode="auto">
              <a:xfrm>
                <a:off x="2080" y="2371"/>
                <a:ext cx="4" cy="4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2 h 3"/>
                  <a:gd name="T4" fmla="*/ 4 w 4"/>
                  <a:gd name="T5" fmla="*/ 0 h 3"/>
                  <a:gd name="T6" fmla="*/ 4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2"/>
                      <a:pt x="2" y="3"/>
                      <a:pt x="1" y="2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60"/>
              <p:cNvSpPr>
                <a:spLocks/>
              </p:cNvSpPr>
              <p:nvPr userDrawn="1"/>
            </p:nvSpPr>
            <p:spPr bwMode="auto">
              <a:xfrm>
                <a:off x="1786" y="2350"/>
                <a:ext cx="45" cy="25"/>
              </a:xfrm>
              <a:custGeom>
                <a:avLst/>
                <a:gdLst>
                  <a:gd name="T0" fmla="*/ 0 w 39"/>
                  <a:gd name="T1" fmla="*/ 21 h 21"/>
                  <a:gd name="T2" fmla="*/ 0 w 39"/>
                  <a:gd name="T3" fmla="*/ 19 h 21"/>
                  <a:gd name="T4" fmla="*/ 2 w 39"/>
                  <a:gd name="T5" fmla="*/ 18 h 21"/>
                  <a:gd name="T6" fmla="*/ 4 w 39"/>
                  <a:gd name="T7" fmla="*/ 15 h 21"/>
                  <a:gd name="T8" fmla="*/ 4 w 39"/>
                  <a:gd name="T9" fmla="*/ 15 h 21"/>
                  <a:gd name="T10" fmla="*/ 6 w 39"/>
                  <a:gd name="T11" fmla="*/ 13 h 21"/>
                  <a:gd name="T12" fmla="*/ 6 w 39"/>
                  <a:gd name="T13" fmla="*/ 13 h 21"/>
                  <a:gd name="T14" fmla="*/ 9 w 39"/>
                  <a:gd name="T15" fmla="*/ 6 h 21"/>
                  <a:gd name="T16" fmla="*/ 9 w 39"/>
                  <a:gd name="T17" fmla="*/ 6 h 21"/>
                  <a:gd name="T18" fmla="*/ 31 w 39"/>
                  <a:gd name="T19" fmla="*/ 1 h 21"/>
                  <a:gd name="T20" fmla="*/ 31 w 39"/>
                  <a:gd name="T21" fmla="*/ 1 h 21"/>
                  <a:gd name="T22" fmla="*/ 37 w 39"/>
                  <a:gd name="T23" fmla="*/ 1 h 21"/>
                  <a:gd name="T24" fmla="*/ 38 w 39"/>
                  <a:gd name="T25" fmla="*/ 1 h 21"/>
                  <a:gd name="T26" fmla="*/ 39 w 39"/>
                  <a:gd name="T27" fmla="*/ 2 h 21"/>
                  <a:gd name="T28" fmla="*/ 39 w 39"/>
                  <a:gd name="T29" fmla="*/ 3 h 21"/>
                  <a:gd name="T30" fmla="*/ 25 w 39"/>
                  <a:gd name="T31" fmla="*/ 13 h 21"/>
                  <a:gd name="T32" fmla="*/ 2 w 39"/>
                  <a:gd name="T33" fmla="*/ 21 h 21"/>
                  <a:gd name="T34" fmla="*/ 0 w 39"/>
                  <a:gd name="T3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21">
                    <a:moveTo>
                      <a:pt x="0" y="21"/>
                    </a:moveTo>
                    <a:cubicBezTo>
                      <a:pt x="0" y="20"/>
                      <a:pt x="0" y="19"/>
                      <a:pt x="0" y="19"/>
                    </a:cubicBezTo>
                    <a:cubicBezTo>
                      <a:pt x="1" y="19"/>
                      <a:pt x="1" y="18"/>
                      <a:pt x="2" y="18"/>
                    </a:cubicBezTo>
                    <a:cubicBezTo>
                      <a:pt x="2" y="17"/>
                      <a:pt x="4" y="17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5"/>
                      <a:pt x="5" y="14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6" y="1"/>
                      <a:pt x="23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3" y="2"/>
                      <a:pt x="35" y="0"/>
                      <a:pt x="37" y="1"/>
                    </a:cubicBezTo>
                    <a:cubicBezTo>
                      <a:pt x="37" y="1"/>
                      <a:pt x="38" y="1"/>
                      <a:pt x="38" y="1"/>
                    </a:cubicBezTo>
                    <a:cubicBezTo>
                      <a:pt x="39" y="1"/>
                      <a:pt x="39" y="1"/>
                      <a:pt x="39" y="2"/>
                    </a:cubicBezTo>
                    <a:cubicBezTo>
                      <a:pt x="39" y="2"/>
                      <a:pt x="39" y="3"/>
                      <a:pt x="39" y="3"/>
                    </a:cubicBezTo>
                    <a:cubicBezTo>
                      <a:pt x="36" y="9"/>
                      <a:pt x="33" y="12"/>
                      <a:pt x="25" y="13"/>
                    </a:cubicBezTo>
                    <a:cubicBezTo>
                      <a:pt x="17" y="13"/>
                      <a:pt x="10" y="21"/>
                      <a:pt x="2" y="21"/>
                    </a:cubicBezTo>
                    <a:cubicBezTo>
                      <a:pt x="1" y="21"/>
                      <a:pt x="1" y="21"/>
                      <a:pt x="0" y="21"/>
                    </a:cubicBezTo>
                    <a:close/>
                  </a:path>
                </a:pathLst>
              </a:custGeom>
              <a:solidFill>
                <a:srgbClr val="C0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61"/>
              <p:cNvSpPr>
                <a:spLocks/>
              </p:cNvSpPr>
              <p:nvPr userDrawn="1"/>
            </p:nvSpPr>
            <p:spPr bwMode="auto">
              <a:xfrm>
                <a:off x="1749" y="2271"/>
                <a:ext cx="6" cy="4"/>
              </a:xfrm>
              <a:custGeom>
                <a:avLst/>
                <a:gdLst>
                  <a:gd name="T0" fmla="*/ 4 w 5"/>
                  <a:gd name="T1" fmla="*/ 0 h 4"/>
                  <a:gd name="T2" fmla="*/ 1 w 5"/>
                  <a:gd name="T3" fmla="*/ 4 h 4"/>
                  <a:gd name="T4" fmla="*/ 0 w 5"/>
                  <a:gd name="T5" fmla="*/ 1 h 4"/>
                  <a:gd name="T6" fmla="*/ 4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5" y="2"/>
                      <a:pt x="4" y="4"/>
                      <a:pt x="1" y="4"/>
                    </a:cubicBezTo>
                    <a:cubicBezTo>
                      <a:pt x="1" y="3"/>
                      <a:pt x="1" y="2"/>
                      <a:pt x="0" y="1"/>
                    </a:cubicBezTo>
                    <a:cubicBezTo>
                      <a:pt x="2" y="1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EF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62"/>
              <p:cNvSpPr>
                <a:spLocks/>
              </p:cNvSpPr>
              <p:nvPr userDrawn="1"/>
            </p:nvSpPr>
            <p:spPr bwMode="auto">
              <a:xfrm>
                <a:off x="1763" y="2258"/>
                <a:ext cx="4" cy="5"/>
              </a:xfrm>
              <a:custGeom>
                <a:avLst/>
                <a:gdLst>
                  <a:gd name="T0" fmla="*/ 4 w 4"/>
                  <a:gd name="T1" fmla="*/ 0 h 4"/>
                  <a:gd name="T2" fmla="*/ 1 w 4"/>
                  <a:gd name="T3" fmla="*/ 4 h 4"/>
                  <a:gd name="T4" fmla="*/ 1 w 4"/>
                  <a:gd name="T5" fmla="*/ 4 h 4"/>
                  <a:gd name="T6" fmla="*/ 1 w 4"/>
                  <a:gd name="T7" fmla="*/ 3 h 4"/>
                  <a:gd name="T8" fmla="*/ 1 w 4"/>
                  <a:gd name="T9" fmla="*/ 2 h 4"/>
                  <a:gd name="T10" fmla="*/ 1 w 4"/>
                  <a:gd name="T11" fmla="*/ 2 h 4"/>
                  <a:gd name="T12" fmla="*/ 2 w 4"/>
                  <a:gd name="T13" fmla="*/ 0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4" y="2"/>
                      <a:pt x="4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E6D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63"/>
              <p:cNvSpPr>
                <a:spLocks/>
              </p:cNvSpPr>
              <p:nvPr userDrawn="1"/>
            </p:nvSpPr>
            <p:spPr bwMode="auto">
              <a:xfrm>
                <a:off x="2033" y="2409"/>
                <a:ext cx="78" cy="109"/>
              </a:xfrm>
              <a:custGeom>
                <a:avLst/>
                <a:gdLst>
                  <a:gd name="T0" fmla="*/ 43 w 68"/>
                  <a:gd name="T1" fmla="*/ 77 h 94"/>
                  <a:gd name="T2" fmla="*/ 40 w 68"/>
                  <a:gd name="T3" fmla="*/ 74 h 94"/>
                  <a:gd name="T4" fmla="*/ 35 w 68"/>
                  <a:gd name="T5" fmla="*/ 68 h 94"/>
                  <a:gd name="T6" fmla="*/ 25 w 68"/>
                  <a:gd name="T7" fmla="*/ 58 h 94"/>
                  <a:gd name="T8" fmla="*/ 6 w 68"/>
                  <a:gd name="T9" fmla="*/ 24 h 94"/>
                  <a:gd name="T10" fmla="*/ 0 w 68"/>
                  <a:gd name="T11" fmla="*/ 19 h 94"/>
                  <a:gd name="T12" fmla="*/ 8 w 68"/>
                  <a:gd name="T13" fmla="*/ 1 h 94"/>
                  <a:gd name="T14" fmla="*/ 13 w 68"/>
                  <a:gd name="T15" fmla="*/ 2 h 94"/>
                  <a:gd name="T16" fmla="*/ 18 w 68"/>
                  <a:gd name="T17" fmla="*/ 5 h 94"/>
                  <a:gd name="T18" fmla="*/ 20 w 68"/>
                  <a:gd name="T19" fmla="*/ 6 h 94"/>
                  <a:gd name="T20" fmla="*/ 21 w 68"/>
                  <a:gd name="T21" fmla="*/ 8 h 94"/>
                  <a:gd name="T22" fmla="*/ 40 w 68"/>
                  <a:gd name="T23" fmla="*/ 25 h 94"/>
                  <a:gd name="T24" fmla="*/ 44 w 68"/>
                  <a:gd name="T25" fmla="*/ 30 h 94"/>
                  <a:gd name="T26" fmla="*/ 43 w 68"/>
                  <a:gd name="T27" fmla="*/ 34 h 94"/>
                  <a:gd name="T28" fmla="*/ 35 w 68"/>
                  <a:gd name="T29" fmla="*/ 33 h 94"/>
                  <a:gd name="T30" fmla="*/ 33 w 68"/>
                  <a:gd name="T31" fmla="*/ 31 h 94"/>
                  <a:gd name="T32" fmla="*/ 23 w 68"/>
                  <a:gd name="T33" fmla="*/ 22 h 94"/>
                  <a:gd name="T34" fmla="*/ 28 w 68"/>
                  <a:gd name="T35" fmla="*/ 29 h 94"/>
                  <a:gd name="T36" fmla="*/ 27 w 68"/>
                  <a:gd name="T37" fmla="*/ 37 h 94"/>
                  <a:gd name="T38" fmla="*/ 24 w 68"/>
                  <a:gd name="T39" fmla="*/ 37 h 94"/>
                  <a:gd name="T40" fmla="*/ 18 w 68"/>
                  <a:gd name="T41" fmla="*/ 33 h 94"/>
                  <a:gd name="T42" fmla="*/ 25 w 68"/>
                  <a:gd name="T43" fmla="*/ 37 h 94"/>
                  <a:gd name="T44" fmla="*/ 32 w 68"/>
                  <a:gd name="T45" fmla="*/ 42 h 94"/>
                  <a:gd name="T46" fmla="*/ 39 w 68"/>
                  <a:gd name="T47" fmla="*/ 44 h 94"/>
                  <a:gd name="T48" fmla="*/ 47 w 68"/>
                  <a:gd name="T49" fmla="*/ 53 h 94"/>
                  <a:gd name="T50" fmla="*/ 60 w 68"/>
                  <a:gd name="T51" fmla="*/ 66 h 94"/>
                  <a:gd name="T52" fmla="*/ 66 w 68"/>
                  <a:gd name="T53" fmla="*/ 75 h 94"/>
                  <a:gd name="T54" fmla="*/ 64 w 68"/>
                  <a:gd name="T55" fmla="*/ 83 h 94"/>
                  <a:gd name="T56" fmla="*/ 58 w 68"/>
                  <a:gd name="T57" fmla="*/ 94 h 94"/>
                  <a:gd name="T58" fmla="*/ 56 w 68"/>
                  <a:gd name="T59" fmla="*/ 90 h 94"/>
                  <a:gd name="T60" fmla="*/ 51 w 68"/>
                  <a:gd name="T61" fmla="*/ 84 h 94"/>
                  <a:gd name="T62" fmla="*/ 45 w 68"/>
                  <a:gd name="T63" fmla="*/ 78 h 94"/>
                  <a:gd name="T64" fmla="*/ 43 w 68"/>
                  <a:gd name="T65" fmla="*/ 7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8" h="94">
                    <a:moveTo>
                      <a:pt x="43" y="77"/>
                    </a:moveTo>
                    <a:cubicBezTo>
                      <a:pt x="43" y="76"/>
                      <a:pt x="42" y="74"/>
                      <a:pt x="40" y="74"/>
                    </a:cubicBezTo>
                    <a:cubicBezTo>
                      <a:pt x="39" y="72"/>
                      <a:pt x="37" y="69"/>
                      <a:pt x="35" y="68"/>
                    </a:cubicBezTo>
                    <a:cubicBezTo>
                      <a:pt x="32" y="64"/>
                      <a:pt x="29" y="61"/>
                      <a:pt x="25" y="58"/>
                    </a:cubicBezTo>
                    <a:cubicBezTo>
                      <a:pt x="20" y="46"/>
                      <a:pt x="11" y="36"/>
                      <a:pt x="6" y="24"/>
                    </a:cubicBezTo>
                    <a:cubicBezTo>
                      <a:pt x="5" y="22"/>
                      <a:pt x="3" y="20"/>
                      <a:pt x="0" y="19"/>
                    </a:cubicBezTo>
                    <a:cubicBezTo>
                      <a:pt x="0" y="12"/>
                      <a:pt x="5" y="7"/>
                      <a:pt x="8" y="1"/>
                    </a:cubicBezTo>
                    <a:cubicBezTo>
                      <a:pt x="10" y="0"/>
                      <a:pt x="11" y="1"/>
                      <a:pt x="13" y="2"/>
                    </a:cubicBezTo>
                    <a:cubicBezTo>
                      <a:pt x="14" y="3"/>
                      <a:pt x="16" y="4"/>
                      <a:pt x="18" y="5"/>
                    </a:cubicBezTo>
                    <a:cubicBezTo>
                      <a:pt x="18" y="5"/>
                      <a:pt x="19" y="6"/>
                      <a:pt x="20" y="6"/>
                    </a:cubicBezTo>
                    <a:cubicBezTo>
                      <a:pt x="20" y="7"/>
                      <a:pt x="21" y="8"/>
                      <a:pt x="21" y="8"/>
                    </a:cubicBezTo>
                    <a:cubicBezTo>
                      <a:pt x="26" y="15"/>
                      <a:pt x="35" y="18"/>
                      <a:pt x="40" y="25"/>
                    </a:cubicBezTo>
                    <a:cubicBezTo>
                      <a:pt x="41" y="27"/>
                      <a:pt x="43" y="28"/>
                      <a:pt x="44" y="30"/>
                    </a:cubicBezTo>
                    <a:cubicBezTo>
                      <a:pt x="44" y="32"/>
                      <a:pt x="44" y="33"/>
                      <a:pt x="43" y="34"/>
                    </a:cubicBezTo>
                    <a:cubicBezTo>
                      <a:pt x="40" y="36"/>
                      <a:pt x="37" y="34"/>
                      <a:pt x="35" y="33"/>
                    </a:cubicBezTo>
                    <a:cubicBezTo>
                      <a:pt x="34" y="32"/>
                      <a:pt x="34" y="32"/>
                      <a:pt x="33" y="31"/>
                    </a:cubicBezTo>
                    <a:cubicBezTo>
                      <a:pt x="29" y="30"/>
                      <a:pt x="28" y="24"/>
                      <a:pt x="23" y="22"/>
                    </a:cubicBezTo>
                    <a:cubicBezTo>
                      <a:pt x="25" y="25"/>
                      <a:pt x="26" y="27"/>
                      <a:pt x="28" y="29"/>
                    </a:cubicBezTo>
                    <a:cubicBezTo>
                      <a:pt x="33" y="32"/>
                      <a:pt x="30" y="35"/>
                      <a:pt x="27" y="37"/>
                    </a:cubicBezTo>
                    <a:cubicBezTo>
                      <a:pt x="26" y="37"/>
                      <a:pt x="25" y="37"/>
                      <a:pt x="24" y="37"/>
                    </a:cubicBezTo>
                    <a:cubicBezTo>
                      <a:pt x="22" y="35"/>
                      <a:pt x="21" y="33"/>
                      <a:pt x="18" y="33"/>
                    </a:cubicBezTo>
                    <a:cubicBezTo>
                      <a:pt x="21" y="34"/>
                      <a:pt x="23" y="36"/>
                      <a:pt x="25" y="37"/>
                    </a:cubicBezTo>
                    <a:cubicBezTo>
                      <a:pt x="28" y="37"/>
                      <a:pt x="29" y="40"/>
                      <a:pt x="32" y="42"/>
                    </a:cubicBezTo>
                    <a:cubicBezTo>
                      <a:pt x="34" y="43"/>
                      <a:pt x="36" y="46"/>
                      <a:pt x="39" y="44"/>
                    </a:cubicBezTo>
                    <a:cubicBezTo>
                      <a:pt x="46" y="44"/>
                      <a:pt x="43" y="51"/>
                      <a:pt x="47" y="53"/>
                    </a:cubicBezTo>
                    <a:cubicBezTo>
                      <a:pt x="50" y="58"/>
                      <a:pt x="55" y="62"/>
                      <a:pt x="60" y="66"/>
                    </a:cubicBezTo>
                    <a:cubicBezTo>
                      <a:pt x="63" y="68"/>
                      <a:pt x="66" y="71"/>
                      <a:pt x="66" y="75"/>
                    </a:cubicBezTo>
                    <a:cubicBezTo>
                      <a:pt x="65" y="77"/>
                      <a:pt x="63" y="80"/>
                      <a:pt x="64" y="83"/>
                    </a:cubicBezTo>
                    <a:cubicBezTo>
                      <a:pt x="68" y="90"/>
                      <a:pt x="63" y="92"/>
                      <a:pt x="58" y="94"/>
                    </a:cubicBezTo>
                    <a:cubicBezTo>
                      <a:pt x="56" y="93"/>
                      <a:pt x="56" y="92"/>
                      <a:pt x="56" y="90"/>
                    </a:cubicBezTo>
                    <a:cubicBezTo>
                      <a:pt x="56" y="87"/>
                      <a:pt x="56" y="84"/>
                      <a:pt x="51" y="84"/>
                    </a:cubicBezTo>
                    <a:cubicBezTo>
                      <a:pt x="48" y="84"/>
                      <a:pt x="50" y="78"/>
                      <a:pt x="45" y="78"/>
                    </a:cubicBezTo>
                    <a:cubicBezTo>
                      <a:pt x="45" y="78"/>
                      <a:pt x="44" y="77"/>
                      <a:pt x="43" y="77"/>
                    </a:cubicBezTo>
                    <a:close/>
                  </a:path>
                </a:pathLst>
              </a:custGeom>
              <a:solidFill>
                <a:srgbClr val="BEB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64"/>
              <p:cNvSpPr>
                <a:spLocks/>
              </p:cNvSpPr>
              <p:nvPr userDrawn="1"/>
            </p:nvSpPr>
            <p:spPr bwMode="auto">
              <a:xfrm>
                <a:off x="2132" y="2489"/>
                <a:ext cx="49" cy="52"/>
              </a:xfrm>
              <a:custGeom>
                <a:avLst/>
                <a:gdLst>
                  <a:gd name="T0" fmla="*/ 7 w 43"/>
                  <a:gd name="T1" fmla="*/ 33 h 45"/>
                  <a:gd name="T2" fmla="*/ 11 w 43"/>
                  <a:gd name="T3" fmla="*/ 10 h 45"/>
                  <a:gd name="T4" fmla="*/ 5 w 43"/>
                  <a:gd name="T5" fmla="*/ 10 h 45"/>
                  <a:gd name="T6" fmla="*/ 1 w 43"/>
                  <a:gd name="T7" fmla="*/ 11 h 45"/>
                  <a:gd name="T8" fmla="*/ 1 w 43"/>
                  <a:gd name="T9" fmla="*/ 6 h 45"/>
                  <a:gd name="T10" fmla="*/ 7 w 43"/>
                  <a:gd name="T11" fmla="*/ 0 h 45"/>
                  <a:gd name="T12" fmla="*/ 24 w 43"/>
                  <a:gd name="T13" fmla="*/ 13 h 45"/>
                  <a:gd name="T14" fmla="*/ 28 w 43"/>
                  <a:gd name="T15" fmla="*/ 21 h 45"/>
                  <a:gd name="T16" fmla="*/ 36 w 43"/>
                  <a:gd name="T17" fmla="*/ 26 h 45"/>
                  <a:gd name="T18" fmla="*/ 41 w 43"/>
                  <a:gd name="T19" fmla="*/ 34 h 45"/>
                  <a:gd name="T20" fmla="*/ 35 w 43"/>
                  <a:gd name="T21" fmla="*/ 45 h 45"/>
                  <a:gd name="T22" fmla="*/ 24 w 43"/>
                  <a:gd name="T23" fmla="*/ 28 h 45"/>
                  <a:gd name="T24" fmla="*/ 16 w 43"/>
                  <a:gd name="T25" fmla="*/ 36 h 45"/>
                  <a:gd name="T26" fmla="*/ 8 w 43"/>
                  <a:gd name="T27" fmla="*/ 34 h 45"/>
                  <a:gd name="T28" fmla="*/ 7 w 43"/>
                  <a:gd name="T29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45">
                    <a:moveTo>
                      <a:pt x="7" y="33"/>
                    </a:moveTo>
                    <a:cubicBezTo>
                      <a:pt x="1" y="24"/>
                      <a:pt x="7" y="18"/>
                      <a:pt x="11" y="10"/>
                    </a:cubicBezTo>
                    <a:cubicBezTo>
                      <a:pt x="9" y="8"/>
                      <a:pt x="7" y="9"/>
                      <a:pt x="5" y="10"/>
                    </a:cubicBezTo>
                    <a:cubicBezTo>
                      <a:pt x="4" y="10"/>
                      <a:pt x="3" y="14"/>
                      <a:pt x="1" y="11"/>
                    </a:cubicBezTo>
                    <a:cubicBezTo>
                      <a:pt x="0" y="10"/>
                      <a:pt x="1" y="8"/>
                      <a:pt x="1" y="6"/>
                    </a:cubicBezTo>
                    <a:cubicBezTo>
                      <a:pt x="3" y="4"/>
                      <a:pt x="4" y="2"/>
                      <a:pt x="7" y="0"/>
                    </a:cubicBezTo>
                    <a:cubicBezTo>
                      <a:pt x="13" y="4"/>
                      <a:pt x="16" y="11"/>
                      <a:pt x="24" y="13"/>
                    </a:cubicBezTo>
                    <a:cubicBezTo>
                      <a:pt x="28" y="14"/>
                      <a:pt x="24" y="20"/>
                      <a:pt x="28" y="21"/>
                    </a:cubicBezTo>
                    <a:cubicBezTo>
                      <a:pt x="31" y="22"/>
                      <a:pt x="34" y="23"/>
                      <a:pt x="36" y="26"/>
                    </a:cubicBezTo>
                    <a:cubicBezTo>
                      <a:pt x="38" y="29"/>
                      <a:pt x="39" y="31"/>
                      <a:pt x="41" y="34"/>
                    </a:cubicBezTo>
                    <a:cubicBezTo>
                      <a:pt x="43" y="39"/>
                      <a:pt x="41" y="44"/>
                      <a:pt x="35" y="45"/>
                    </a:cubicBezTo>
                    <a:cubicBezTo>
                      <a:pt x="29" y="41"/>
                      <a:pt x="21" y="39"/>
                      <a:pt x="24" y="28"/>
                    </a:cubicBezTo>
                    <a:cubicBezTo>
                      <a:pt x="21" y="32"/>
                      <a:pt x="18" y="34"/>
                      <a:pt x="16" y="36"/>
                    </a:cubicBezTo>
                    <a:cubicBezTo>
                      <a:pt x="12" y="38"/>
                      <a:pt x="10" y="36"/>
                      <a:pt x="8" y="34"/>
                    </a:cubicBezTo>
                    <a:cubicBezTo>
                      <a:pt x="8" y="33"/>
                      <a:pt x="8" y="33"/>
                      <a:pt x="7" y="33"/>
                    </a:cubicBezTo>
                    <a:close/>
                  </a:path>
                </a:pathLst>
              </a:custGeom>
              <a:solidFill>
                <a:srgbClr val="D9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65"/>
              <p:cNvSpPr>
                <a:spLocks/>
              </p:cNvSpPr>
              <p:nvPr userDrawn="1"/>
            </p:nvSpPr>
            <p:spPr bwMode="auto">
              <a:xfrm>
                <a:off x="2102" y="2517"/>
                <a:ext cx="53" cy="27"/>
              </a:xfrm>
              <a:custGeom>
                <a:avLst/>
                <a:gdLst>
                  <a:gd name="T0" fmla="*/ 5 w 46"/>
                  <a:gd name="T1" fmla="*/ 12 h 24"/>
                  <a:gd name="T2" fmla="*/ 4 w 46"/>
                  <a:gd name="T3" fmla="*/ 12 h 24"/>
                  <a:gd name="T4" fmla="*/ 1 w 46"/>
                  <a:gd name="T5" fmla="*/ 9 h 24"/>
                  <a:gd name="T6" fmla="*/ 0 w 46"/>
                  <a:gd name="T7" fmla="*/ 8 h 24"/>
                  <a:gd name="T8" fmla="*/ 16 w 46"/>
                  <a:gd name="T9" fmla="*/ 2 h 24"/>
                  <a:gd name="T10" fmla="*/ 23 w 46"/>
                  <a:gd name="T11" fmla="*/ 2 h 24"/>
                  <a:gd name="T12" fmla="*/ 33 w 46"/>
                  <a:gd name="T13" fmla="*/ 9 h 24"/>
                  <a:gd name="T14" fmla="*/ 33 w 46"/>
                  <a:gd name="T15" fmla="*/ 9 h 24"/>
                  <a:gd name="T16" fmla="*/ 45 w 46"/>
                  <a:gd name="T17" fmla="*/ 21 h 24"/>
                  <a:gd name="T18" fmla="*/ 46 w 46"/>
                  <a:gd name="T19" fmla="*/ 24 h 24"/>
                  <a:gd name="T20" fmla="*/ 40 w 46"/>
                  <a:gd name="T21" fmla="*/ 20 h 24"/>
                  <a:gd name="T22" fmla="*/ 36 w 46"/>
                  <a:gd name="T23" fmla="*/ 21 h 24"/>
                  <a:gd name="T24" fmla="*/ 32 w 46"/>
                  <a:gd name="T25" fmla="*/ 23 h 24"/>
                  <a:gd name="T26" fmla="*/ 33 w 46"/>
                  <a:gd name="T27" fmla="*/ 17 h 24"/>
                  <a:gd name="T28" fmla="*/ 32 w 46"/>
                  <a:gd name="T29" fmla="*/ 17 h 24"/>
                  <a:gd name="T30" fmla="*/ 21 w 46"/>
                  <a:gd name="T31" fmla="*/ 12 h 24"/>
                  <a:gd name="T32" fmla="*/ 5 w 46"/>
                  <a:gd name="T33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24">
                    <a:moveTo>
                      <a:pt x="5" y="12"/>
                    </a:moveTo>
                    <a:cubicBezTo>
                      <a:pt x="5" y="12"/>
                      <a:pt x="4" y="12"/>
                      <a:pt x="4" y="12"/>
                    </a:cubicBezTo>
                    <a:cubicBezTo>
                      <a:pt x="3" y="11"/>
                      <a:pt x="2" y="10"/>
                      <a:pt x="1" y="9"/>
                    </a:cubicBezTo>
                    <a:cubicBezTo>
                      <a:pt x="1" y="9"/>
                      <a:pt x="0" y="8"/>
                      <a:pt x="0" y="8"/>
                    </a:cubicBezTo>
                    <a:cubicBezTo>
                      <a:pt x="7" y="8"/>
                      <a:pt x="8" y="8"/>
                      <a:pt x="16" y="2"/>
                    </a:cubicBezTo>
                    <a:cubicBezTo>
                      <a:pt x="18" y="0"/>
                      <a:pt x="20" y="0"/>
                      <a:pt x="23" y="2"/>
                    </a:cubicBezTo>
                    <a:cubicBezTo>
                      <a:pt x="26" y="4"/>
                      <a:pt x="30" y="6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6" y="14"/>
                      <a:pt x="45" y="13"/>
                      <a:pt x="45" y="21"/>
                    </a:cubicBezTo>
                    <a:cubicBezTo>
                      <a:pt x="45" y="22"/>
                      <a:pt x="46" y="23"/>
                      <a:pt x="46" y="24"/>
                    </a:cubicBezTo>
                    <a:cubicBezTo>
                      <a:pt x="44" y="23"/>
                      <a:pt x="42" y="21"/>
                      <a:pt x="40" y="20"/>
                    </a:cubicBezTo>
                    <a:cubicBezTo>
                      <a:pt x="38" y="19"/>
                      <a:pt x="37" y="19"/>
                      <a:pt x="36" y="21"/>
                    </a:cubicBezTo>
                    <a:cubicBezTo>
                      <a:pt x="35" y="23"/>
                      <a:pt x="34" y="24"/>
                      <a:pt x="32" y="23"/>
                    </a:cubicBezTo>
                    <a:cubicBezTo>
                      <a:pt x="29" y="21"/>
                      <a:pt x="33" y="19"/>
                      <a:pt x="33" y="17"/>
                    </a:cubicBezTo>
                    <a:cubicBezTo>
                      <a:pt x="33" y="17"/>
                      <a:pt x="32" y="17"/>
                      <a:pt x="32" y="17"/>
                    </a:cubicBezTo>
                    <a:cubicBezTo>
                      <a:pt x="29" y="15"/>
                      <a:pt x="22" y="19"/>
                      <a:pt x="21" y="12"/>
                    </a:cubicBezTo>
                    <a:cubicBezTo>
                      <a:pt x="16" y="12"/>
                      <a:pt x="11" y="7"/>
                      <a:pt x="5" y="12"/>
                    </a:cubicBezTo>
                    <a:close/>
                  </a:path>
                </a:pathLst>
              </a:custGeom>
              <a:solidFill>
                <a:srgbClr val="E1E0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66"/>
              <p:cNvSpPr>
                <a:spLocks/>
              </p:cNvSpPr>
              <p:nvPr userDrawn="1"/>
            </p:nvSpPr>
            <p:spPr bwMode="auto">
              <a:xfrm>
                <a:off x="2112" y="2455"/>
                <a:ext cx="59" cy="49"/>
              </a:xfrm>
              <a:custGeom>
                <a:avLst/>
                <a:gdLst>
                  <a:gd name="T0" fmla="*/ 44 w 51"/>
                  <a:gd name="T1" fmla="*/ 32 h 42"/>
                  <a:gd name="T2" fmla="*/ 46 w 51"/>
                  <a:gd name="T3" fmla="*/ 34 h 42"/>
                  <a:gd name="T4" fmla="*/ 51 w 51"/>
                  <a:gd name="T5" fmla="*/ 42 h 42"/>
                  <a:gd name="T6" fmla="*/ 45 w 51"/>
                  <a:gd name="T7" fmla="*/ 40 h 42"/>
                  <a:gd name="T8" fmla="*/ 22 w 51"/>
                  <a:gd name="T9" fmla="*/ 23 h 42"/>
                  <a:gd name="T10" fmla="*/ 19 w 51"/>
                  <a:gd name="T11" fmla="*/ 18 h 42"/>
                  <a:gd name="T12" fmla="*/ 4 w 51"/>
                  <a:gd name="T13" fmla="*/ 10 h 42"/>
                  <a:gd name="T14" fmla="*/ 3 w 51"/>
                  <a:gd name="T15" fmla="*/ 10 h 42"/>
                  <a:gd name="T16" fmla="*/ 1 w 51"/>
                  <a:gd name="T17" fmla="*/ 8 h 42"/>
                  <a:gd name="T18" fmla="*/ 0 w 51"/>
                  <a:gd name="T19" fmla="*/ 5 h 42"/>
                  <a:gd name="T20" fmla="*/ 3 w 51"/>
                  <a:gd name="T21" fmla="*/ 0 h 42"/>
                  <a:gd name="T22" fmla="*/ 5 w 51"/>
                  <a:gd name="T23" fmla="*/ 0 h 42"/>
                  <a:gd name="T24" fmla="*/ 12 w 51"/>
                  <a:gd name="T25" fmla="*/ 6 h 42"/>
                  <a:gd name="T26" fmla="*/ 15 w 51"/>
                  <a:gd name="T27" fmla="*/ 7 h 42"/>
                  <a:gd name="T28" fmla="*/ 18 w 51"/>
                  <a:gd name="T29" fmla="*/ 10 h 42"/>
                  <a:gd name="T30" fmla="*/ 20 w 51"/>
                  <a:gd name="T31" fmla="*/ 13 h 42"/>
                  <a:gd name="T32" fmla="*/ 23 w 51"/>
                  <a:gd name="T33" fmla="*/ 16 h 42"/>
                  <a:gd name="T34" fmla="*/ 26 w 51"/>
                  <a:gd name="T35" fmla="*/ 19 h 42"/>
                  <a:gd name="T36" fmla="*/ 34 w 51"/>
                  <a:gd name="T37" fmla="*/ 24 h 42"/>
                  <a:gd name="T38" fmla="*/ 36 w 51"/>
                  <a:gd name="T39" fmla="*/ 25 h 42"/>
                  <a:gd name="T40" fmla="*/ 39 w 51"/>
                  <a:gd name="T41" fmla="*/ 28 h 42"/>
                  <a:gd name="T42" fmla="*/ 42 w 51"/>
                  <a:gd name="T43" fmla="*/ 31 h 42"/>
                  <a:gd name="T44" fmla="*/ 44 w 51"/>
                  <a:gd name="T45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42">
                    <a:moveTo>
                      <a:pt x="44" y="32"/>
                    </a:moveTo>
                    <a:cubicBezTo>
                      <a:pt x="45" y="33"/>
                      <a:pt x="46" y="33"/>
                      <a:pt x="46" y="34"/>
                    </a:cubicBezTo>
                    <a:cubicBezTo>
                      <a:pt x="47" y="37"/>
                      <a:pt x="50" y="39"/>
                      <a:pt x="51" y="42"/>
                    </a:cubicBezTo>
                    <a:cubicBezTo>
                      <a:pt x="49" y="41"/>
                      <a:pt x="47" y="40"/>
                      <a:pt x="45" y="40"/>
                    </a:cubicBezTo>
                    <a:cubicBezTo>
                      <a:pt x="36" y="36"/>
                      <a:pt x="30" y="28"/>
                      <a:pt x="22" y="23"/>
                    </a:cubicBezTo>
                    <a:cubicBezTo>
                      <a:pt x="20" y="22"/>
                      <a:pt x="20" y="20"/>
                      <a:pt x="19" y="18"/>
                    </a:cubicBezTo>
                    <a:cubicBezTo>
                      <a:pt x="16" y="10"/>
                      <a:pt x="13" y="9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2" y="9"/>
                      <a:pt x="1" y="9"/>
                      <a:pt x="1" y="8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3"/>
                      <a:pt x="1" y="2"/>
                      <a:pt x="3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7" y="2"/>
                      <a:pt x="9" y="5"/>
                      <a:pt x="12" y="6"/>
                    </a:cubicBezTo>
                    <a:cubicBezTo>
                      <a:pt x="13" y="6"/>
                      <a:pt x="14" y="6"/>
                      <a:pt x="15" y="7"/>
                    </a:cubicBezTo>
                    <a:cubicBezTo>
                      <a:pt x="15" y="8"/>
                      <a:pt x="16" y="9"/>
                      <a:pt x="18" y="10"/>
                    </a:cubicBezTo>
                    <a:cubicBezTo>
                      <a:pt x="18" y="11"/>
                      <a:pt x="19" y="12"/>
                      <a:pt x="20" y="13"/>
                    </a:cubicBezTo>
                    <a:cubicBezTo>
                      <a:pt x="21" y="14"/>
                      <a:pt x="22" y="15"/>
                      <a:pt x="23" y="16"/>
                    </a:cubicBezTo>
                    <a:cubicBezTo>
                      <a:pt x="24" y="17"/>
                      <a:pt x="25" y="18"/>
                      <a:pt x="26" y="19"/>
                    </a:cubicBezTo>
                    <a:cubicBezTo>
                      <a:pt x="27" y="22"/>
                      <a:pt x="30" y="23"/>
                      <a:pt x="34" y="24"/>
                    </a:cubicBezTo>
                    <a:cubicBezTo>
                      <a:pt x="34" y="24"/>
                      <a:pt x="35" y="25"/>
                      <a:pt x="36" y="25"/>
                    </a:cubicBezTo>
                    <a:cubicBezTo>
                      <a:pt x="37" y="27"/>
                      <a:pt x="37" y="28"/>
                      <a:pt x="39" y="28"/>
                    </a:cubicBezTo>
                    <a:cubicBezTo>
                      <a:pt x="39" y="30"/>
                      <a:pt x="40" y="31"/>
                      <a:pt x="42" y="31"/>
                    </a:cubicBezTo>
                    <a:cubicBezTo>
                      <a:pt x="43" y="31"/>
                      <a:pt x="43" y="32"/>
                      <a:pt x="44" y="32"/>
                    </a:cubicBezTo>
                    <a:close/>
                  </a:path>
                </a:pathLst>
              </a:custGeom>
              <a:solidFill>
                <a:srgbClr val="E5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67"/>
              <p:cNvSpPr>
                <a:spLocks/>
              </p:cNvSpPr>
              <p:nvPr userDrawn="1"/>
            </p:nvSpPr>
            <p:spPr bwMode="auto">
              <a:xfrm>
                <a:off x="2107" y="2475"/>
                <a:ext cx="24" cy="29"/>
              </a:xfrm>
              <a:custGeom>
                <a:avLst/>
                <a:gdLst>
                  <a:gd name="T0" fmla="*/ 14 w 20"/>
                  <a:gd name="T1" fmla="*/ 5 h 25"/>
                  <a:gd name="T2" fmla="*/ 15 w 20"/>
                  <a:gd name="T3" fmla="*/ 7 h 25"/>
                  <a:gd name="T4" fmla="*/ 20 w 20"/>
                  <a:gd name="T5" fmla="*/ 11 h 25"/>
                  <a:gd name="T6" fmla="*/ 17 w 20"/>
                  <a:gd name="T7" fmla="*/ 22 h 25"/>
                  <a:gd name="T8" fmla="*/ 12 w 20"/>
                  <a:gd name="T9" fmla="*/ 25 h 25"/>
                  <a:gd name="T10" fmla="*/ 2 w 20"/>
                  <a:gd name="T11" fmla="*/ 16 h 25"/>
                  <a:gd name="T12" fmla="*/ 2 w 20"/>
                  <a:gd name="T13" fmla="*/ 12 h 25"/>
                  <a:gd name="T14" fmla="*/ 11 w 20"/>
                  <a:gd name="T15" fmla="*/ 1 h 25"/>
                  <a:gd name="T16" fmla="*/ 14 w 20"/>
                  <a:gd name="T17" fmla="*/ 1 h 25"/>
                  <a:gd name="T18" fmla="*/ 14 w 20"/>
                  <a:gd name="T19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5">
                    <a:moveTo>
                      <a:pt x="14" y="5"/>
                    </a:moveTo>
                    <a:cubicBezTo>
                      <a:pt x="14" y="5"/>
                      <a:pt x="14" y="6"/>
                      <a:pt x="15" y="7"/>
                    </a:cubicBezTo>
                    <a:cubicBezTo>
                      <a:pt x="16" y="9"/>
                      <a:pt x="20" y="7"/>
                      <a:pt x="20" y="11"/>
                    </a:cubicBezTo>
                    <a:cubicBezTo>
                      <a:pt x="20" y="12"/>
                      <a:pt x="17" y="21"/>
                      <a:pt x="17" y="22"/>
                    </a:cubicBezTo>
                    <a:cubicBezTo>
                      <a:pt x="16" y="23"/>
                      <a:pt x="11" y="19"/>
                      <a:pt x="12" y="25"/>
                    </a:cubicBezTo>
                    <a:cubicBezTo>
                      <a:pt x="6" y="25"/>
                      <a:pt x="6" y="18"/>
                      <a:pt x="2" y="16"/>
                    </a:cubicBezTo>
                    <a:cubicBezTo>
                      <a:pt x="1" y="15"/>
                      <a:pt x="0" y="13"/>
                      <a:pt x="2" y="12"/>
                    </a:cubicBezTo>
                    <a:cubicBezTo>
                      <a:pt x="3" y="6"/>
                      <a:pt x="9" y="6"/>
                      <a:pt x="11" y="1"/>
                    </a:cubicBezTo>
                    <a:cubicBezTo>
                      <a:pt x="12" y="1"/>
                      <a:pt x="13" y="0"/>
                      <a:pt x="14" y="1"/>
                    </a:cubicBezTo>
                    <a:cubicBezTo>
                      <a:pt x="16" y="3"/>
                      <a:pt x="15" y="4"/>
                      <a:pt x="14" y="5"/>
                    </a:cubicBezTo>
                    <a:close/>
                  </a:path>
                </a:pathLst>
              </a:custGeom>
              <a:solidFill>
                <a:srgbClr val="C8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68"/>
              <p:cNvSpPr>
                <a:spLocks/>
              </p:cNvSpPr>
              <p:nvPr userDrawn="1"/>
            </p:nvSpPr>
            <p:spPr bwMode="auto">
              <a:xfrm>
                <a:off x="2148" y="2517"/>
                <a:ext cx="24" cy="26"/>
              </a:xfrm>
              <a:custGeom>
                <a:avLst/>
                <a:gdLst>
                  <a:gd name="T0" fmla="*/ 0 w 21"/>
                  <a:gd name="T1" fmla="*/ 12 h 23"/>
                  <a:gd name="T2" fmla="*/ 4 w 21"/>
                  <a:gd name="T3" fmla="*/ 7 h 23"/>
                  <a:gd name="T4" fmla="*/ 6 w 21"/>
                  <a:gd name="T5" fmla="*/ 3 h 23"/>
                  <a:gd name="T6" fmla="*/ 9 w 21"/>
                  <a:gd name="T7" fmla="*/ 1 h 23"/>
                  <a:gd name="T8" fmla="*/ 12 w 21"/>
                  <a:gd name="T9" fmla="*/ 3 h 23"/>
                  <a:gd name="T10" fmla="*/ 19 w 21"/>
                  <a:gd name="T11" fmla="*/ 19 h 23"/>
                  <a:gd name="T12" fmla="*/ 21 w 21"/>
                  <a:gd name="T13" fmla="*/ 21 h 23"/>
                  <a:gd name="T14" fmla="*/ 15 w 21"/>
                  <a:gd name="T15" fmla="*/ 23 h 23"/>
                  <a:gd name="T16" fmla="*/ 15 w 21"/>
                  <a:gd name="T17" fmla="*/ 23 h 23"/>
                  <a:gd name="T18" fmla="*/ 14 w 21"/>
                  <a:gd name="T19" fmla="*/ 22 h 23"/>
                  <a:gd name="T20" fmla="*/ 13 w 21"/>
                  <a:gd name="T21" fmla="*/ 21 h 23"/>
                  <a:gd name="T22" fmla="*/ 12 w 21"/>
                  <a:gd name="T23" fmla="*/ 21 h 23"/>
                  <a:gd name="T24" fmla="*/ 10 w 21"/>
                  <a:gd name="T25" fmla="*/ 21 h 23"/>
                  <a:gd name="T26" fmla="*/ 0 w 21"/>
                  <a:gd name="T27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3">
                    <a:moveTo>
                      <a:pt x="0" y="12"/>
                    </a:moveTo>
                    <a:cubicBezTo>
                      <a:pt x="1" y="10"/>
                      <a:pt x="2" y="8"/>
                      <a:pt x="4" y="7"/>
                    </a:cubicBezTo>
                    <a:cubicBezTo>
                      <a:pt x="6" y="7"/>
                      <a:pt x="8" y="6"/>
                      <a:pt x="6" y="3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11" y="1"/>
                      <a:pt x="13" y="2"/>
                      <a:pt x="12" y="3"/>
                    </a:cubicBezTo>
                    <a:cubicBezTo>
                      <a:pt x="7" y="12"/>
                      <a:pt x="16" y="14"/>
                      <a:pt x="19" y="19"/>
                    </a:cubicBezTo>
                    <a:cubicBezTo>
                      <a:pt x="20" y="20"/>
                      <a:pt x="20" y="21"/>
                      <a:pt x="21" y="21"/>
                    </a:cubicBezTo>
                    <a:cubicBezTo>
                      <a:pt x="19" y="22"/>
                      <a:pt x="17" y="22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4" y="22"/>
                    </a:cubicBezTo>
                    <a:cubicBezTo>
                      <a:pt x="14" y="22"/>
                      <a:pt x="14" y="22"/>
                      <a:pt x="13" y="21"/>
                    </a:cubicBezTo>
                    <a:cubicBezTo>
                      <a:pt x="13" y="21"/>
                      <a:pt x="12" y="21"/>
                      <a:pt x="12" y="21"/>
                    </a:cubicBezTo>
                    <a:cubicBezTo>
                      <a:pt x="11" y="21"/>
                      <a:pt x="10" y="21"/>
                      <a:pt x="10" y="21"/>
                    </a:cubicBezTo>
                    <a:cubicBezTo>
                      <a:pt x="6" y="19"/>
                      <a:pt x="1" y="17"/>
                      <a:pt x="0" y="12"/>
                    </a:cubicBezTo>
                    <a:close/>
                  </a:path>
                </a:pathLst>
              </a:custGeom>
              <a:solidFill>
                <a:srgbClr val="E0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69"/>
              <p:cNvSpPr>
                <a:spLocks/>
              </p:cNvSpPr>
              <p:nvPr userDrawn="1"/>
            </p:nvSpPr>
            <p:spPr bwMode="auto">
              <a:xfrm>
                <a:off x="2099" y="2496"/>
                <a:ext cx="15" cy="23"/>
              </a:xfrm>
              <a:custGeom>
                <a:avLst/>
                <a:gdLst>
                  <a:gd name="T0" fmla="*/ 0 w 13"/>
                  <a:gd name="T1" fmla="*/ 19 h 20"/>
                  <a:gd name="T2" fmla="*/ 4 w 13"/>
                  <a:gd name="T3" fmla="*/ 14 h 20"/>
                  <a:gd name="T4" fmla="*/ 5 w 13"/>
                  <a:gd name="T5" fmla="*/ 11 h 20"/>
                  <a:gd name="T6" fmla="*/ 4 w 13"/>
                  <a:gd name="T7" fmla="*/ 1 h 20"/>
                  <a:gd name="T8" fmla="*/ 8 w 13"/>
                  <a:gd name="T9" fmla="*/ 1 h 20"/>
                  <a:gd name="T10" fmla="*/ 10 w 13"/>
                  <a:gd name="T11" fmla="*/ 0 h 20"/>
                  <a:gd name="T12" fmla="*/ 11 w 13"/>
                  <a:gd name="T13" fmla="*/ 5 h 20"/>
                  <a:gd name="T14" fmla="*/ 10 w 13"/>
                  <a:gd name="T15" fmla="*/ 8 h 20"/>
                  <a:gd name="T16" fmla="*/ 0 w 13"/>
                  <a:gd name="T17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0">
                    <a:moveTo>
                      <a:pt x="0" y="19"/>
                    </a:moveTo>
                    <a:cubicBezTo>
                      <a:pt x="2" y="18"/>
                      <a:pt x="2" y="15"/>
                      <a:pt x="4" y="14"/>
                    </a:cubicBezTo>
                    <a:cubicBezTo>
                      <a:pt x="7" y="14"/>
                      <a:pt x="7" y="13"/>
                      <a:pt x="5" y="11"/>
                    </a:cubicBezTo>
                    <a:cubicBezTo>
                      <a:pt x="1" y="8"/>
                      <a:pt x="5" y="4"/>
                      <a:pt x="4" y="1"/>
                    </a:cubicBezTo>
                    <a:cubicBezTo>
                      <a:pt x="4" y="0"/>
                      <a:pt x="6" y="1"/>
                      <a:pt x="8" y="1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2" y="2"/>
                      <a:pt x="12" y="3"/>
                      <a:pt x="11" y="5"/>
                    </a:cubicBezTo>
                    <a:cubicBezTo>
                      <a:pt x="11" y="6"/>
                      <a:pt x="10" y="7"/>
                      <a:pt x="10" y="8"/>
                    </a:cubicBezTo>
                    <a:cubicBezTo>
                      <a:pt x="13" y="18"/>
                      <a:pt x="10" y="20"/>
                      <a:pt x="0" y="19"/>
                    </a:cubicBezTo>
                    <a:close/>
                  </a:path>
                </a:pathLst>
              </a:custGeom>
              <a:solidFill>
                <a:srgbClr val="C6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70"/>
              <p:cNvSpPr>
                <a:spLocks/>
              </p:cNvSpPr>
              <p:nvPr userDrawn="1"/>
            </p:nvSpPr>
            <p:spPr bwMode="auto">
              <a:xfrm>
                <a:off x="2104" y="2463"/>
                <a:ext cx="25" cy="19"/>
              </a:xfrm>
              <a:custGeom>
                <a:avLst/>
                <a:gdLst>
                  <a:gd name="T0" fmla="*/ 17 w 22"/>
                  <a:gd name="T1" fmla="*/ 15 h 16"/>
                  <a:gd name="T2" fmla="*/ 14 w 22"/>
                  <a:gd name="T3" fmla="*/ 12 h 16"/>
                  <a:gd name="T4" fmla="*/ 13 w 22"/>
                  <a:gd name="T5" fmla="*/ 12 h 16"/>
                  <a:gd name="T6" fmla="*/ 4 w 22"/>
                  <a:gd name="T7" fmla="*/ 5 h 16"/>
                  <a:gd name="T8" fmla="*/ 6 w 22"/>
                  <a:gd name="T9" fmla="*/ 1 h 16"/>
                  <a:gd name="T10" fmla="*/ 8 w 22"/>
                  <a:gd name="T11" fmla="*/ 0 h 16"/>
                  <a:gd name="T12" fmla="*/ 8 w 22"/>
                  <a:gd name="T13" fmla="*/ 0 h 16"/>
                  <a:gd name="T14" fmla="*/ 11 w 22"/>
                  <a:gd name="T15" fmla="*/ 3 h 16"/>
                  <a:gd name="T16" fmla="*/ 11 w 22"/>
                  <a:gd name="T17" fmla="*/ 3 h 16"/>
                  <a:gd name="T18" fmla="*/ 20 w 22"/>
                  <a:gd name="T19" fmla="*/ 10 h 16"/>
                  <a:gd name="T20" fmla="*/ 17 w 22"/>
                  <a:gd name="T21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6">
                    <a:moveTo>
                      <a:pt x="17" y="15"/>
                    </a:moveTo>
                    <a:cubicBezTo>
                      <a:pt x="17" y="13"/>
                      <a:pt x="17" y="11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9" y="11"/>
                      <a:pt x="0" y="16"/>
                      <a:pt x="4" y="5"/>
                    </a:cubicBezTo>
                    <a:cubicBezTo>
                      <a:pt x="5" y="4"/>
                      <a:pt x="5" y="2"/>
                      <a:pt x="6" y="1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1"/>
                      <a:pt x="10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4" y="5"/>
                      <a:pt x="18" y="5"/>
                      <a:pt x="20" y="10"/>
                    </a:cubicBezTo>
                    <a:cubicBezTo>
                      <a:pt x="22" y="14"/>
                      <a:pt x="19" y="14"/>
                      <a:pt x="17" y="15"/>
                    </a:cubicBezTo>
                    <a:close/>
                  </a:path>
                </a:pathLst>
              </a:custGeom>
              <a:solidFill>
                <a:srgbClr val="C2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71"/>
              <p:cNvSpPr>
                <a:spLocks/>
              </p:cNvSpPr>
              <p:nvPr userDrawn="1"/>
            </p:nvSpPr>
            <p:spPr bwMode="auto">
              <a:xfrm>
                <a:off x="2110" y="2491"/>
                <a:ext cx="21" cy="23"/>
              </a:xfrm>
              <a:custGeom>
                <a:avLst/>
                <a:gdLst>
                  <a:gd name="T0" fmla="*/ 2 w 18"/>
                  <a:gd name="T1" fmla="*/ 9 h 20"/>
                  <a:gd name="T2" fmla="*/ 1 w 18"/>
                  <a:gd name="T3" fmla="*/ 4 h 20"/>
                  <a:gd name="T4" fmla="*/ 1 w 18"/>
                  <a:gd name="T5" fmla="*/ 0 h 20"/>
                  <a:gd name="T6" fmla="*/ 4 w 18"/>
                  <a:gd name="T7" fmla="*/ 1 h 20"/>
                  <a:gd name="T8" fmla="*/ 10 w 18"/>
                  <a:gd name="T9" fmla="*/ 11 h 20"/>
                  <a:gd name="T10" fmla="*/ 18 w 18"/>
                  <a:gd name="T11" fmla="*/ 20 h 20"/>
                  <a:gd name="T12" fmla="*/ 2 w 18"/>
                  <a:gd name="T13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0">
                    <a:moveTo>
                      <a:pt x="2" y="9"/>
                    </a:moveTo>
                    <a:cubicBezTo>
                      <a:pt x="2" y="8"/>
                      <a:pt x="1" y="6"/>
                      <a:pt x="1" y="4"/>
                    </a:cubicBezTo>
                    <a:cubicBezTo>
                      <a:pt x="0" y="3"/>
                      <a:pt x="0" y="1"/>
                      <a:pt x="1" y="0"/>
                    </a:cubicBezTo>
                    <a:cubicBezTo>
                      <a:pt x="2" y="0"/>
                      <a:pt x="4" y="0"/>
                      <a:pt x="4" y="1"/>
                    </a:cubicBezTo>
                    <a:cubicBezTo>
                      <a:pt x="5" y="5"/>
                      <a:pt x="7" y="8"/>
                      <a:pt x="10" y="11"/>
                    </a:cubicBezTo>
                    <a:cubicBezTo>
                      <a:pt x="13" y="13"/>
                      <a:pt x="16" y="15"/>
                      <a:pt x="18" y="20"/>
                    </a:cubicBezTo>
                    <a:cubicBezTo>
                      <a:pt x="11" y="18"/>
                      <a:pt x="9" y="10"/>
                      <a:pt x="2" y="9"/>
                    </a:cubicBezTo>
                    <a:close/>
                  </a:path>
                </a:pathLst>
              </a:custGeom>
              <a:solidFill>
                <a:srgbClr val="BEB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72"/>
              <p:cNvSpPr>
                <a:spLocks/>
              </p:cNvSpPr>
              <p:nvPr userDrawn="1"/>
            </p:nvSpPr>
            <p:spPr bwMode="auto">
              <a:xfrm>
                <a:off x="2140" y="2527"/>
                <a:ext cx="25" cy="18"/>
              </a:xfrm>
              <a:custGeom>
                <a:avLst/>
                <a:gdLst>
                  <a:gd name="T0" fmla="*/ 7 w 22"/>
                  <a:gd name="T1" fmla="*/ 3 h 16"/>
                  <a:gd name="T2" fmla="*/ 19 w 22"/>
                  <a:gd name="T3" fmla="*/ 11 h 16"/>
                  <a:gd name="T4" fmla="*/ 22 w 22"/>
                  <a:gd name="T5" fmla="*/ 12 h 16"/>
                  <a:gd name="T6" fmla="*/ 22 w 22"/>
                  <a:gd name="T7" fmla="*/ 14 h 16"/>
                  <a:gd name="T8" fmla="*/ 12 w 22"/>
                  <a:gd name="T9" fmla="*/ 12 h 16"/>
                  <a:gd name="T10" fmla="*/ 5 w 22"/>
                  <a:gd name="T11" fmla="*/ 6 h 16"/>
                  <a:gd name="T12" fmla="*/ 0 w 22"/>
                  <a:gd name="T13" fmla="*/ 0 h 16"/>
                  <a:gd name="T14" fmla="*/ 7 w 22"/>
                  <a:gd name="T15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6">
                    <a:moveTo>
                      <a:pt x="7" y="3"/>
                    </a:moveTo>
                    <a:cubicBezTo>
                      <a:pt x="11" y="7"/>
                      <a:pt x="14" y="10"/>
                      <a:pt x="19" y="11"/>
                    </a:cubicBezTo>
                    <a:cubicBezTo>
                      <a:pt x="20" y="11"/>
                      <a:pt x="21" y="12"/>
                      <a:pt x="22" y="12"/>
                    </a:cubicBezTo>
                    <a:cubicBezTo>
                      <a:pt x="22" y="13"/>
                      <a:pt x="22" y="13"/>
                      <a:pt x="22" y="14"/>
                    </a:cubicBezTo>
                    <a:cubicBezTo>
                      <a:pt x="18" y="16"/>
                      <a:pt x="15" y="13"/>
                      <a:pt x="12" y="12"/>
                    </a:cubicBezTo>
                    <a:cubicBezTo>
                      <a:pt x="10" y="9"/>
                      <a:pt x="8" y="7"/>
                      <a:pt x="5" y="6"/>
                    </a:cubicBezTo>
                    <a:cubicBezTo>
                      <a:pt x="2" y="5"/>
                      <a:pt x="1" y="3"/>
                      <a:pt x="0" y="0"/>
                    </a:cubicBezTo>
                    <a:cubicBezTo>
                      <a:pt x="3" y="0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CF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73"/>
              <p:cNvSpPr>
                <a:spLocks/>
              </p:cNvSpPr>
              <p:nvPr userDrawn="1"/>
            </p:nvSpPr>
            <p:spPr bwMode="auto">
              <a:xfrm>
                <a:off x="2188" y="2565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ECEB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4"/>
              <p:cNvSpPr>
                <a:spLocks/>
              </p:cNvSpPr>
              <p:nvPr userDrawn="1"/>
            </p:nvSpPr>
            <p:spPr bwMode="auto">
              <a:xfrm>
                <a:off x="1921" y="2541"/>
                <a:ext cx="20" cy="22"/>
              </a:xfrm>
              <a:custGeom>
                <a:avLst/>
                <a:gdLst>
                  <a:gd name="T0" fmla="*/ 18 w 18"/>
                  <a:gd name="T1" fmla="*/ 10 h 19"/>
                  <a:gd name="T2" fmla="*/ 16 w 18"/>
                  <a:gd name="T3" fmla="*/ 12 h 19"/>
                  <a:gd name="T4" fmla="*/ 12 w 18"/>
                  <a:gd name="T5" fmla="*/ 17 h 19"/>
                  <a:gd name="T6" fmla="*/ 7 w 18"/>
                  <a:gd name="T7" fmla="*/ 17 h 19"/>
                  <a:gd name="T8" fmla="*/ 5 w 18"/>
                  <a:gd name="T9" fmla="*/ 16 h 19"/>
                  <a:gd name="T10" fmla="*/ 0 w 18"/>
                  <a:gd name="T11" fmla="*/ 12 h 19"/>
                  <a:gd name="T12" fmla="*/ 0 w 18"/>
                  <a:gd name="T13" fmla="*/ 10 h 19"/>
                  <a:gd name="T14" fmla="*/ 2 w 18"/>
                  <a:gd name="T15" fmla="*/ 9 h 19"/>
                  <a:gd name="T16" fmla="*/ 3 w 18"/>
                  <a:gd name="T17" fmla="*/ 5 h 19"/>
                  <a:gd name="T18" fmla="*/ 3 w 18"/>
                  <a:gd name="T19" fmla="*/ 5 h 19"/>
                  <a:gd name="T20" fmla="*/ 4 w 18"/>
                  <a:gd name="T21" fmla="*/ 3 h 19"/>
                  <a:gd name="T22" fmla="*/ 3 w 18"/>
                  <a:gd name="T23" fmla="*/ 1 h 19"/>
                  <a:gd name="T24" fmla="*/ 5 w 18"/>
                  <a:gd name="T25" fmla="*/ 0 h 19"/>
                  <a:gd name="T26" fmla="*/ 9 w 18"/>
                  <a:gd name="T27" fmla="*/ 5 h 19"/>
                  <a:gd name="T28" fmla="*/ 13 w 18"/>
                  <a:gd name="T29" fmla="*/ 7 h 19"/>
                  <a:gd name="T30" fmla="*/ 17 w 18"/>
                  <a:gd name="T31" fmla="*/ 8 h 19"/>
                  <a:gd name="T32" fmla="*/ 18 w 18"/>
                  <a:gd name="T3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9">
                    <a:moveTo>
                      <a:pt x="18" y="10"/>
                    </a:moveTo>
                    <a:cubicBezTo>
                      <a:pt x="17" y="11"/>
                      <a:pt x="17" y="11"/>
                      <a:pt x="16" y="12"/>
                    </a:cubicBezTo>
                    <a:cubicBezTo>
                      <a:pt x="14" y="13"/>
                      <a:pt x="13" y="15"/>
                      <a:pt x="12" y="17"/>
                    </a:cubicBezTo>
                    <a:cubicBezTo>
                      <a:pt x="10" y="19"/>
                      <a:pt x="9" y="18"/>
                      <a:pt x="7" y="17"/>
                    </a:cubicBezTo>
                    <a:cubicBezTo>
                      <a:pt x="6" y="17"/>
                      <a:pt x="5" y="16"/>
                      <a:pt x="5" y="16"/>
                    </a:cubicBezTo>
                    <a:cubicBezTo>
                      <a:pt x="3" y="15"/>
                      <a:pt x="2" y="13"/>
                      <a:pt x="0" y="12"/>
                    </a:cubicBezTo>
                    <a:cubicBezTo>
                      <a:pt x="0" y="11"/>
                      <a:pt x="0" y="10"/>
                      <a:pt x="0" y="10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3" y="8"/>
                      <a:pt x="2" y="6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4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7" y="1"/>
                      <a:pt x="8" y="3"/>
                      <a:pt x="9" y="5"/>
                    </a:cubicBezTo>
                    <a:cubicBezTo>
                      <a:pt x="11" y="6"/>
                      <a:pt x="12" y="6"/>
                      <a:pt x="13" y="7"/>
                    </a:cubicBezTo>
                    <a:cubicBezTo>
                      <a:pt x="15" y="7"/>
                      <a:pt x="16" y="7"/>
                      <a:pt x="17" y="8"/>
                    </a:cubicBezTo>
                    <a:cubicBezTo>
                      <a:pt x="17" y="9"/>
                      <a:pt x="18" y="9"/>
                      <a:pt x="18" y="10"/>
                    </a:cubicBezTo>
                    <a:close/>
                  </a:path>
                </a:pathLst>
              </a:custGeom>
              <a:solidFill>
                <a:srgbClr val="E2E7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75"/>
              <p:cNvSpPr>
                <a:spLocks/>
              </p:cNvSpPr>
              <p:nvPr userDrawn="1"/>
            </p:nvSpPr>
            <p:spPr bwMode="auto">
              <a:xfrm>
                <a:off x="1944" y="2497"/>
                <a:ext cx="8" cy="8"/>
              </a:xfrm>
              <a:custGeom>
                <a:avLst/>
                <a:gdLst>
                  <a:gd name="T0" fmla="*/ 6 w 7"/>
                  <a:gd name="T1" fmla="*/ 7 h 7"/>
                  <a:gd name="T2" fmla="*/ 1 w 7"/>
                  <a:gd name="T3" fmla="*/ 3 h 7"/>
                  <a:gd name="T4" fmla="*/ 0 w 7"/>
                  <a:gd name="T5" fmla="*/ 1 h 7"/>
                  <a:gd name="T6" fmla="*/ 1 w 7"/>
                  <a:gd name="T7" fmla="*/ 0 h 7"/>
                  <a:gd name="T8" fmla="*/ 3 w 7"/>
                  <a:gd name="T9" fmla="*/ 0 h 7"/>
                  <a:gd name="T10" fmla="*/ 6 w 7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6" y="7"/>
                    </a:moveTo>
                    <a:cubicBezTo>
                      <a:pt x="3" y="7"/>
                      <a:pt x="1" y="5"/>
                      <a:pt x="1" y="3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5" y="2"/>
                      <a:pt x="7" y="4"/>
                      <a:pt x="6" y="7"/>
                    </a:cubicBezTo>
                    <a:close/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76"/>
              <p:cNvSpPr>
                <a:spLocks/>
              </p:cNvSpPr>
              <p:nvPr userDrawn="1"/>
            </p:nvSpPr>
            <p:spPr bwMode="auto">
              <a:xfrm>
                <a:off x="1945" y="2492"/>
                <a:ext cx="3" cy="5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0 h 4"/>
                  <a:gd name="T4" fmla="*/ 1 w 3"/>
                  <a:gd name="T5" fmla="*/ 4 h 4"/>
                  <a:gd name="T6" fmla="*/ 0 w 3"/>
                  <a:gd name="T7" fmla="*/ 4 h 4"/>
                  <a:gd name="T8" fmla="*/ 0 w 3"/>
                  <a:gd name="T9" fmla="*/ 3 h 4"/>
                  <a:gd name="T10" fmla="*/ 0 w 3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3" y="2"/>
                      <a:pt x="3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77"/>
              <p:cNvSpPr>
                <a:spLocks/>
              </p:cNvSpPr>
              <p:nvPr userDrawn="1"/>
            </p:nvSpPr>
            <p:spPr bwMode="auto">
              <a:xfrm>
                <a:off x="1862" y="2249"/>
                <a:ext cx="66" cy="47"/>
              </a:xfrm>
              <a:custGeom>
                <a:avLst/>
                <a:gdLst>
                  <a:gd name="T0" fmla="*/ 57 w 57"/>
                  <a:gd name="T1" fmla="*/ 37 h 41"/>
                  <a:gd name="T2" fmla="*/ 55 w 57"/>
                  <a:gd name="T3" fmla="*/ 39 h 41"/>
                  <a:gd name="T4" fmla="*/ 42 w 57"/>
                  <a:gd name="T5" fmla="*/ 33 h 41"/>
                  <a:gd name="T6" fmla="*/ 32 w 57"/>
                  <a:gd name="T7" fmla="*/ 25 h 41"/>
                  <a:gd name="T8" fmla="*/ 7 w 57"/>
                  <a:gd name="T9" fmla="*/ 9 h 41"/>
                  <a:gd name="T10" fmla="*/ 0 w 57"/>
                  <a:gd name="T11" fmla="*/ 3 h 41"/>
                  <a:gd name="T12" fmla="*/ 2 w 57"/>
                  <a:gd name="T13" fmla="*/ 0 h 41"/>
                  <a:gd name="T14" fmla="*/ 7 w 57"/>
                  <a:gd name="T15" fmla="*/ 2 h 41"/>
                  <a:gd name="T16" fmla="*/ 7 w 57"/>
                  <a:gd name="T17" fmla="*/ 2 h 41"/>
                  <a:gd name="T18" fmla="*/ 9 w 57"/>
                  <a:gd name="T19" fmla="*/ 3 h 41"/>
                  <a:gd name="T20" fmla="*/ 9 w 57"/>
                  <a:gd name="T21" fmla="*/ 3 h 41"/>
                  <a:gd name="T22" fmla="*/ 11 w 57"/>
                  <a:gd name="T23" fmla="*/ 5 h 41"/>
                  <a:gd name="T24" fmla="*/ 11 w 57"/>
                  <a:gd name="T25" fmla="*/ 5 h 41"/>
                  <a:gd name="T26" fmla="*/ 14 w 57"/>
                  <a:gd name="T27" fmla="*/ 7 h 41"/>
                  <a:gd name="T28" fmla="*/ 14 w 57"/>
                  <a:gd name="T29" fmla="*/ 7 h 41"/>
                  <a:gd name="T30" fmla="*/ 17 w 57"/>
                  <a:gd name="T31" fmla="*/ 9 h 41"/>
                  <a:gd name="T32" fmla="*/ 17 w 57"/>
                  <a:gd name="T33" fmla="*/ 9 h 41"/>
                  <a:gd name="T34" fmla="*/ 19 w 57"/>
                  <a:gd name="T35" fmla="*/ 10 h 41"/>
                  <a:gd name="T36" fmla="*/ 19 w 57"/>
                  <a:gd name="T37" fmla="*/ 10 h 41"/>
                  <a:gd name="T38" fmla="*/ 21 w 57"/>
                  <a:gd name="T39" fmla="*/ 11 h 41"/>
                  <a:gd name="T40" fmla="*/ 21 w 57"/>
                  <a:gd name="T41" fmla="*/ 11 h 41"/>
                  <a:gd name="T42" fmla="*/ 24 w 57"/>
                  <a:gd name="T43" fmla="*/ 12 h 41"/>
                  <a:gd name="T44" fmla="*/ 26 w 57"/>
                  <a:gd name="T45" fmla="*/ 14 h 41"/>
                  <a:gd name="T46" fmla="*/ 28 w 57"/>
                  <a:gd name="T47" fmla="*/ 15 h 41"/>
                  <a:gd name="T48" fmla="*/ 28 w 57"/>
                  <a:gd name="T49" fmla="*/ 15 h 41"/>
                  <a:gd name="T50" fmla="*/ 31 w 57"/>
                  <a:gd name="T51" fmla="*/ 16 h 41"/>
                  <a:gd name="T52" fmla="*/ 31 w 57"/>
                  <a:gd name="T53" fmla="*/ 18 h 41"/>
                  <a:gd name="T54" fmla="*/ 33 w 57"/>
                  <a:gd name="T55" fmla="*/ 19 h 41"/>
                  <a:gd name="T56" fmla="*/ 34 w 57"/>
                  <a:gd name="T57" fmla="*/ 19 h 41"/>
                  <a:gd name="T58" fmla="*/ 36 w 57"/>
                  <a:gd name="T59" fmla="*/ 20 h 41"/>
                  <a:gd name="T60" fmla="*/ 36 w 57"/>
                  <a:gd name="T61" fmla="*/ 20 h 41"/>
                  <a:gd name="T62" fmla="*/ 38 w 57"/>
                  <a:gd name="T63" fmla="*/ 21 h 41"/>
                  <a:gd name="T64" fmla="*/ 38 w 57"/>
                  <a:gd name="T65" fmla="*/ 21 h 41"/>
                  <a:gd name="T66" fmla="*/ 41 w 57"/>
                  <a:gd name="T67" fmla="*/ 24 h 41"/>
                  <a:gd name="T68" fmla="*/ 41 w 57"/>
                  <a:gd name="T69" fmla="*/ 24 h 41"/>
                  <a:gd name="T70" fmla="*/ 43 w 57"/>
                  <a:gd name="T71" fmla="*/ 26 h 41"/>
                  <a:gd name="T72" fmla="*/ 43 w 57"/>
                  <a:gd name="T73" fmla="*/ 26 h 41"/>
                  <a:gd name="T74" fmla="*/ 46 w 57"/>
                  <a:gd name="T75" fmla="*/ 28 h 41"/>
                  <a:gd name="T76" fmla="*/ 46 w 57"/>
                  <a:gd name="T77" fmla="*/ 28 h 41"/>
                  <a:gd name="T78" fmla="*/ 48 w 57"/>
                  <a:gd name="T79" fmla="*/ 30 h 41"/>
                  <a:gd name="T80" fmla="*/ 48 w 57"/>
                  <a:gd name="T81" fmla="*/ 30 h 41"/>
                  <a:gd name="T82" fmla="*/ 51 w 57"/>
                  <a:gd name="T83" fmla="*/ 31 h 41"/>
                  <a:gd name="T84" fmla="*/ 52 w 57"/>
                  <a:gd name="T85" fmla="*/ 33 h 41"/>
                  <a:gd name="T86" fmla="*/ 54 w 57"/>
                  <a:gd name="T87" fmla="*/ 34 h 41"/>
                  <a:gd name="T88" fmla="*/ 54 w 57"/>
                  <a:gd name="T89" fmla="*/ 34 h 41"/>
                  <a:gd name="T90" fmla="*/ 56 w 57"/>
                  <a:gd name="T91" fmla="*/ 35 h 41"/>
                  <a:gd name="T92" fmla="*/ 56 w 57"/>
                  <a:gd name="T93" fmla="*/ 35 h 41"/>
                  <a:gd name="T94" fmla="*/ 57 w 57"/>
                  <a:gd name="T95" fmla="*/ 36 h 41"/>
                  <a:gd name="T96" fmla="*/ 57 w 57"/>
                  <a:gd name="T97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7" h="41">
                    <a:moveTo>
                      <a:pt x="57" y="37"/>
                    </a:moveTo>
                    <a:cubicBezTo>
                      <a:pt x="56" y="37"/>
                      <a:pt x="56" y="38"/>
                      <a:pt x="55" y="39"/>
                    </a:cubicBezTo>
                    <a:cubicBezTo>
                      <a:pt x="49" y="41"/>
                      <a:pt x="46" y="35"/>
                      <a:pt x="42" y="33"/>
                    </a:cubicBezTo>
                    <a:cubicBezTo>
                      <a:pt x="38" y="31"/>
                      <a:pt x="35" y="28"/>
                      <a:pt x="32" y="25"/>
                    </a:cubicBezTo>
                    <a:cubicBezTo>
                      <a:pt x="24" y="19"/>
                      <a:pt x="15" y="15"/>
                      <a:pt x="7" y="9"/>
                    </a:cubicBezTo>
                    <a:cubicBezTo>
                      <a:pt x="5" y="7"/>
                      <a:pt x="1" y="6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4" y="1"/>
                      <a:pt x="5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4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5"/>
                      <a:pt x="13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8"/>
                      <a:pt x="16" y="8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8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0" y="10"/>
                      <a:pt x="20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2"/>
                      <a:pt x="23" y="12"/>
                      <a:pt x="24" y="12"/>
                    </a:cubicBezTo>
                    <a:cubicBezTo>
                      <a:pt x="24" y="13"/>
                      <a:pt x="25" y="13"/>
                      <a:pt x="26" y="14"/>
                    </a:cubicBezTo>
                    <a:cubicBezTo>
                      <a:pt x="27" y="14"/>
                      <a:pt x="27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6"/>
                      <a:pt x="31" y="16"/>
                    </a:cubicBezTo>
                    <a:cubicBezTo>
                      <a:pt x="31" y="17"/>
                      <a:pt x="31" y="17"/>
                      <a:pt x="31" y="18"/>
                    </a:cubicBezTo>
                    <a:cubicBezTo>
                      <a:pt x="32" y="18"/>
                      <a:pt x="33" y="18"/>
                      <a:pt x="33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5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1"/>
                      <a:pt x="37" y="21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9" y="22"/>
                      <a:pt x="40" y="24"/>
                      <a:pt x="41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2" y="25"/>
                      <a:pt x="43" y="25"/>
                      <a:pt x="43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5" y="26"/>
                      <a:pt x="45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7" y="29"/>
                      <a:pt x="48" y="29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9" y="30"/>
                      <a:pt x="50" y="30"/>
                      <a:pt x="51" y="31"/>
                    </a:cubicBezTo>
                    <a:cubicBezTo>
                      <a:pt x="51" y="32"/>
                      <a:pt x="51" y="32"/>
                      <a:pt x="52" y="33"/>
                    </a:cubicBezTo>
                    <a:cubicBezTo>
                      <a:pt x="52" y="33"/>
                      <a:pt x="53" y="33"/>
                      <a:pt x="54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4" y="34"/>
                      <a:pt x="55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7" y="35"/>
                      <a:pt x="57" y="36"/>
                    </a:cubicBezTo>
                    <a:cubicBezTo>
                      <a:pt x="57" y="36"/>
                      <a:pt x="57" y="37"/>
                      <a:pt x="57" y="37"/>
                    </a:cubicBezTo>
                    <a:close/>
                  </a:path>
                </a:pathLst>
              </a:custGeom>
              <a:solidFill>
                <a:srgbClr val="C8BF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78"/>
              <p:cNvSpPr>
                <a:spLocks/>
              </p:cNvSpPr>
              <p:nvPr userDrawn="1"/>
            </p:nvSpPr>
            <p:spPr bwMode="auto">
              <a:xfrm>
                <a:off x="1907" y="2553"/>
                <a:ext cx="29" cy="52"/>
              </a:xfrm>
              <a:custGeom>
                <a:avLst/>
                <a:gdLst>
                  <a:gd name="T0" fmla="*/ 18 w 25"/>
                  <a:gd name="T1" fmla="*/ 18 h 45"/>
                  <a:gd name="T2" fmla="*/ 15 w 25"/>
                  <a:gd name="T3" fmla="*/ 23 h 45"/>
                  <a:gd name="T4" fmla="*/ 9 w 25"/>
                  <a:gd name="T5" fmla="*/ 42 h 45"/>
                  <a:gd name="T6" fmla="*/ 9 w 25"/>
                  <a:gd name="T7" fmla="*/ 43 h 45"/>
                  <a:gd name="T8" fmla="*/ 4 w 25"/>
                  <a:gd name="T9" fmla="*/ 44 h 45"/>
                  <a:gd name="T10" fmla="*/ 3 w 25"/>
                  <a:gd name="T11" fmla="*/ 44 h 45"/>
                  <a:gd name="T12" fmla="*/ 2 w 25"/>
                  <a:gd name="T13" fmla="*/ 34 h 45"/>
                  <a:gd name="T14" fmla="*/ 7 w 25"/>
                  <a:gd name="T15" fmla="*/ 19 h 45"/>
                  <a:gd name="T16" fmla="*/ 8 w 25"/>
                  <a:gd name="T17" fmla="*/ 11 h 45"/>
                  <a:gd name="T18" fmla="*/ 8 w 25"/>
                  <a:gd name="T19" fmla="*/ 11 h 45"/>
                  <a:gd name="T20" fmla="*/ 18 w 25"/>
                  <a:gd name="T21" fmla="*/ 4 h 45"/>
                  <a:gd name="T22" fmla="*/ 18 w 25"/>
                  <a:gd name="T23" fmla="*/ 4 h 45"/>
                  <a:gd name="T24" fmla="*/ 21 w 25"/>
                  <a:gd name="T25" fmla="*/ 13 h 45"/>
                  <a:gd name="T26" fmla="*/ 21 w 25"/>
                  <a:gd name="T27" fmla="*/ 14 h 45"/>
                  <a:gd name="T28" fmla="*/ 19 w 25"/>
                  <a:gd name="T29" fmla="*/ 15 h 45"/>
                  <a:gd name="T30" fmla="*/ 19 w 25"/>
                  <a:gd name="T31" fmla="*/ 16 h 45"/>
                  <a:gd name="T32" fmla="*/ 18 w 25"/>
                  <a:gd name="T33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45">
                    <a:moveTo>
                      <a:pt x="18" y="18"/>
                    </a:moveTo>
                    <a:cubicBezTo>
                      <a:pt x="17" y="19"/>
                      <a:pt x="16" y="21"/>
                      <a:pt x="15" y="23"/>
                    </a:cubicBezTo>
                    <a:cubicBezTo>
                      <a:pt x="11" y="29"/>
                      <a:pt x="12" y="36"/>
                      <a:pt x="9" y="42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7" y="44"/>
                      <a:pt x="6" y="45"/>
                      <a:pt x="4" y="44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" y="41"/>
                      <a:pt x="0" y="38"/>
                      <a:pt x="2" y="34"/>
                    </a:cubicBezTo>
                    <a:cubicBezTo>
                      <a:pt x="5" y="30"/>
                      <a:pt x="7" y="25"/>
                      <a:pt x="7" y="19"/>
                    </a:cubicBezTo>
                    <a:cubicBezTo>
                      <a:pt x="9" y="17"/>
                      <a:pt x="8" y="14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1" y="8"/>
                      <a:pt x="10" y="0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0" y="7"/>
                      <a:pt x="25" y="9"/>
                      <a:pt x="21" y="13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0" y="14"/>
                      <a:pt x="20" y="15"/>
                      <a:pt x="19" y="15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7"/>
                      <a:pt x="18" y="18"/>
                    </a:cubicBezTo>
                    <a:close/>
                  </a:path>
                </a:pathLst>
              </a:custGeom>
              <a:solidFill>
                <a:srgbClr val="4B51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79"/>
              <p:cNvSpPr>
                <a:spLocks/>
              </p:cNvSpPr>
              <p:nvPr userDrawn="1"/>
            </p:nvSpPr>
            <p:spPr bwMode="auto">
              <a:xfrm>
                <a:off x="1903" y="2575"/>
                <a:ext cx="15" cy="29"/>
              </a:xfrm>
              <a:custGeom>
                <a:avLst/>
                <a:gdLst>
                  <a:gd name="T0" fmla="*/ 10 w 13"/>
                  <a:gd name="T1" fmla="*/ 0 h 25"/>
                  <a:gd name="T2" fmla="*/ 7 w 13"/>
                  <a:gd name="T3" fmla="*/ 17 h 25"/>
                  <a:gd name="T4" fmla="*/ 6 w 13"/>
                  <a:gd name="T5" fmla="*/ 25 h 25"/>
                  <a:gd name="T6" fmla="*/ 1 w 13"/>
                  <a:gd name="T7" fmla="*/ 19 h 25"/>
                  <a:gd name="T8" fmla="*/ 2 w 13"/>
                  <a:gd name="T9" fmla="*/ 15 h 25"/>
                  <a:gd name="T10" fmla="*/ 7 w 13"/>
                  <a:gd name="T11" fmla="*/ 6 h 25"/>
                  <a:gd name="T12" fmla="*/ 10 w 13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5">
                    <a:moveTo>
                      <a:pt x="10" y="0"/>
                    </a:moveTo>
                    <a:cubicBezTo>
                      <a:pt x="13" y="6"/>
                      <a:pt x="9" y="12"/>
                      <a:pt x="7" y="17"/>
                    </a:cubicBezTo>
                    <a:cubicBezTo>
                      <a:pt x="5" y="20"/>
                      <a:pt x="6" y="22"/>
                      <a:pt x="6" y="25"/>
                    </a:cubicBezTo>
                    <a:cubicBezTo>
                      <a:pt x="3" y="24"/>
                      <a:pt x="2" y="21"/>
                      <a:pt x="1" y="19"/>
                    </a:cubicBezTo>
                    <a:cubicBezTo>
                      <a:pt x="0" y="17"/>
                      <a:pt x="0" y="16"/>
                      <a:pt x="2" y="15"/>
                    </a:cubicBezTo>
                    <a:cubicBezTo>
                      <a:pt x="5" y="13"/>
                      <a:pt x="6" y="10"/>
                      <a:pt x="7" y="6"/>
                    </a:cubicBezTo>
                    <a:cubicBezTo>
                      <a:pt x="8" y="5"/>
                      <a:pt x="8" y="2"/>
                      <a:pt x="10" y="0"/>
                    </a:cubicBezTo>
                    <a:close/>
                  </a:path>
                </a:pathLst>
              </a:custGeom>
              <a:solidFill>
                <a:srgbClr val="6265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80"/>
              <p:cNvSpPr>
                <a:spLocks/>
              </p:cNvSpPr>
              <p:nvPr userDrawn="1"/>
            </p:nvSpPr>
            <p:spPr bwMode="auto">
              <a:xfrm>
                <a:off x="1916" y="2580"/>
                <a:ext cx="8" cy="22"/>
              </a:xfrm>
              <a:custGeom>
                <a:avLst/>
                <a:gdLst>
                  <a:gd name="T0" fmla="*/ 1 w 7"/>
                  <a:gd name="T1" fmla="*/ 19 h 19"/>
                  <a:gd name="T2" fmla="*/ 7 w 7"/>
                  <a:gd name="T3" fmla="*/ 0 h 19"/>
                  <a:gd name="T4" fmla="*/ 5 w 7"/>
                  <a:gd name="T5" fmla="*/ 12 h 19"/>
                  <a:gd name="T6" fmla="*/ 1 w 7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9">
                    <a:moveTo>
                      <a:pt x="1" y="19"/>
                    </a:moveTo>
                    <a:cubicBezTo>
                      <a:pt x="0" y="12"/>
                      <a:pt x="1" y="5"/>
                      <a:pt x="7" y="0"/>
                    </a:cubicBezTo>
                    <a:cubicBezTo>
                      <a:pt x="7" y="4"/>
                      <a:pt x="4" y="7"/>
                      <a:pt x="5" y="12"/>
                    </a:cubicBezTo>
                    <a:cubicBezTo>
                      <a:pt x="7" y="15"/>
                      <a:pt x="3" y="17"/>
                      <a:pt x="1" y="19"/>
                    </a:cubicBezTo>
                    <a:close/>
                  </a:path>
                </a:pathLst>
              </a:custGeom>
              <a:solidFill>
                <a:srgbClr val="6265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81"/>
              <p:cNvSpPr>
                <a:spLocks/>
              </p:cNvSpPr>
              <p:nvPr userDrawn="1"/>
            </p:nvSpPr>
            <p:spPr bwMode="auto">
              <a:xfrm>
                <a:off x="1928" y="2558"/>
                <a:ext cx="10" cy="10"/>
              </a:xfrm>
              <a:custGeom>
                <a:avLst/>
                <a:gdLst>
                  <a:gd name="T0" fmla="*/ 3 w 9"/>
                  <a:gd name="T1" fmla="*/ 9 h 9"/>
                  <a:gd name="T2" fmla="*/ 0 w 9"/>
                  <a:gd name="T3" fmla="*/ 0 h 9"/>
                  <a:gd name="T4" fmla="*/ 6 w 9"/>
                  <a:gd name="T5" fmla="*/ 2 h 9"/>
                  <a:gd name="T6" fmla="*/ 3 w 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3" y="9"/>
                    </a:moveTo>
                    <a:cubicBezTo>
                      <a:pt x="4" y="6"/>
                      <a:pt x="1" y="3"/>
                      <a:pt x="0" y="0"/>
                    </a:cubicBezTo>
                    <a:cubicBezTo>
                      <a:pt x="2" y="1"/>
                      <a:pt x="4" y="2"/>
                      <a:pt x="6" y="2"/>
                    </a:cubicBezTo>
                    <a:cubicBezTo>
                      <a:pt x="9" y="7"/>
                      <a:pt x="7" y="9"/>
                      <a:pt x="3" y="9"/>
                    </a:cubicBezTo>
                    <a:close/>
                  </a:path>
                </a:pathLst>
              </a:custGeom>
              <a:solidFill>
                <a:srgbClr val="6B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82"/>
              <p:cNvSpPr>
                <a:spLocks/>
              </p:cNvSpPr>
              <p:nvPr userDrawn="1"/>
            </p:nvSpPr>
            <p:spPr bwMode="auto">
              <a:xfrm>
                <a:off x="1911" y="2603"/>
                <a:ext cx="6" cy="3"/>
              </a:xfrm>
              <a:custGeom>
                <a:avLst/>
                <a:gdLst>
                  <a:gd name="T0" fmla="*/ 0 w 5"/>
                  <a:gd name="T1" fmla="*/ 1 h 3"/>
                  <a:gd name="T2" fmla="*/ 5 w 5"/>
                  <a:gd name="T3" fmla="*/ 0 h 3"/>
                  <a:gd name="T4" fmla="*/ 0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1" y="1"/>
                      <a:pt x="3" y="0"/>
                      <a:pt x="5" y="0"/>
                    </a:cubicBezTo>
                    <a:cubicBezTo>
                      <a:pt x="4" y="3"/>
                      <a:pt x="2" y="3"/>
                      <a:pt x="0" y="1"/>
                    </a:cubicBezTo>
                    <a:close/>
                  </a:path>
                </a:pathLst>
              </a:custGeom>
              <a:solidFill>
                <a:srgbClr val="6265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83"/>
              <p:cNvSpPr>
                <a:spLocks/>
              </p:cNvSpPr>
              <p:nvPr userDrawn="1"/>
            </p:nvSpPr>
            <p:spPr bwMode="auto">
              <a:xfrm>
                <a:off x="1901" y="2605"/>
                <a:ext cx="7" cy="5"/>
              </a:xfrm>
              <a:custGeom>
                <a:avLst/>
                <a:gdLst>
                  <a:gd name="T0" fmla="*/ 6 w 6"/>
                  <a:gd name="T1" fmla="*/ 2 h 4"/>
                  <a:gd name="T2" fmla="*/ 0 w 6"/>
                  <a:gd name="T3" fmla="*/ 4 h 4"/>
                  <a:gd name="T4" fmla="*/ 6 w 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4" y="2"/>
                      <a:pt x="2" y="3"/>
                      <a:pt x="0" y="4"/>
                    </a:cubicBezTo>
                    <a:cubicBezTo>
                      <a:pt x="1" y="0"/>
                      <a:pt x="3" y="0"/>
                      <a:pt x="6" y="2"/>
                    </a:cubicBezTo>
                    <a:close/>
                  </a:path>
                </a:pathLst>
              </a:custGeom>
              <a:solidFill>
                <a:srgbClr val="6F70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84"/>
              <p:cNvSpPr>
                <a:spLocks/>
              </p:cNvSpPr>
              <p:nvPr userDrawn="1"/>
            </p:nvSpPr>
            <p:spPr bwMode="auto">
              <a:xfrm>
                <a:off x="1908" y="2606"/>
                <a:ext cx="2" cy="3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1" y="0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6F70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85"/>
              <p:cNvSpPr>
                <a:spLocks/>
              </p:cNvSpPr>
              <p:nvPr userDrawn="1"/>
            </p:nvSpPr>
            <p:spPr bwMode="auto">
              <a:xfrm>
                <a:off x="1929" y="2570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6B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86"/>
              <p:cNvSpPr>
                <a:spLocks/>
              </p:cNvSpPr>
              <p:nvPr userDrawn="1"/>
            </p:nvSpPr>
            <p:spPr bwMode="auto">
              <a:xfrm>
                <a:off x="1928" y="257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6B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87"/>
              <p:cNvSpPr>
                <a:spLocks/>
              </p:cNvSpPr>
              <p:nvPr userDrawn="1"/>
            </p:nvSpPr>
            <p:spPr bwMode="auto">
              <a:xfrm>
                <a:off x="1787" y="2219"/>
                <a:ext cx="112" cy="78"/>
              </a:xfrm>
              <a:custGeom>
                <a:avLst/>
                <a:gdLst>
                  <a:gd name="T0" fmla="*/ 0 w 97"/>
                  <a:gd name="T1" fmla="*/ 14 h 68"/>
                  <a:gd name="T2" fmla="*/ 0 w 97"/>
                  <a:gd name="T3" fmla="*/ 10 h 68"/>
                  <a:gd name="T4" fmla="*/ 0 w 97"/>
                  <a:gd name="T5" fmla="*/ 10 h 68"/>
                  <a:gd name="T6" fmla="*/ 3 w 97"/>
                  <a:gd name="T7" fmla="*/ 6 h 68"/>
                  <a:gd name="T8" fmla="*/ 9 w 97"/>
                  <a:gd name="T9" fmla="*/ 3 h 68"/>
                  <a:gd name="T10" fmla="*/ 15 w 97"/>
                  <a:gd name="T11" fmla="*/ 1 h 68"/>
                  <a:gd name="T12" fmla="*/ 17 w 97"/>
                  <a:gd name="T13" fmla="*/ 1 h 68"/>
                  <a:gd name="T14" fmla="*/ 20 w 97"/>
                  <a:gd name="T15" fmla="*/ 0 h 68"/>
                  <a:gd name="T16" fmla="*/ 23 w 97"/>
                  <a:gd name="T17" fmla="*/ 0 h 68"/>
                  <a:gd name="T18" fmla="*/ 25 w 97"/>
                  <a:gd name="T19" fmla="*/ 0 h 68"/>
                  <a:gd name="T20" fmla="*/ 27 w 97"/>
                  <a:gd name="T21" fmla="*/ 1 h 68"/>
                  <a:gd name="T22" fmla="*/ 27 w 97"/>
                  <a:gd name="T23" fmla="*/ 1 h 68"/>
                  <a:gd name="T24" fmla="*/ 29 w 97"/>
                  <a:gd name="T25" fmla="*/ 2 h 68"/>
                  <a:gd name="T26" fmla="*/ 30 w 97"/>
                  <a:gd name="T27" fmla="*/ 2 h 68"/>
                  <a:gd name="T28" fmla="*/ 32 w 97"/>
                  <a:gd name="T29" fmla="*/ 3 h 68"/>
                  <a:gd name="T30" fmla="*/ 34 w 97"/>
                  <a:gd name="T31" fmla="*/ 3 h 68"/>
                  <a:gd name="T32" fmla="*/ 36 w 97"/>
                  <a:gd name="T33" fmla="*/ 4 h 68"/>
                  <a:gd name="T34" fmla="*/ 38 w 97"/>
                  <a:gd name="T35" fmla="*/ 6 h 68"/>
                  <a:gd name="T36" fmla="*/ 40 w 97"/>
                  <a:gd name="T37" fmla="*/ 10 h 68"/>
                  <a:gd name="T38" fmla="*/ 45 w 97"/>
                  <a:gd name="T39" fmla="*/ 16 h 68"/>
                  <a:gd name="T40" fmla="*/ 43 w 97"/>
                  <a:gd name="T41" fmla="*/ 28 h 68"/>
                  <a:gd name="T42" fmla="*/ 48 w 97"/>
                  <a:gd name="T43" fmla="*/ 31 h 68"/>
                  <a:gd name="T44" fmla="*/ 64 w 97"/>
                  <a:gd name="T45" fmla="*/ 39 h 68"/>
                  <a:gd name="T46" fmla="*/ 68 w 97"/>
                  <a:gd name="T47" fmla="*/ 40 h 68"/>
                  <a:gd name="T48" fmla="*/ 80 w 97"/>
                  <a:gd name="T49" fmla="*/ 45 h 68"/>
                  <a:gd name="T50" fmla="*/ 95 w 97"/>
                  <a:gd name="T51" fmla="*/ 60 h 68"/>
                  <a:gd name="T52" fmla="*/ 97 w 97"/>
                  <a:gd name="T53" fmla="*/ 62 h 68"/>
                  <a:gd name="T54" fmla="*/ 88 w 97"/>
                  <a:gd name="T55" fmla="*/ 65 h 68"/>
                  <a:gd name="T56" fmla="*/ 76 w 97"/>
                  <a:gd name="T57" fmla="*/ 63 h 68"/>
                  <a:gd name="T58" fmla="*/ 74 w 97"/>
                  <a:gd name="T59" fmla="*/ 61 h 68"/>
                  <a:gd name="T60" fmla="*/ 74 w 97"/>
                  <a:gd name="T61" fmla="*/ 54 h 68"/>
                  <a:gd name="T62" fmla="*/ 69 w 97"/>
                  <a:gd name="T63" fmla="*/ 50 h 68"/>
                  <a:gd name="T64" fmla="*/ 58 w 97"/>
                  <a:gd name="T65" fmla="*/ 48 h 68"/>
                  <a:gd name="T66" fmla="*/ 38 w 97"/>
                  <a:gd name="T67" fmla="*/ 45 h 68"/>
                  <a:gd name="T68" fmla="*/ 30 w 97"/>
                  <a:gd name="T69" fmla="*/ 39 h 68"/>
                  <a:gd name="T70" fmla="*/ 43 w 97"/>
                  <a:gd name="T71" fmla="*/ 51 h 68"/>
                  <a:gd name="T72" fmla="*/ 45 w 97"/>
                  <a:gd name="T73" fmla="*/ 62 h 68"/>
                  <a:gd name="T74" fmla="*/ 42 w 97"/>
                  <a:gd name="T75" fmla="*/ 67 h 68"/>
                  <a:gd name="T76" fmla="*/ 40 w 97"/>
                  <a:gd name="T77" fmla="*/ 68 h 68"/>
                  <a:gd name="T78" fmla="*/ 33 w 97"/>
                  <a:gd name="T79" fmla="*/ 63 h 68"/>
                  <a:gd name="T80" fmla="*/ 32 w 97"/>
                  <a:gd name="T81" fmla="*/ 61 h 68"/>
                  <a:gd name="T82" fmla="*/ 24 w 97"/>
                  <a:gd name="T83" fmla="*/ 57 h 68"/>
                  <a:gd name="T84" fmla="*/ 3 w 97"/>
                  <a:gd name="T85" fmla="*/ 31 h 68"/>
                  <a:gd name="T86" fmla="*/ 6 w 97"/>
                  <a:gd name="T87" fmla="*/ 22 h 68"/>
                  <a:gd name="T88" fmla="*/ 14 w 97"/>
                  <a:gd name="T89" fmla="*/ 27 h 68"/>
                  <a:gd name="T90" fmla="*/ 16 w 97"/>
                  <a:gd name="T91" fmla="*/ 28 h 68"/>
                  <a:gd name="T92" fmla="*/ 1 w 97"/>
                  <a:gd name="T93" fmla="*/ 15 h 68"/>
                  <a:gd name="T94" fmla="*/ 0 w 97"/>
                  <a:gd name="T95" fmla="*/ 1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7" h="68">
                    <a:moveTo>
                      <a:pt x="0" y="14"/>
                    </a:moveTo>
                    <a:cubicBezTo>
                      <a:pt x="0" y="13"/>
                      <a:pt x="0" y="12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5" y="5"/>
                      <a:pt x="7" y="4"/>
                      <a:pt x="9" y="3"/>
                    </a:cubicBezTo>
                    <a:cubicBezTo>
                      <a:pt x="11" y="3"/>
                      <a:pt x="13" y="2"/>
                      <a:pt x="15" y="1"/>
                    </a:cubicBezTo>
                    <a:cubicBezTo>
                      <a:pt x="15" y="1"/>
                      <a:pt x="16" y="1"/>
                      <a:pt x="17" y="1"/>
                    </a:cubicBezTo>
                    <a:cubicBezTo>
                      <a:pt x="18" y="1"/>
                      <a:pt x="19" y="1"/>
                      <a:pt x="20" y="0"/>
                    </a:cubicBezTo>
                    <a:cubicBezTo>
                      <a:pt x="21" y="1"/>
                      <a:pt x="22" y="1"/>
                      <a:pt x="23" y="0"/>
                    </a:cubicBezTo>
                    <a:cubicBezTo>
                      <a:pt x="24" y="0"/>
                      <a:pt x="24" y="0"/>
                      <a:pt x="25" y="0"/>
                    </a:cubicBezTo>
                    <a:cubicBezTo>
                      <a:pt x="25" y="0"/>
                      <a:pt x="26" y="0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8" y="1"/>
                      <a:pt x="28" y="2"/>
                      <a:pt x="29" y="2"/>
                    </a:cubicBezTo>
                    <a:cubicBezTo>
                      <a:pt x="29" y="2"/>
                      <a:pt x="30" y="2"/>
                      <a:pt x="30" y="2"/>
                    </a:cubicBezTo>
                    <a:cubicBezTo>
                      <a:pt x="31" y="3"/>
                      <a:pt x="32" y="3"/>
                      <a:pt x="32" y="3"/>
                    </a:cubicBezTo>
                    <a:cubicBezTo>
                      <a:pt x="33" y="3"/>
                      <a:pt x="34" y="3"/>
                      <a:pt x="34" y="3"/>
                    </a:cubicBezTo>
                    <a:cubicBezTo>
                      <a:pt x="35" y="4"/>
                      <a:pt x="35" y="4"/>
                      <a:pt x="36" y="4"/>
                    </a:cubicBezTo>
                    <a:cubicBezTo>
                      <a:pt x="37" y="5"/>
                      <a:pt x="37" y="5"/>
                      <a:pt x="38" y="6"/>
                    </a:cubicBezTo>
                    <a:cubicBezTo>
                      <a:pt x="39" y="7"/>
                      <a:pt x="39" y="8"/>
                      <a:pt x="40" y="10"/>
                    </a:cubicBezTo>
                    <a:cubicBezTo>
                      <a:pt x="41" y="12"/>
                      <a:pt x="45" y="12"/>
                      <a:pt x="45" y="16"/>
                    </a:cubicBezTo>
                    <a:cubicBezTo>
                      <a:pt x="46" y="20"/>
                      <a:pt x="37" y="22"/>
                      <a:pt x="43" y="28"/>
                    </a:cubicBezTo>
                    <a:cubicBezTo>
                      <a:pt x="45" y="30"/>
                      <a:pt x="46" y="31"/>
                      <a:pt x="48" y="31"/>
                    </a:cubicBezTo>
                    <a:cubicBezTo>
                      <a:pt x="55" y="31"/>
                      <a:pt x="62" y="30"/>
                      <a:pt x="64" y="39"/>
                    </a:cubicBezTo>
                    <a:cubicBezTo>
                      <a:pt x="65" y="41"/>
                      <a:pt x="66" y="40"/>
                      <a:pt x="68" y="40"/>
                    </a:cubicBezTo>
                    <a:cubicBezTo>
                      <a:pt x="73" y="38"/>
                      <a:pt x="79" y="42"/>
                      <a:pt x="80" y="45"/>
                    </a:cubicBezTo>
                    <a:cubicBezTo>
                      <a:pt x="82" y="55"/>
                      <a:pt x="90" y="56"/>
                      <a:pt x="95" y="60"/>
                    </a:cubicBezTo>
                    <a:cubicBezTo>
                      <a:pt x="96" y="61"/>
                      <a:pt x="97" y="61"/>
                      <a:pt x="97" y="62"/>
                    </a:cubicBezTo>
                    <a:cubicBezTo>
                      <a:pt x="95" y="68"/>
                      <a:pt x="91" y="68"/>
                      <a:pt x="88" y="65"/>
                    </a:cubicBezTo>
                    <a:cubicBezTo>
                      <a:pt x="84" y="62"/>
                      <a:pt x="80" y="62"/>
                      <a:pt x="76" y="63"/>
                    </a:cubicBezTo>
                    <a:cubicBezTo>
                      <a:pt x="75" y="62"/>
                      <a:pt x="74" y="62"/>
                      <a:pt x="74" y="61"/>
                    </a:cubicBezTo>
                    <a:cubicBezTo>
                      <a:pt x="72" y="59"/>
                      <a:pt x="74" y="56"/>
                      <a:pt x="74" y="54"/>
                    </a:cubicBezTo>
                    <a:cubicBezTo>
                      <a:pt x="74" y="51"/>
                      <a:pt x="73" y="48"/>
                      <a:pt x="69" y="50"/>
                    </a:cubicBezTo>
                    <a:cubicBezTo>
                      <a:pt x="65" y="52"/>
                      <a:pt x="62" y="51"/>
                      <a:pt x="58" y="48"/>
                    </a:cubicBezTo>
                    <a:cubicBezTo>
                      <a:pt x="52" y="42"/>
                      <a:pt x="45" y="45"/>
                      <a:pt x="38" y="45"/>
                    </a:cubicBezTo>
                    <a:cubicBezTo>
                      <a:pt x="34" y="44"/>
                      <a:pt x="31" y="42"/>
                      <a:pt x="30" y="39"/>
                    </a:cubicBezTo>
                    <a:cubicBezTo>
                      <a:pt x="32" y="45"/>
                      <a:pt x="41" y="44"/>
                      <a:pt x="43" y="51"/>
                    </a:cubicBezTo>
                    <a:cubicBezTo>
                      <a:pt x="42" y="55"/>
                      <a:pt x="44" y="58"/>
                      <a:pt x="45" y="62"/>
                    </a:cubicBezTo>
                    <a:cubicBezTo>
                      <a:pt x="45" y="64"/>
                      <a:pt x="44" y="66"/>
                      <a:pt x="42" y="67"/>
                    </a:cubicBezTo>
                    <a:cubicBezTo>
                      <a:pt x="41" y="68"/>
                      <a:pt x="40" y="68"/>
                      <a:pt x="40" y="68"/>
                    </a:cubicBezTo>
                    <a:cubicBezTo>
                      <a:pt x="37" y="67"/>
                      <a:pt x="35" y="65"/>
                      <a:pt x="33" y="63"/>
                    </a:cubicBezTo>
                    <a:cubicBezTo>
                      <a:pt x="33" y="63"/>
                      <a:pt x="33" y="62"/>
                      <a:pt x="32" y="61"/>
                    </a:cubicBezTo>
                    <a:cubicBezTo>
                      <a:pt x="33" y="53"/>
                      <a:pt x="27" y="58"/>
                      <a:pt x="24" y="57"/>
                    </a:cubicBezTo>
                    <a:cubicBezTo>
                      <a:pt x="13" y="52"/>
                      <a:pt x="4" y="45"/>
                      <a:pt x="3" y="31"/>
                    </a:cubicBezTo>
                    <a:cubicBezTo>
                      <a:pt x="3" y="27"/>
                      <a:pt x="3" y="24"/>
                      <a:pt x="6" y="22"/>
                    </a:cubicBezTo>
                    <a:cubicBezTo>
                      <a:pt x="10" y="20"/>
                      <a:pt x="12" y="24"/>
                      <a:pt x="14" y="27"/>
                    </a:cubicBezTo>
                    <a:cubicBezTo>
                      <a:pt x="15" y="27"/>
                      <a:pt x="15" y="28"/>
                      <a:pt x="16" y="28"/>
                    </a:cubicBezTo>
                    <a:cubicBezTo>
                      <a:pt x="12" y="23"/>
                      <a:pt x="7" y="18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lose/>
                  </a:path>
                </a:pathLst>
              </a:custGeom>
              <a:solidFill>
                <a:srgbClr val="E5E3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88"/>
              <p:cNvSpPr>
                <a:spLocks/>
              </p:cNvSpPr>
              <p:nvPr userDrawn="1"/>
            </p:nvSpPr>
            <p:spPr bwMode="auto">
              <a:xfrm>
                <a:off x="1975" y="2390"/>
                <a:ext cx="55" cy="70"/>
              </a:xfrm>
              <a:custGeom>
                <a:avLst/>
                <a:gdLst>
                  <a:gd name="T0" fmla="*/ 44 w 48"/>
                  <a:gd name="T1" fmla="*/ 42 h 61"/>
                  <a:gd name="T2" fmla="*/ 41 w 48"/>
                  <a:gd name="T3" fmla="*/ 47 h 61"/>
                  <a:gd name="T4" fmla="*/ 23 w 48"/>
                  <a:gd name="T5" fmla="*/ 61 h 61"/>
                  <a:gd name="T6" fmla="*/ 4 w 48"/>
                  <a:gd name="T7" fmla="*/ 56 h 61"/>
                  <a:gd name="T8" fmla="*/ 2 w 48"/>
                  <a:gd name="T9" fmla="*/ 55 h 61"/>
                  <a:gd name="T10" fmla="*/ 0 w 48"/>
                  <a:gd name="T11" fmla="*/ 48 h 61"/>
                  <a:gd name="T12" fmla="*/ 1 w 48"/>
                  <a:gd name="T13" fmla="*/ 46 h 61"/>
                  <a:gd name="T14" fmla="*/ 4 w 48"/>
                  <a:gd name="T15" fmla="*/ 46 h 61"/>
                  <a:gd name="T16" fmla="*/ 11 w 48"/>
                  <a:gd name="T17" fmla="*/ 39 h 61"/>
                  <a:gd name="T18" fmla="*/ 12 w 48"/>
                  <a:gd name="T19" fmla="*/ 29 h 61"/>
                  <a:gd name="T20" fmla="*/ 14 w 48"/>
                  <a:gd name="T21" fmla="*/ 28 h 61"/>
                  <a:gd name="T22" fmla="*/ 13 w 48"/>
                  <a:gd name="T23" fmla="*/ 28 h 61"/>
                  <a:gd name="T24" fmla="*/ 2 w 48"/>
                  <a:gd name="T25" fmla="*/ 27 h 61"/>
                  <a:gd name="T26" fmla="*/ 5 w 48"/>
                  <a:gd name="T27" fmla="*/ 20 h 61"/>
                  <a:gd name="T28" fmla="*/ 8 w 48"/>
                  <a:gd name="T29" fmla="*/ 16 h 61"/>
                  <a:gd name="T30" fmla="*/ 19 w 48"/>
                  <a:gd name="T31" fmla="*/ 11 h 61"/>
                  <a:gd name="T32" fmla="*/ 31 w 48"/>
                  <a:gd name="T33" fmla="*/ 8 h 61"/>
                  <a:gd name="T34" fmla="*/ 33 w 48"/>
                  <a:gd name="T35" fmla="*/ 20 h 61"/>
                  <a:gd name="T36" fmla="*/ 47 w 48"/>
                  <a:gd name="T37" fmla="*/ 12 h 61"/>
                  <a:gd name="T38" fmla="*/ 43 w 48"/>
                  <a:gd name="T39" fmla="*/ 26 h 61"/>
                  <a:gd name="T40" fmla="*/ 44 w 48"/>
                  <a:gd name="T41" fmla="*/ 4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61">
                    <a:moveTo>
                      <a:pt x="44" y="42"/>
                    </a:moveTo>
                    <a:cubicBezTo>
                      <a:pt x="44" y="44"/>
                      <a:pt x="41" y="45"/>
                      <a:pt x="41" y="47"/>
                    </a:cubicBezTo>
                    <a:cubicBezTo>
                      <a:pt x="34" y="51"/>
                      <a:pt x="30" y="58"/>
                      <a:pt x="23" y="61"/>
                    </a:cubicBezTo>
                    <a:cubicBezTo>
                      <a:pt x="17" y="58"/>
                      <a:pt x="11" y="58"/>
                      <a:pt x="4" y="56"/>
                    </a:cubicBezTo>
                    <a:cubicBezTo>
                      <a:pt x="4" y="56"/>
                      <a:pt x="3" y="56"/>
                      <a:pt x="2" y="55"/>
                    </a:cubicBezTo>
                    <a:cubicBezTo>
                      <a:pt x="0" y="53"/>
                      <a:pt x="0" y="51"/>
                      <a:pt x="0" y="48"/>
                    </a:cubicBezTo>
                    <a:cubicBezTo>
                      <a:pt x="0" y="47"/>
                      <a:pt x="1" y="46"/>
                      <a:pt x="1" y="46"/>
                    </a:cubicBezTo>
                    <a:cubicBezTo>
                      <a:pt x="2" y="45"/>
                      <a:pt x="3" y="46"/>
                      <a:pt x="4" y="46"/>
                    </a:cubicBezTo>
                    <a:cubicBezTo>
                      <a:pt x="10" y="47"/>
                      <a:pt x="13" y="46"/>
                      <a:pt x="11" y="39"/>
                    </a:cubicBezTo>
                    <a:cubicBezTo>
                      <a:pt x="9" y="35"/>
                      <a:pt x="9" y="31"/>
                      <a:pt x="12" y="29"/>
                    </a:cubicBezTo>
                    <a:cubicBezTo>
                      <a:pt x="13" y="28"/>
                      <a:pt x="14" y="29"/>
                      <a:pt x="14" y="28"/>
                    </a:cubicBezTo>
                    <a:cubicBezTo>
                      <a:pt x="13" y="27"/>
                      <a:pt x="14" y="29"/>
                      <a:pt x="13" y="28"/>
                    </a:cubicBezTo>
                    <a:cubicBezTo>
                      <a:pt x="9" y="29"/>
                      <a:pt x="5" y="29"/>
                      <a:pt x="2" y="27"/>
                    </a:cubicBezTo>
                    <a:cubicBezTo>
                      <a:pt x="0" y="23"/>
                      <a:pt x="4" y="22"/>
                      <a:pt x="5" y="20"/>
                    </a:cubicBezTo>
                    <a:cubicBezTo>
                      <a:pt x="6" y="18"/>
                      <a:pt x="7" y="16"/>
                      <a:pt x="8" y="16"/>
                    </a:cubicBezTo>
                    <a:cubicBezTo>
                      <a:pt x="14" y="18"/>
                      <a:pt x="18" y="19"/>
                      <a:pt x="19" y="11"/>
                    </a:cubicBezTo>
                    <a:cubicBezTo>
                      <a:pt x="20" y="4"/>
                      <a:pt x="26" y="3"/>
                      <a:pt x="31" y="8"/>
                    </a:cubicBezTo>
                    <a:cubicBezTo>
                      <a:pt x="34" y="11"/>
                      <a:pt x="35" y="15"/>
                      <a:pt x="33" y="20"/>
                    </a:cubicBezTo>
                    <a:cubicBezTo>
                      <a:pt x="39" y="19"/>
                      <a:pt x="33" y="0"/>
                      <a:pt x="47" y="12"/>
                    </a:cubicBezTo>
                    <a:cubicBezTo>
                      <a:pt x="48" y="17"/>
                      <a:pt x="46" y="22"/>
                      <a:pt x="43" y="26"/>
                    </a:cubicBezTo>
                    <a:cubicBezTo>
                      <a:pt x="40" y="32"/>
                      <a:pt x="40" y="37"/>
                      <a:pt x="44" y="42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89"/>
              <p:cNvSpPr>
                <a:spLocks/>
              </p:cNvSpPr>
              <p:nvPr userDrawn="1"/>
            </p:nvSpPr>
            <p:spPr bwMode="auto">
              <a:xfrm>
                <a:off x="2016" y="2388"/>
                <a:ext cx="33" cy="50"/>
              </a:xfrm>
              <a:custGeom>
                <a:avLst/>
                <a:gdLst>
                  <a:gd name="T0" fmla="*/ 8 w 28"/>
                  <a:gd name="T1" fmla="*/ 43 h 43"/>
                  <a:gd name="T2" fmla="*/ 3 w 28"/>
                  <a:gd name="T3" fmla="*/ 31 h 43"/>
                  <a:gd name="T4" fmla="*/ 10 w 28"/>
                  <a:gd name="T5" fmla="*/ 14 h 43"/>
                  <a:gd name="T6" fmla="*/ 13 w 28"/>
                  <a:gd name="T7" fmla="*/ 4 h 43"/>
                  <a:gd name="T8" fmla="*/ 24 w 28"/>
                  <a:gd name="T9" fmla="*/ 0 h 43"/>
                  <a:gd name="T10" fmla="*/ 26 w 28"/>
                  <a:gd name="T11" fmla="*/ 4 h 43"/>
                  <a:gd name="T12" fmla="*/ 27 w 28"/>
                  <a:gd name="T13" fmla="*/ 14 h 43"/>
                  <a:gd name="T14" fmla="*/ 23 w 28"/>
                  <a:gd name="T15" fmla="*/ 19 h 43"/>
                  <a:gd name="T16" fmla="*/ 14 w 28"/>
                  <a:gd name="T17" fmla="*/ 37 h 43"/>
                  <a:gd name="T18" fmla="*/ 11 w 28"/>
                  <a:gd name="T19" fmla="*/ 41 h 43"/>
                  <a:gd name="T20" fmla="*/ 8 w 28"/>
                  <a:gd name="T2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43">
                    <a:moveTo>
                      <a:pt x="8" y="43"/>
                    </a:moveTo>
                    <a:cubicBezTo>
                      <a:pt x="1" y="39"/>
                      <a:pt x="0" y="37"/>
                      <a:pt x="3" y="31"/>
                    </a:cubicBezTo>
                    <a:cubicBezTo>
                      <a:pt x="6" y="25"/>
                      <a:pt x="8" y="20"/>
                      <a:pt x="10" y="14"/>
                    </a:cubicBezTo>
                    <a:cubicBezTo>
                      <a:pt x="10" y="10"/>
                      <a:pt x="10" y="7"/>
                      <a:pt x="13" y="4"/>
                    </a:cubicBezTo>
                    <a:cubicBezTo>
                      <a:pt x="18" y="5"/>
                      <a:pt x="19" y="0"/>
                      <a:pt x="24" y="0"/>
                    </a:cubicBezTo>
                    <a:cubicBezTo>
                      <a:pt x="25" y="1"/>
                      <a:pt x="26" y="2"/>
                      <a:pt x="26" y="4"/>
                    </a:cubicBezTo>
                    <a:cubicBezTo>
                      <a:pt x="27" y="7"/>
                      <a:pt x="28" y="10"/>
                      <a:pt x="27" y="14"/>
                    </a:cubicBezTo>
                    <a:cubicBezTo>
                      <a:pt x="26" y="16"/>
                      <a:pt x="25" y="18"/>
                      <a:pt x="23" y="19"/>
                    </a:cubicBezTo>
                    <a:cubicBezTo>
                      <a:pt x="21" y="26"/>
                      <a:pt x="17" y="31"/>
                      <a:pt x="14" y="37"/>
                    </a:cubicBezTo>
                    <a:cubicBezTo>
                      <a:pt x="13" y="38"/>
                      <a:pt x="12" y="39"/>
                      <a:pt x="11" y="41"/>
                    </a:cubicBezTo>
                    <a:cubicBezTo>
                      <a:pt x="10" y="42"/>
                      <a:pt x="8" y="42"/>
                      <a:pt x="8" y="43"/>
                    </a:cubicBezTo>
                    <a:close/>
                  </a:path>
                </a:pathLst>
              </a:custGeom>
              <a:solidFill>
                <a:srgbClr val="32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90"/>
              <p:cNvSpPr>
                <a:spLocks/>
              </p:cNvSpPr>
              <p:nvPr userDrawn="1"/>
            </p:nvSpPr>
            <p:spPr bwMode="auto">
              <a:xfrm>
                <a:off x="1988" y="2444"/>
                <a:ext cx="34" cy="30"/>
              </a:xfrm>
              <a:custGeom>
                <a:avLst/>
                <a:gdLst>
                  <a:gd name="T0" fmla="*/ 11 w 30"/>
                  <a:gd name="T1" fmla="*/ 13 h 26"/>
                  <a:gd name="T2" fmla="*/ 22 w 30"/>
                  <a:gd name="T3" fmla="*/ 3 h 26"/>
                  <a:gd name="T4" fmla="*/ 30 w 30"/>
                  <a:gd name="T5" fmla="*/ 0 h 26"/>
                  <a:gd name="T6" fmla="*/ 23 w 30"/>
                  <a:gd name="T7" fmla="*/ 8 h 26"/>
                  <a:gd name="T8" fmla="*/ 18 w 30"/>
                  <a:gd name="T9" fmla="*/ 15 h 26"/>
                  <a:gd name="T10" fmla="*/ 9 w 30"/>
                  <a:gd name="T11" fmla="*/ 19 h 26"/>
                  <a:gd name="T12" fmla="*/ 5 w 30"/>
                  <a:gd name="T13" fmla="*/ 25 h 26"/>
                  <a:gd name="T14" fmla="*/ 1 w 30"/>
                  <a:gd name="T15" fmla="*/ 26 h 26"/>
                  <a:gd name="T16" fmla="*/ 1 w 30"/>
                  <a:gd name="T17" fmla="*/ 21 h 26"/>
                  <a:gd name="T18" fmla="*/ 2 w 30"/>
                  <a:gd name="T19" fmla="*/ 17 h 26"/>
                  <a:gd name="T20" fmla="*/ 3 w 30"/>
                  <a:gd name="T21" fmla="*/ 15 h 26"/>
                  <a:gd name="T22" fmla="*/ 6 w 30"/>
                  <a:gd name="T23" fmla="*/ 15 h 26"/>
                  <a:gd name="T24" fmla="*/ 8 w 30"/>
                  <a:gd name="T25" fmla="*/ 15 h 26"/>
                  <a:gd name="T26" fmla="*/ 10 w 30"/>
                  <a:gd name="T27" fmla="*/ 14 h 26"/>
                  <a:gd name="T28" fmla="*/ 11 w 30"/>
                  <a:gd name="T2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26">
                    <a:moveTo>
                      <a:pt x="11" y="13"/>
                    </a:moveTo>
                    <a:cubicBezTo>
                      <a:pt x="15" y="10"/>
                      <a:pt x="19" y="7"/>
                      <a:pt x="22" y="3"/>
                    </a:cubicBezTo>
                    <a:cubicBezTo>
                      <a:pt x="24" y="0"/>
                      <a:pt x="27" y="0"/>
                      <a:pt x="30" y="0"/>
                    </a:cubicBezTo>
                    <a:cubicBezTo>
                      <a:pt x="29" y="4"/>
                      <a:pt x="26" y="5"/>
                      <a:pt x="23" y="8"/>
                    </a:cubicBezTo>
                    <a:cubicBezTo>
                      <a:pt x="21" y="10"/>
                      <a:pt x="18" y="12"/>
                      <a:pt x="18" y="15"/>
                    </a:cubicBezTo>
                    <a:cubicBezTo>
                      <a:pt x="15" y="17"/>
                      <a:pt x="12" y="18"/>
                      <a:pt x="9" y="19"/>
                    </a:cubicBezTo>
                    <a:cubicBezTo>
                      <a:pt x="6" y="20"/>
                      <a:pt x="5" y="22"/>
                      <a:pt x="5" y="25"/>
                    </a:cubicBezTo>
                    <a:cubicBezTo>
                      <a:pt x="4" y="26"/>
                      <a:pt x="3" y="26"/>
                      <a:pt x="1" y="26"/>
                    </a:cubicBezTo>
                    <a:cubicBezTo>
                      <a:pt x="0" y="25"/>
                      <a:pt x="1" y="23"/>
                      <a:pt x="1" y="21"/>
                    </a:cubicBezTo>
                    <a:cubicBezTo>
                      <a:pt x="1" y="20"/>
                      <a:pt x="1" y="18"/>
                      <a:pt x="2" y="17"/>
                    </a:cubicBezTo>
                    <a:cubicBezTo>
                      <a:pt x="2" y="16"/>
                      <a:pt x="3" y="16"/>
                      <a:pt x="3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8" y="14"/>
                      <a:pt x="9" y="14"/>
                      <a:pt x="10" y="14"/>
                    </a:cubicBezTo>
                    <a:cubicBezTo>
                      <a:pt x="10" y="13"/>
                      <a:pt x="11" y="13"/>
                      <a:pt x="11" y="13"/>
                    </a:cubicBezTo>
                    <a:close/>
                  </a:path>
                </a:pathLst>
              </a:custGeom>
              <a:solidFill>
                <a:srgbClr val="E3EE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91"/>
              <p:cNvSpPr>
                <a:spLocks/>
              </p:cNvSpPr>
              <p:nvPr userDrawn="1"/>
            </p:nvSpPr>
            <p:spPr bwMode="auto">
              <a:xfrm>
                <a:off x="2026" y="2436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0"/>
                      <a:pt x="1" y="0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92"/>
              <p:cNvSpPr>
                <a:spLocks/>
              </p:cNvSpPr>
              <p:nvPr userDrawn="1"/>
            </p:nvSpPr>
            <p:spPr bwMode="auto">
              <a:xfrm>
                <a:off x="1946" y="2455"/>
                <a:ext cx="45" cy="53"/>
              </a:xfrm>
              <a:custGeom>
                <a:avLst/>
                <a:gdLst>
                  <a:gd name="T0" fmla="*/ 38 w 39"/>
                  <a:gd name="T1" fmla="*/ 10 h 46"/>
                  <a:gd name="T2" fmla="*/ 37 w 39"/>
                  <a:gd name="T3" fmla="*/ 16 h 46"/>
                  <a:gd name="T4" fmla="*/ 28 w 39"/>
                  <a:gd name="T5" fmla="*/ 26 h 46"/>
                  <a:gd name="T6" fmla="*/ 16 w 39"/>
                  <a:gd name="T7" fmla="*/ 41 h 46"/>
                  <a:gd name="T8" fmla="*/ 10 w 39"/>
                  <a:gd name="T9" fmla="*/ 46 h 46"/>
                  <a:gd name="T10" fmla="*/ 6 w 39"/>
                  <a:gd name="T11" fmla="*/ 44 h 46"/>
                  <a:gd name="T12" fmla="*/ 6 w 39"/>
                  <a:gd name="T13" fmla="*/ 44 h 46"/>
                  <a:gd name="T14" fmla="*/ 4 w 39"/>
                  <a:gd name="T15" fmla="*/ 43 h 46"/>
                  <a:gd name="T16" fmla="*/ 4 w 39"/>
                  <a:gd name="T17" fmla="*/ 43 h 46"/>
                  <a:gd name="T18" fmla="*/ 0 w 39"/>
                  <a:gd name="T19" fmla="*/ 36 h 46"/>
                  <a:gd name="T20" fmla="*/ 0 w 39"/>
                  <a:gd name="T21" fmla="*/ 32 h 46"/>
                  <a:gd name="T22" fmla="*/ 7 w 39"/>
                  <a:gd name="T23" fmla="*/ 14 h 46"/>
                  <a:gd name="T24" fmla="*/ 10 w 39"/>
                  <a:gd name="T25" fmla="*/ 6 h 46"/>
                  <a:gd name="T26" fmla="*/ 17 w 39"/>
                  <a:gd name="T27" fmla="*/ 6 h 46"/>
                  <a:gd name="T28" fmla="*/ 17 w 39"/>
                  <a:gd name="T29" fmla="*/ 10 h 46"/>
                  <a:gd name="T30" fmla="*/ 17 w 39"/>
                  <a:gd name="T31" fmla="*/ 12 h 46"/>
                  <a:gd name="T32" fmla="*/ 16 w 39"/>
                  <a:gd name="T33" fmla="*/ 15 h 46"/>
                  <a:gd name="T34" fmla="*/ 10 w 39"/>
                  <a:gd name="T35" fmla="*/ 28 h 46"/>
                  <a:gd name="T36" fmla="*/ 20 w 39"/>
                  <a:gd name="T37" fmla="*/ 18 h 46"/>
                  <a:gd name="T38" fmla="*/ 22 w 39"/>
                  <a:gd name="T39" fmla="*/ 14 h 46"/>
                  <a:gd name="T40" fmla="*/ 24 w 39"/>
                  <a:gd name="T41" fmla="*/ 13 h 46"/>
                  <a:gd name="T42" fmla="*/ 26 w 39"/>
                  <a:gd name="T43" fmla="*/ 12 h 46"/>
                  <a:gd name="T44" fmla="*/ 25 w 39"/>
                  <a:gd name="T45" fmla="*/ 10 h 46"/>
                  <a:gd name="T46" fmla="*/ 26 w 39"/>
                  <a:gd name="T47" fmla="*/ 8 h 46"/>
                  <a:gd name="T48" fmla="*/ 27 w 39"/>
                  <a:gd name="T49" fmla="*/ 6 h 46"/>
                  <a:gd name="T50" fmla="*/ 38 w 39"/>
                  <a:gd name="T51" fmla="*/ 7 h 46"/>
                  <a:gd name="T52" fmla="*/ 38 w 39"/>
                  <a:gd name="T53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9" h="46">
                    <a:moveTo>
                      <a:pt x="38" y="10"/>
                    </a:moveTo>
                    <a:cubicBezTo>
                      <a:pt x="39" y="12"/>
                      <a:pt x="38" y="14"/>
                      <a:pt x="37" y="16"/>
                    </a:cubicBezTo>
                    <a:cubicBezTo>
                      <a:pt x="33" y="18"/>
                      <a:pt x="31" y="22"/>
                      <a:pt x="28" y="26"/>
                    </a:cubicBezTo>
                    <a:cubicBezTo>
                      <a:pt x="22" y="29"/>
                      <a:pt x="20" y="36"/>
                      <a:pt x="16" y="41"/>
                    </a:cubicBezTo>
                    <a:cubicBezTo>
                      <a:pt x="15" y="43"/>
                      <a:pt x="13" y="46"/>
                      <a:pt x="10" y="46"/>
                    </a:cubicBezTo>
                    <a:cubicBezTo>
                      <a:pt x="8" y="46"/>
                      <a:pt x="7" y="45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5" y="43"/>
                      <a:pt x="5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3" y="40"/>
                      <a:pt x="1" y="38"/>
                      <a:pt x="0" y="36"/>
                    </a:cubicBezTo>
                    <a:cubicBezTo>
                      <a:pt x="0" y="35"/>
                      <a:pt x="0" y="34"/>
                      <a:pt x="0" y="32"/>
                    </a:cubicBezTo>
                    <a:cubicBezTo>
                      <a:pt x="4" y="27"/>
                      <a:pt x="5" y="20"/>
                      <a:pt x="7" y="14"/>
                    </a:cubicBezTo>
                    <a:cubicBezTo>
                      <a:pt x="8" y="11"/>
                      <a:pt x="8" y="8"/>
                      <a:pt x="10" y="6"/>
                    </a:cubicBezTo>
                    <a:cubicBezTo>
                      <a:pt x="12" y="0"/>
                      <a:pt x="14" y="1"/>
                      <a:pt x="17" y="6"/>
                    </a:cubicBezTo>
                    <a:cubicBezTo>
                      <a:pt x="17" y="7"/>
                      <a:pt x="17" y="8"/>
                      <a:pt x="17" y="10"/>
                    </a:cubicBezTo>
                    <a:cubicBezTo>
                      <a:pt x="17" y="11"/>
                      <a:pt x="17" y="12"/>
                      <a:pt x="17" y="12"/>
                    </a:cubicBezTo>
                    <a:cubicBezTo>
                      <a:pt x="17" y="13"/>
                      <a:pt x="16" y="14"/>
                      <a:pt x="16" y="15"/>
                    </a:cubicBezTo>
                    <a:cubicBezTo>
                      <a:pt x="12" y="19"/>
                      <a:pt x="12" y="25"/>
                      <a:pt x="10" y="28"/>
                    </a:cubicBezTo>
                    <a:cubicBezTo>
                      <a:pt x="12" y="25"/>
                      <a:pt x="17" y="23"/>
                      <a:pt x="20" y="18"/>
                    </a:cubicBezTo>
                    <a:cubicBezTo>
                      <a:pt x="20" y="17"/>
                      <a:pt x="21" y="15"/>
                      <a:pt x="22" y="14"/>
                    </a:cubicBezTo>
                    <a:cubicBezTo>
                      <a:pt x="23" y="14"/>
                      <a:pt x="24" y="13"/>
                      <a:pt x="24" y="13"/>
                    </a:cubicBezTo>
                    <a:cubicBezTo>
                      <a:pt x="25" y="13"/>
                      <a:pt x="27" y="13"/>
                      <a:pt x="26" y="12"/>
                    </a:cubicBezTo>
                    <a:cubicBezTo>
                      <a:pt x="25" y="11"/>
                      <a:pt x="25" y="11"/>
                      <a:pt x="25" y="10"/>
                    </a:cubicBezTo>
                    <a:cubicBezTo>
                      <a:pt x="25" y="9"/>
                      <a:pt x="25" y="8"/>
                      <a:pt x="26" y="8"/>
                    </a:cubicBezTo>
                    <a:cubicBezTo>
                      <a:pt x="26" y="7"/>
                      <a:pt x="27" y="7"/>
                      <a:pt x="27" y="6"/>
                    </a:cubicBezTo>
                    <a:cubicBezTo>
                      <a:pt x="31" y="1"/>
                      <a:pt x="35" y="2"/>
                      <a:pt x="38" y="7"/>
                    </a:cubicBezTo>
                    <a:cubicBezTo>
                      <a:pt x="38" y="8"/>
                      <a:pt x="39" y="9"/>
                      <a:pt x="38" y="10"/>
                    </a:cubicBezTo>
                    <a:close/>
                  </a:path>
                </a:pathLst>
              </a:custGeom>
              <a:solidFill>
                <a:srgbClr val="525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93"/>
              <p:cNvSpPr>
                <a:spLocks/>
              </p:cNvSpPr>
              <p:nvPr userDrawn="1"/>
            </p:nvSpPr>
            <p:spPr bwMode="auto">
              <a:xfrm>
                <a:off x="1955" y="2485"/>
                <a:ext cx="23" cy="28"/>
              </a:xfrm>
              <a:custGeom>
                <a:avLst/>
                <a:gdLst>
                  <a:gd name="T0" fmla="*/ 0 w 20"/>
                  <a:gd name="T1" fmla="*/ 19 h 24"/>
                  <a:gd name="T2" fmla="*/ 12 w 20"/>
                  <a:gd name="T3" fmla="*/ 6 h 24"/>
                  <a:gd name="T4" fmla="*/ 20 w 20"/>
                  <a:gd name="T5" fmla="*/ 0 h 24"/>
                  <a:gd name="T6" fmla="*/ 10 w 20"/>
                  <a:gd name="T7" fmla="*/ 18 h 24"/>
                  <a:gd name="T8" fmla="*/ 0 w 20"/>
                  <a:gd name="T9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4">
                    <a:moveTo>
                      <a:pt x="0" y="19"/>
                    </a:moveTo>
                    <a:cubicBezTo>
                      <a:pt x="7" y="17"/>
                      <a:pt x="8" y="11"/>
                      <a:pt x="12" y="6"/>
                    </a:cubicBezTo>
                    <a:cubicBezTo>
                      <a:pt x="14" y="3"/>
                      <a:pt x="16" y="0"/>
                      <a:pt x="20" y="0"/>
                    </a:cubicBezTo>
                    <a:cubicBezTo>
                      <a:pt x="16" y="6"/>
                      <a:pt x="13" y="12"/>
                      <a:pt x="10" y="18"/>
                    </a:cubicBezTo>
                    <a:cubicBezTo>
                      <a:pt x="7" y="20"/>
                      <a:pt x="4" y="24"/>
                      <a:pt x="0" y="19"/>
                    </a:cubicBezTo>
                    <a:close/>
                  </a:path>
                </a:pathLst>
              </a:custGeom>
              <a:solidFill>
                <a:srgbClr val="5E6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94"/>
              <p:cNvSpPr>
                <a:spLocks/>
              </p:cNvSpPr>
              <p:nvPr userDrawn="1"/>
            </p:nvSpPr>
            <p:spPr bwMode="auto">
              <a:xfrm>
                <a:off x="1952" y="2506"/>
                <a:ext cx="15" cy="13"/>
              </a:xfrm>
              <a:custGeom>
                <a:avLst/>
                <a:gdLst>
                  <a:gd name="T0" fmla="*/ 3 w 13"/>
                  <a:gd name="T1" fmla="*/ 1 h 11"/>
                  <a:gd name="T2" fmla="*/ 13 w 13"/>
                  <a:gd name="T3" fmla="*/ 0 h 11"/>
                  <a:gd name="T4" fmla="*/ 13 w 13"/>
                  <a:gd name="T5" fmla="*/ 2 h 11"/>
                  <a:gd name="T6" fmla="*/ 10 w 13"/>
                  <a:gd name="T7" fmla="*/ 10 h 11"/>
                  <a:gd name="T8" fmla="*/ 8 w 13"/>
                  <a:gd name="T9" fmla="*/ 11 h 11"/>
                  <a:gd name="T10" fmla="*/ 0 w 13"/>
                  <a:gd name="T11" fmla="*/ 4 h 11"/>
                  <a:gd name="T12" fmla="*/ 1 w 13"/>
                  <a:gd name="T13" fmla="*/ 0 h 11"/>
                  <a:gd name="T14" fmla="*/ 3 w 13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1">
                    <a:moveTo>
                      <a:pt x="3" y="1"/>
                    </a:moveTo>
                    <a:cubicBezTo>
                      <a:pt x="7" y="4"/>
                      <a:pt x="9" y="0"/>
                      <a:pt x="13" y="0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8" y="3"/>
                      <a:pt x="9" y="7"/>
                      <a:pt x="10" y="10"/>
                    </a:cubicBezTo>
                    <a:cubicBezTo>
                      <a:pt x="9" y="11"/>
                      <a:pt x="9" y="11"/>
                      <a:pt x="8" y="11"/>
                    </a:cubicBezTo>
                    <a:cubicBezTo>
                      <a:pt x="5" y="9"/>
                      <a:pt x="1" y="8"/>
                      <a:pt x="0" y="4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95"/>
              <p:cNvSpPr>
                <a:spLocks/>
              </p:cNvSpPr>
              <p:nvPr userDrawn="1"/>
            </p:nvSpPr>
            <p:spPr bwMode="auto">
              <a:xfrm>
                <a:off x="1903" y="2657"/>
                <a:ext cx="4" cy="4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1"/>
                      <a:pt x="2" y="2"/>
                      <a:pt x="3" y="3"/>
                    </a:cubicBezTo>
                    <a:cubicBezTo>
                      <a:pt x="1" y="3"/>
                      <a:pt x="0" y="2"/>
                      <a:pt x="2" y="0"/>
                    </a:cubicBezTo>
                    <a:close/>
                  </a:path>
                </a:pathLst>
              </a:custGeom>
              <a:solidFill>
                <a:srgbClr val="E7EB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96"/>
              <p:cNvSpPr>
                <a:spLocks/>
              </p:cNvSpPr>
              <p:nvPr userDrawn="1"/>
            </p:nvSpPr>
            <p:spPr bwMode="auto">
              <a:xfrm>
                <a:off x="1932" y="2506"/>
                <a:ext cx="21" cy="39"/>
              </a:xfrm>
              <a:custGeom>
                <a:avLst/>
                <a:gdLst>
                  <a:gd name="T0" fmla="*/ 3 w 18"/>
                  <a:gd name="T1" fmla="*/ 8 h 34"/>
                  <a:gd name="T2" fmla="*/ 6 w 18"/>
                  <a:gd name="T3" fmla="*/ 0 h 34"/>
                  <a:gd name="T4" fmla="*/ 11 w 18"/>
                  <a:gd name="T5" fmla="*/ 2 h 34"/>
                  <a:gd name="T6" fmla="*/ 11 w 18"/>
                  <a:gd name="T7" fmla="*/ 2 h 34"/>
                  <a:gd name="T8" fmla="*/ 14 w 18"/>
                  <a:gd name="T9" fmla="*/ 4 h 34"/>
                  <a:gd name="T10" fmla="*/ 15 w 18"/>
                  <a:gd name="T11" fmla="*/ 11 h 34"/>
                  <a:gd name="T12" fmla="*/ 14 w 18"/>
                  <a:gd name="T13" fmla="*/ 13 h 34"/>
                  <a:gd name="T14" fmla="*/ 10 w 18"/>
                  <a:gd name="T15" fmla="*/ 30 h 34"/>
                  <a:gd name="T16" fmla="*/ 8 w 18"/>
                  <a:gd name="T17" fmla="*/ 34 h 34"/>
                  <a:gd name="T18" fmla="*/ 7 w 18"/>
                  <a:gd name="T19" fmla="*/ 34 h 34"/>
                  <a:gd name="T20" fmla="*/ 7 w 18"/>
                  <a:gd name="T21" fmla="*/ 13 h 34"/>
                  <a:gd name="T22" fmla="*/ 3 w 18"/>
                  <a:gd name="T23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34">
                    <a:moveTo>
                      <a:pt x="3" y="8"/>
                    </a:moveTo>
                    <a:cubicBezTo>
                      <a:pt x="3" y="5"/>
                      <a:pt x="2" y="2"/>
                      <a:pt x="6" y="0"/>
                    </a:cubicBezTo>
                    <a:cubicBezTo>
                      <a:pt x="8" y="0"/>
                      <a:pt x="10" y="1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3"/>
                      <a:pt x="13" y="3"/>
                      <a:pt x="14" y="4"/>
                    </a:cubicBezTo>
                    <a:cubicBezTo>
                      <a:pt x="17" y="6"/>
                      <a:pt x="18" y="9"/>
                      <a:pt x="15" y="11"/>
                    </a:cubicBezTo>
                    <a:cubicBezTo>
                      <a:pt x="14" y="12"/>
                      <a:pt x="14" y="13"/>
                      <a:pt x="14" y="13"/>
                    </a:cubicBezTo>
                    <a:cubicBezTo>
                      <a:pt x="17" y="20"/>
                      <a:pt x="11" y="24"/>
                      <a:pt x="10" y="30"/>
                    </a:cubicBezTo>
                    <a:cubicBezTo>
                      <a:pt x="10" y="32"/>
                      <a:pt x="9" y="33"/>
                      <a:pt x="8" y="34"/>
                    </a:cubicBezTo>
                    <a:cubicBezTo>
                      <a:pt x="8" y="34"/>
                      <a:pt x="7" y="34"/>
                      <a:pt x="7" y="34"/>
                    </a:cubicBezTo>
                    <a:cubicBezTo>
                      <a:pt x="0" y="27"/>
                      <a:pt x="6" y="20"/>
                      <a:pt x="7" y="13"/>
                    </a:cubicBezTo>
                    <a:cubicBezTo>
                      <a:pt x="7" y="9"/>
                      <a:pt x="7" y="8"/>
                      <a:pt x="3" y="8"/>
                    </a:cubicBezTo>
                    <a:close/>
                  </a:path>
                </a:pathLst>
              </a:custGeom>
              <a:solidFill>
                <a:srgbClr val="6064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97"/>
              <p:cNvSpPr>
                <a:spLocks/>
              </p:cNvSpPr>
              <p:nvPr userDrawn="1"/>
            </p:nvSpPr>
            <p:spPr bwMode="auto">
              <a:xfrm>
                <a:off x="1944" y="2508"/>
                <a:ext cx="17" cy="33"/>
              </a:xfrm>
              <a:custGeom>
                <a:avLst/>
                <a:gdLst>
                  <a:gd name="T0" fmla="*/ 2 w 15"/>
                  <a:gd name="T1" fmla="*/ 9 h 28"/>
                  <a:gd name="T2" fmla="*/ 3 w 15"/>
                  <a:gd name="T3" fmla="*/ 2 h 28"/>
                  <a:gd name="T4" fmla="*/ 5 w 15"/>
                  <a:gd name="T5" fmla="*/ 1 h 28"/>
                  <a:gd name="T6" fmla="*/ 7 w 15"/>
                  <a:gd name="T7" fmla="*/ 2 h 28"/>
                  <a:gd name="T8" fmla="*/ 15 w 15"/>
                  <a:gd name="T9" fmla="*/ 9 h 28"/>
                  <a:gd name="T10" fmla="*/ 0 w 15"/>
                  <a:gd name="T11" fmla="*/ 28 h 28"/>
                  <a:gd name="T12" fmla="*/ 0 w 15"/>
                  <a:gd name="T13" fmla="*/ 26 h 28"/>
                  <a:gd name="T14" fmla="*/ 2 w 15"/>
                  <a:gd name="T15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28">
                    <a:moveTo>
                      <a:pt x="2" y="9"/>
                    </a:moveTo>
                    <a:cubicBezTo>
                      <a:pt x="4" y="7"/>
                      <a:pt x="7" y="5"/>
                      <a:pt x="3" y="2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10" y="5"/>
                      <a:pt x="15" y="4"/>
                      <a:pt x="15" y="9"/>
                    </a:cubicBezTo>
                    <a:cubicBezTo>
                      <a:pt x="8" y="13"/>
                      <a:pt x="5" y="21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2" y="21"/>
                      <a:pt x="3" y="15"/>
                      <a:pt x="2" y="9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98"/>
              <p:cNvSpPr>
                <a:spLocks/>
              </p:cNvSpPr>
              <p:nvPr userDrawn="1"/>
            </p:nvSpPr>
            <p:spPr bwMode="auto">
              <a:xfrm>
                <a:off x="1936" y="2548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0 w 4"/>
                  <a:gd name="T3" fmla="*/ 2 h 4"/>
                  <a:gd name="T4" fmla="*/ 0 w 4"/>
                  <a:gd name="T5" fmla="*/ 0 h 4"/>
                  <a:gd name="T6" fmla="*/ 2 w 4"/>
                  <a:gd name="T7" fmla="*/ 0 h 4"/>
                  <a:gd name="T8" fmla="*/ 4 w 4"/>
                  <a:gd name="T9" fmla="*/ 1 h 4"/>
                  <a:gd name="T10" fmla="*/ 4 w 4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3"/>
                      <a:pt x="1" y="4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6064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99"/>
              <p:cNvSpPr>
                <a:spLocks/>
              </p:cNvSpPr>
              <p:nvPr userDrawn="1"/>
            </p:nvSpPr>
            <p:spPr bwMode="auto">
              <a:xfrm>
                <a:off x="1939" y="2545"/>
                <a:ext cx="2" cy="4"/>
              </a:xfrm>
              <a:custGeom>
                <a:avLst/>
                <a:gdLst>
                  <a:gd name="T0" fmla="*/ 2 w 2"/>
                  <a:gd name="T1" fmla="*/ 0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1"/>
                      <a:pt x="2" y="2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6064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00"/>
              <p:cNvSpPr>
                <a:spLocks/>
              </p:cNvSpPr>
              <p:nvPr userDrawn="1"/>
            </p:nvSpPr>
            <p:spPr bwMode="auto">
              <a:xfrm>
                <a:off x="1828" y="2228"/>
                <a:ext cx="36" cy="23"/>
              </a:xfrm>
              <a:custGeom>
                <a:avLst/>
                <a:gdLst>
                  <a:gd name="T0" fmla="*/ 24 w 31"/>
                  <a:gd name="T1" fmla="*/ 12 h 20"/>
                  <a:gd name="T2" fmla="*/ 26 w 31"/>
                  <a:gd name="T3" fmla="*/ 14 h 20"/>
                  <a:gd name="T4" fmla="*/ 28 w 31"/>
                  <a:gd name="T5" fmla="*/ 15 h 20"/>
                  <a:gd name="T6" fmla="*/ 31 w 31"/>
                  <a:gd name="T7" fmla="*/ 16 h 20"/>
                  <a:gd name="T8" fmla="*/ 31 w 31"/>
                  <a:gd name="T9" fmla="*/ 18 h 20"/>
                  <a:gd name="T10" fmla="*/ 30 w 31"/>
                  <a:gd name="T11" fmla="*/ 20 h 20"/>
                  <a:gd name="T12" fmla="*/ 9 w 31"/>
                  <a:gd name="T13" fmla="*/ 8 h 20"/>
                  <a:gd name="T14" fmla="*/ 3 w 31"/>
                  <a:gd name="T15" fmla="*/ 5 h 20"/>
                  <a:gd name="T16" fmla="*/ 3 w 31"/>
                  <a:gd name="T17" fmla="*/ 2 h 20"/>
                  <a:gd name="T18" fmla="*/ 12 w 31"/>
                  <a:gd name="T19" fmla="*/ 5 h 20"/>
                  <a:gd name="T20" fmla="*/ 12 w 31"/>
                  <a:gd name="T21" fmla="*/ 5 h 20"/>
                  <a:gd name="T22" fmla="*/ 14 w 31"/>
                  <a:gd name="T23" fmla="*/ 6 h 20"/>
                  <a:gd name="T24" fmla="*/ 14 w 31"/>
                  <a:gd name="T25" fmla="*/ 6 h 20"/>
                  <a:gd name="T26" fmla="*/ 16 w 31"/>
                  <a:gd name="T27" fmla="*/ 7 h 20"/>
                  <a:gd name="T28" fmla="*/ 16 w 31"/>
                  <a:gd name="T29" fmla="*/ 7 h 20"/>
                  <a:gd name="T30" fmla="*/ 19 w 31"/>
                  <a:gd name="T31" fmla="*/ 8 h 20"/>
                  <a:gd name="T32" fmla="*/ 18 w 31"/>
                  <a:gd name="T33" fmla="*/ 8 h 20"/>
                  <a:gd name="T34" fmla="*/ 21 w 31"/>
                  <a:gd name="T35" fmla="*/ 10 h 20"/>
                  <a:gd name="T36" fmla="*/ 21 w 31"/>
                  <a:gd name="T37" fmla="*/ 10 h 20"/>
                  <a:gd name="T38" fmla="*/ 23 w 31"/>
                  <a:gd name="T39" fmla="*/ 11 h 20"/>
                  <a:gd name="T40" fmla="*/ 24 w 31"/>
                  <a:gd name="T41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1" h="20">
                    <a:moveTo>
                      <a:pt x="24" y="12"/>
                    </a:moveTo>
                    <a:cubicBezTo>
                      <a:pt x="25" y="13"/>
                      <a:pt x="25" y="13"/>
                      <a:pt x="26" y="14"/>
                    </a:cubicBezTo>
                    <a:cubicBezTo>
                      <a:pt x="27" y="14"/>
                      <a:pt x="28" y="14"/>
                      <a:pt x="28" y="15"/>
                    </a:cubicBezTo>
                    <a:cubicBezTo>
                      <a:pt x="29" y="15"/>
                      <a:pt x="30" y="16"/>
                      <a:pt x="31" y="16"/>
                    </a:cubicBezTo>
                    <a:cubicBezTo>
                      <a:pt x="31" y="17"/>
                      <a:pt x="31" y="17"/>
                      <a:pt x="31" y="18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21" y="19"/>
                      <a:pt x="15" y="12"/>
                      <a:pt x="9" y="8"/>
                    </a:cubicBezTo>
                    <a:cubicBezTo>
                      <a:pt x="7" y="6"/>
                      <a:pt x="5" y="6"/>
                      <a:pt x="3" y="5"/>
                    </a:cubicBezTo>
                    <a:cubicBezTo>
                      <a:pt x="0" y="4"/>
                      <a:pt x="1" y="3"/>
                      <a:pt x="3" y="2"/>
                    </a:cubicBezTo>
                    <a:cubicBezTo>
                      <a:pt x="7" y="0"/>
                      <a:pt x="9" y="3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5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9"/>
                      <a:pt x="20" y="9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2" y="10"/>
                      <a:pt x="22" y="10"/>
                      <a:pt x="23" y="11"/>
                    </a:cubicBezTo>
                    <a:cubicBezTo>
                      <a:pt x="23" y="12"/>
                      <a:pt x="24" y="12"/>
                      <a:pt x="24" y="12"/>
                    </a:cubicBezTo>
                    <a:close/>
                  </a:path>
                </a:pathLst>
              </a:custGeom>
              <a:solidFill>
                <a:srgbClr val="D5C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01"/>
              <p:cNvSpPr>
                <a:spLocks/>
              </p:cNvSpPr>
              <p:nvPr userDrawn="1"/>
            </p:nvSpPr>
            <p:spPr bwMode="auto">
              <a:xfrm>
                <a:off x="2005" y="2337"/>
                <a:ext cx="60" cy="61"/>
              </a:xfrm>
              <a:custGeom>
                <a:avLst/>
                <a:gdLst>
                  <a:gd name="T0" fmla="*/ 33 w 52"/>
                  <a:gd name="T1" fmla="*/ 45 h 53"/>
                  <a:gd name="T2" fmla="*/ 32 w 52"/>
                  <a:gd name="T3" fmla="*/ 46 h 53"/>
                  <a:gd name="T4" fmla="*/ 23 w 52"/>
                  <a:gd name="T5" fmla="*/ 50 h 53"/>
                  <a:gd name="T6" fmla="*/ 21 w 52"/>
                  <a:gd name="T7" fmla="*/ 50 h 53"/>
                  <a:gd name="T8" fmla="*/ 15 w 52"/>
                  <a:gd name="T9" fmla="*/ 51 h 53"/>
                  <a:gd name="T10" fmla="*/ 0 w 52"/>
                  <a:gd name="T11" fmla="*/ 35 h 53"/>
                  <a:gd name="T12" fmla="*/ 7 w 52"/>
                  <a:gd name="T13" fmla="*/ 16 h 53"/>
                  <a:gd name="T14" fmla="*/ 17 w 52"/>
                  <a:gd name="T15" fmla="*/ 1 h 53"/>
                  <a:gd name="T16" fmla="*/ 31 w 52"/>
                  <a:gd name="T17" fmla="*/ 8 h 53"/>
                  <a:gd name="T18" fmla="*/ 32 w 52"/>
                  <a:gd name="T19" fmla="*/ 10 h 53"/>
                  <a:gd name="T20" fmla="*/ 46 w 52"/>
                  <a:gd name="T21" fmla="*/ 12 h 53"/>
                  <a:gd name="T22" fmla="*/ 50 w 52"/>
                  <a:gd name="T23" fmla="*/ 20 h 53"/>
                  <a:gd name="T24" fmla="*/ 44 w 52"/>
                  <a:gd name="T25" fmla="*/ 28 h 53"/>
                  <a:gd name="T26" fmla="*/ 33 w 52"/>
                  <a:gd name="T27" fmla="*/ 29 h 53"/>
                  <a:gd name="T28" fmla="*/ 33 w 52"/>
                  <a:gd name="T29" fmla="*/ 29 h 53"/>
                  <a:gd name="T30" fmla="*/ 33 w 52"/>
                  <a:gd name="T31" fmla="*/ 28 h 53"/>
                  <a:gd name="T32" fmla="*/ 39 w 52"/>
                  <a:gd name="T33" fmla="*/ 28 h 53"/>
                  <a:gd name="T34" fmla="*/ 46 w 52"/>
                  <a:gd name="T35" fmla="*/ 33 h 53"/>
                  <a:gd name="T36" fmla="*/ 42 w 52"/>
                  <a:gd name="T37" fmla="*/ 39 h 53"/>
                  <a:gd name="T38" fmla="*/ 33 w 52"/>
                  <a:gd name="T39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53">
                    <a:moveTo>
                      <a:pt x="33" y="45"/>
                    </a:moveTo>
                    <a:cubicBezTo>
                      <a:pt x="33" y="45"/>
                      <a:pt x="32" y="46"/>
                      <a:pt x="32" y="46"/>
                    </a:cubicBezTo>
                    <a:cubicBezTo>
                      <a:pt x="29" y="53"/>
                      <a:pt x="29" y="53"/>
                      <a:pt x="23" y="50"/>
                    </a:cubicBezTo>
                    <a:cubicBezTo>
                      <a:pt x="22" y="50"/>
                      <a:pt x="22" y="50"/>
                      <a:pt x="21" y="50"/>
                    </a:cubicBezTo>
                    <a:cubicBezTo>
                      <a:pt x="19" y="51"/>
                      <a:pt x="17" y="51"/>
                      <a:pt x="15" y="51"/>
                    </a:cubicBezTo>
                    <a:cubicBezTo>
                      <a:pt x="7" y="48"/>
                      <a:pt x="2" y="43"/>
                      <a:pt x="0" y="35"/>
                    </a:cubicBezTo>
                    <a:cubicBezTo>
                      <a:pt x="0" y="27"/>
                      <a:pt x="8" y="21"/>
                      <a:pt x="7" y="16"/>
                    </a:cubicBezTo>
                    <a:cubicBezTo>
                      <a:pt x="5" y="6"/>
                      <a:pt x="14" y="6"/>
                      <a:pt x="17" y="1"/>
                    </a:cubicBezTo>
                    <a:cubicBezTo>
                      <a:pt x="23" y="0"/>
                      <a:pt x="26" y="5"/>
                      <a:pt x="31" y="8"/>
                    </a:cubicBezTo>
                    <a:cubicBezTo>
                      <a:pt x="31" y="8"/>
                      <a:pt x="32" y="9"/>
                      <a:pt x="32" y="10"/>
                    </a:cubicBezTo>
                    <a:cubicBezTo>
                      <a:pt x="38" y="17"/>
                      <a:pt x="38" y="17"/>
                      <a:pt x="46" y="12"/>
                    </a:cubicBezTo>
                    <a:cubicBezTo>
                      <a:pt x="45" y="16"/>
                      <a:pt x="48" y="17"/>
                      <a:pt x="50" y="20"/>
                    </a:cubicBezTo>
                    <a:cubicBezTo>
                      <a:pt x="52" y="24"/>
                      <a:pt x="49" y="27"/>
                      <a:pt x="44" y="28"/>
                    </a:cubicBezTo>
                    <a:cubicBezTo>
                      <a:pt x="40" y="29"/>
                      <a:pt x="36" y="26"/>
                      <a:pt x="33" y="29"/>
                    </a:cubicBezTo>
                    <a:cubicBezTo>
                      <a:pt x="32" y="29"/>
                      <a:pt x="33" y="30"/>
                      <a:pt x="33" y="29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5" y="27"/>
                      <a:pt x="37" y="28"/>
                      <a:pt x="39" y="28"/>
                    </a:cubicBezTo>
                    <a:cubicBezTo>
                      <a:pt x="42" y="29"/>
                      <a:pt x="45" y="30"/>
                      <a:pt x="46" y="33"/>
                    </a:cubicBezTo>
                    <a:cubicBezTo>
                      <a:pt x="48" y="36"/>
                      <a:pt x="43" y="37"/>
                      <a:pt x="42" y="39"/>
                    </a:cubicBezTo>
                    <a:cubicBezTo>
                      <a:pt x="39" y="41"/>
                      <a:pt x="37" y="44"/>
                      <a:pt x="33" y="45"/>
                    </a:cubicBezTo>
                    <a:close/>
                  </a:path>
                </a:pathLst>
              </a:custGeom>
              <a:solidFill>
                <a:srgbClr val="2A2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02"/>
              <p:cNvSpPr>
                <a:spLocks/>
              </p:cNvSpPr>
              <p:nvPr userDrawn="1"/>
            </p:nvSpPr>
            <p:spPr bwMode="auto">
              <a:xfrm>
                <a:off x="2041" y="2342"/>
                <a:ext cx="37" cy="41"/>
              </a:xfrm>
              <a:custGeom>
                <a:avLst/>
                <a:gdLst>
                  <a:gd name="T0" fmla="*/ 9 w 32"/>
                  <a:gd name="T1" fmla="*/ 33 h 35"/>
                  <a:gd name="T2" fmla="*/ 14 w 32"/>
                  <a:gd name="T3" fmla="*/ 28 h 35"/>
                  <a:gd name="T4" fmla="*/ 0 w 32"/>
                  <a:gd name="T5" fmla="*/ 24 h 35"/>
                  <a:gd name="T6" fmla="*/ 10 w 32"/>
                  <a:gd name="T7" fmla="*/ 21 h 35"/>
                  <a:gd name="T8" fmla="*/ 15 w 32"/>
                  <a:gd name="T9" fmla="*/ 20 h 35"/>
                  <a:gd name="T10" fmla="*/ 17 w 32"/>
                  <a:gd name="T11" fmla="*/ 15 h 35"/>
                  <a:gd name="T12" fmla="*/ 15 w 32"/>
                  <a:gd name="T13" fmla="*/ 7 h 35"/>
                  <a:gd name="T14" fmla="*/ 18 w 32"/>
                  <a:gd name="T15" fmla="*/ 5 h 35"/>
                  <a:gd name="T16" fmla="*/ 30 w 32"/>
                  <a:gd name="T17" fmla="*/ 0 h 35"/>
                  <a:gd name="T18" fmla="*/ 31 w 32"/>
                  <a:gd name="T19" fmla="*/ 12 h 35"/>
                  <a:gd name="T20" fmla="*/ 26 w 32"/>
                  <a:gd name="T21" fmla="*/ 26 h 35"/>
                  <a:gd name="T22" fmla="*/ 15 w 32"/>
                  <a:gd name="T23" fmla="*/ 32 h 35"/>
                  <a:gd name="T24" fmla="*/ 9 w 32"/>
                  <a:gd name="T2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5">
                    <a:moveTo>
                      <a:pt x="9" y="33"/>
                    </a:moveTo>
                    <a:cubicBezTo>
                      <a:pt x="10" y="30"/>
                      <a:pt x="14" y="31"/>
                      <a:pt x="14" y="28"/>
                    </a:cubicBezTo>
                    <a:cubicBezTo>
                      <a:pt x="10" y="26"/>
                      <a:pt x="5" y="24"/>
                      <a:pt x="0" y="24"/>
                    </a:cubicBezTo>
                    <a:cubicBezTo>
                      <a:pt x="3" y="21"/>
                      <a:pt x="7" y="22"/>
                      <a:pt x="10" y="21"/>
                    </a:cubicBezTo>
                    <a:cubicBezTo>
                      <a:pt x="12" y="21"/>
                      <a:pt x="14" y="21"/>
                      <a:pt x="15" y="20"/>
                    </a:cubicBezTo>
                    <a:cubicBezTo>
                      <a:pt x="17" y="19"/>
                      <a:pt x="20" y="16"/>
                      <a:pt x="17" y="15"/>
                    </a:cubicBezTo>
                    <a:cubicBezTo>
                      <a:pt x="10" y="13"/>
                      <a:pt x="15" y="9"/>
                      <a:pt x="15" y="7"/>
                    </a:cubicBezTo>
                    <a:cubicBezTo>
                      <a:pt x="16" y="6"/>
                      <a:pt x="17" y="4"/>
                      <a:pt x="18" y="5"/>
                    </a:cubicBezTo>
                    <a:cubicBezTo>
                      <a:pt x="24" y="7"/>
                      <a:pt x="27" y="4"/>
                      <a:pt x="30" y="0"/>
                    </a:cubicBezTo>
                    <a:cubicBezTo>
                      <a:pt x="32" y="4"/>
                      <a:pt x="30" y="8"/>
                      <a:pt x="31" y="12"/>
                    </a:cubicBezTo>
                    <a:cubicBezTo>
                      <a:pt x="31" y="18"/>
                      <a:pt x="28" y="22"/>
                      <a:pt x="26" y="26"/>
                    </a:cubicBezTo>
                    <a:cubicBezTo>
                      <a:pt x="24" y="31"/>
                      <a:pt x="19" y="30"/>
                      <a:pt x="15" y="32"/>
                    </a:cubicBezTo>
                    <a:cubicBezTo>
                      <a:pt x="14" y="34"/>
                      <a:pt x="12" y="35"/>
                      <a:pt x="9" y="33"/>
                    </a:cubicBezTo>
                    <a:close/>
                  </a:path>
                </a:pathLst>
              </a:custGeom>
              <a:solidFill>
                <a:srgbClr val="333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03"/>
              <p:cNvSpPr>
                <a:spLocks/>
              </p:cNvSpPr>
              <p:nvPr userDrawn="1"/>
            </p:nvSpPr>
            <p:spPr bwMode="auto">
              <a:xfrm>
                <a:off x="1997" y="2331"/>
                <a:ext cx="33" cy="45"/>
              </a:xfrm>
              <a:custGeom>
                <a:avLst/>
                <a:gdLst>
                  <a:gd name="T0" fmla="*/ 24 w 29"/>
                  <a:gd name="T1" fmla="*/ 6 h 39"/>
                  <a:gd name="T2" fmla="*/ 23 w 29"/>
                  <a:gd name="T3" fmla="*/ 12 h 39"/>
                  <a:gd name="T4" fmla="*/ 19 w 29"/>
                  <a:gd name="T5" fmla="*/ 25 h 39"/>
                  <a:gd name="T6" fmla="*/ 12 w 29"/>
                  <a:gd name="T7" fmla="*/ 32 h 39"/>
                  <a:gd name="T8" fmla="*/ 9 w 29"/>
                  <a:gd name="T9" fmla="*/ 38 h 39"/>
                  <a:gd name="T10" fmla="*/ 6 w 29"/>
                  <a:gd name="T11" fmla="*/ 37 h 39"/>
                  <a:gd name="T12" fmla="*/ 0 w 29"/>
                  <a:gd name="T13" fmla="*/ 22 h 39"/>
                  <a:gd name="T14" fmla="*/ 2 w 29"/>
                  <a:gd name="T15" fmla="*/ 20 h 39"/>
                  <a:gd name="T16" fmla="*/ 6 w 29"/>
                  <a:gd name="T17" fmla="*/ 10 h 39"/>
                  <a:gd name="T18" fmla="*/ 6 w 29"/>
                  <a:gd name="T19" fmla="*/ 7 h 39"/>
                  <a:gd name="T20" fmla="*/ 7 w 29"/>
                  <a:gd name="T21" fmla="*/ 6 h 39"/>
                  <a:gd name="T22" fmla="*/ 24 w 29"/>
                  <a:gd name="T23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" h="39">
                    <a:moveTo>
                      <a:pt x="24" y="6"/>
                    </a:moveTo>
                    <a:cubicBezTo>
                      <a:pt x="26" y="8"/>
                      <a:pt x="29" y="11"/>
                      <a:pt x="23" y="12"/>
                    </a:cubicBezTo>
                    <a:cubicBezTo>
                      <a:pt x="14" y="14"/>
                      <a:pt x="13" y="16"/>
                      <a:pt x="19" y="25"/>
                    </a:cubicBezTo>
                    <a:cubicBezTo>
                      <a:pt x="14" y="25"/>
                      <a:pt x="11" y="26"/>
                      <a:pt x="12" y="32"/>
                    </a:cubicBezTo>
                    <a:cubicBezTo>
                      <a:pt x="13" y="35"/>
                      <a:pt x="7" y="35"/>
                      <a:pt x="9" y="38"/>
                    </a:cubicBezTo>
                    <a:cubicBezTo>
                      <a:pt x="7" y="39"/>
                      <a:pt x="6" y="39"/>
                      <a:pt x="6" y="37"/>
                    </a:cubicBezTo>
                    <a:cubicBezTo>
                      <a:pt x="5" y="31"/>
                      <a:pt x="2" y="27"/>
                      <a:pt x="0" y="22"/>
                    </a:cubicBezTo>
                    <a:cubicBezTo>
                      <a:pt x="1" y="21"/>
                      <a:pt x="1" y="20"/>
                      <a:pt x="2" y="20"/>
                    </a:cubicBezTo>
                    <a:cubicBezTo>
                      <a:pt x="8" y="19"/>
                      <a:pt x="7" y="15"/>
                      <a:pt x="6" y="10"/>
                    </a:cubicBezTo>
                    <a:cubicBezTo>
                      <a:pt x="7" y="9"/>
                      <a:pt x="7" y="8"/>
                      <a:pt x="6" y="7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13" y="5"/>
                      <a:pt x="18" y="0"/>
                      <a:pt x="24" y="6"/>
                    </a:cubicBezTo>
                    <a:close/>
                  </a:path>
                </a:pathLst>
              </a:custGeom>
              <a:solidFill>
                <a:srgbClr val="333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04"/>
              <p:cNvSpPr>
                <a:spLocks/>
              </p:cNvSpPr>
              <p:nvPr userDrawn="1"/>
            </p:nvSpPr>
            <p:spPr bwMode="auto">
              <a:xfrm>
                <a:off x="2000" y="2333"/>
                <a:ext cx="5" cy="6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0 h 5"/>
                  <a:gd name="T4" fmla="*/ 4 w 4"/>
                  <a:gd name="T5" fmla="*/ 4 h 5"/>
                  <a:gd name="T6" fmla="*/ 3 w 4"/>
                  <a:gd name="T7" fmla="*/ 5 h 5"/>
                  <a:gd name="T8" fmla="*/ 2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3"/>
                      <a:pt x="0" y="2"/>
                      <a:pt x="2" y="0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333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05"/>
              <p:cNvSpPr>
                <a:spLocks/>
              </p:cNvSpPr>
              <p:nvPr userDrawn="1"/>
            </p:nvSpPr>
            <p:spPr bwMode="auto">
              <a:xfrm>
                <a:off x="2015" y="232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4D53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06"/>
              <p:cNvSpPr>
                <a:spLocks/>
              </p:cNvSpPr>
              <p:nvPr userDrawn="1"/>
            </p:nvSpPr>
            <p:spPr bwMode="auto">
              <a:xfrm>
                <a:off x="1828" y="2237"/>
                <a:ext cx="173" cy="140"/>
              </a:xfrm>
              <a:custGeom>
                <a:avLst/>
                <a:gdLst>
                  <a:gd name="T0" fmla="*/ 9 w 150"/>
                  <a:gd name="T1" fmla="*/ 0 h 121"/>
                  <a:gd name="T2" fmla="*/ 30 w 150"/>
                  <a:gd name="T3" fmla="*/ 12 h 121"/>
                  <a:gd name="T4" fmla="*/ 62 w 150"/>
                  <a:gd name="T5" fmla="*/ 33 h 121"/>
                  <a:gd name="T6" fmla="*/ 72 w 150"/>
                  <a:gd name="T7" fmla="*/ 44 h 121"/>
                  <a:gd name="T8" fmla="*/ 127 w 150"/>
                  <a:gd name="T9" fmla="*/ 91 h 121"/>
                  <a:gd name="T10" fmla="*/ 129 w 150"/>
                  <a:gd name="T11" fmla="*/ 91 h 121"/>
                  <a:gd name="T12" fmla="*/ 149 w 150"/>
                  <a:gd name="T13" fmla="*/ 114 h 121"/>
                  <a:gd name="T14" fmla="*/ 149 w 150"/>
                  <a:gd name="T15" fmla="*/ 119 h 121"/>
                  <a:gd name="T16" fmla="*/ 149 w 150"/>
                  <a:gd name="T17" fmla="*/ 120 h 121"/>
                  <a:gd name="T18" fmla="*/ 145 w 150"/>
                  <a:gd name="T19" fmla="*/ 121 h 121"/>
                  <a:gd name="T20" fmla="*/ 138 w 150"/>
                  <a:gd name="T21" fmla="*/ 118 h 121"/>
                  <a:gd name="T22" fmla="*/ 136 w 150"/>
                  <a:gd name="T23" fmla="*/ 117 h 121"/>
                  <a:gd name="T24" fmla="*/ 93 w 150"/>
                  <a:gd name="T25" fmla="*/ 80 h 121"/>
                  <a:gd name="T26" fmla="*/ 84 w 150"/>
                  <a:gd name="T27" fmla="*/ 71 h 121"/>
                  <a:gd name="T28" fmla="*/ 78 w 150"/>
                  <a:gd name="T29" fmla="*/ 65 h 121"/>
                  <a:gd name="T30" fmla="*/ 63 w 150"/>
                  <a:gd name="T31" fmla="*/ 53 h 121"/>
                  <a:gd name="T32" fmla="*/ 60 w 150"/>
                  <a:gd name="T33" fmla="*/ 47 h 121"/>
                  <a:gd name="T34" fmla="*/ 46 w 150"/>
                  <a:gd name="T35" fmla="*/ 40 h 121"/>
                  <a:gd name="T36" fmla="*/ 45 w 150"/>
                  <a:gd name="T37" fmla="*/ 38 h 121"/>
                  <a:gd name="T38" fmla="*/ 31 w 150"/>
                  <a:gd name="T39" fmla="*/ 27 h 121"/>
                  <a:gd name="T40" fmla="*/ 26 w 150"/>
                  <a:gd name="T41" fmla="*/ 24 h 121"/>
                  <a:gd name="T42" fmla="*/ 20 w 150"/>
                  <a:gd name="T43" fmla="*/ 20 h 121"/>
                  <a:gd name="T44" fmla="*/ 8 w 150"/>
                  <a:gd name="T45" fmla="*/ 18 h 121"/>
                  <a:gd name="T46" fmla="*/ 5 w 150"/>
                  <a:gd name="T47" fmla="*/ 16 h 121"/>
                  <a:gd name="T48" fmla="*/ 0 w 150"/>
                  <a:gd name="T49" fmla="*/ 5 h 121"/>
                  <a:gd name="T50" fmla="*/ 9 w 150"/>
                  <a:gd name="T51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0" h="121">
                    <a:moveTo>
                      <a:pt x="9" y="0"/>
                    </a:moveTo>
                    <a:cubicBezTo>
                      <a:pt x="17" y="2"/>
                      <a:pt x="23" y="8"/>
                      <a:pt x="30" y="12"/>
                    </a:cubicBezTo>
                    <a:cubicBezTo>
                      <a:pt x="41" y="19"/>
                      <a:pt x="51" y="26"/>
                      <a:pt x="62" y="33"/>
                    </a:cubicBezTo>
                    <a:cubicBezTo>
                      <a:pt x="62" y="40"/>
                      <a:pt x="68" y="41"/>
                      <a:pt x="72" y="44"/>
                    </a:cubicBezTo>
                    <a:cubicBezTo>
                      <a:pt x="93" y="57"/>
                      <a:pt x="110" y="74"/>
                      <a:pt x="127" y="91"/>
                    </a:cubicBezTo>
                    <a:cubicBezTo>
                      <a:pt x="128" y="91"/>
                      <a:pt x="128" y="91"/>
                      <a:pt x="129" y="91"/>
                    </a:cubicBezTo>
                    <a:cubicBezTo>
                      <a:pt x="134" y="99"/>
                      <a:pt x="140" y="108"/>
                      <a:pt x="149" y="114"/>
                    </a:cubicBezTo>
                    <a:cubicBezTo>
                      <a:pt x="150" y="115"/>
                      <a:pt x="149" y="117"/>
                      <a:pt x="149" y="119"/>
                    </a:cubicBezTo>
                    <a:cubicBezTo>
                      <a:pt x="149" y="119"/>
                      <a:pt x="149" y="120"/>
                      <a:pt x="149" y="120"/>
                    </a:cubicBezTo>
                    <a:cubicBezTo>
                      <a:pt x="148" y="121"/>
                      <a:pt x="146" y="121"/>
                      <a:pt x="145" y="121"/>
                    </a:cubicBezTo>
                    <a:cubicBezTo>
                      <a:pt x="143" y="121"/>
                      <a:pt x="140" y="120"/>
                      <a:pt x="138" y="118"/>
                    </a:cubicBezTo>
                    <a:cubicBezTo>
                      <a:pt x="138" y="118"/>
                      <a:pt x="137" y="118"/>
                      <a:pt x="136" y="117"/>
                    </a:cubicBezTo>
                    <a:cubicBezTo>
                      <a:pt x="121" y="105"/>
                      <a:pt x="107" y="93"/>
                      <a:pt x="93" y="80"/>
                    </a:cubicBezTo>
                    <a:cubicBezTo>
                      <a:pt x="90" y="77"/>
                      <a:pt x="87" y="74"/>
                      <a:pt x="84" y="71"/>
                    </a:cubicBezTo>
                    <a:cubicBezTo>
                      <a:pt x="82" y="69"/>
                      <a:pt x="80" y="67"/>
                      <a:pt x="78" y="65"/>
                    </a:cubicBezTo>
                    <a:cubicBezTo>
                      <a:pt x="74" y="60"/>
                      <a:pt x="67" y="57"/>
                      <a:pt x="63" y="53"/>
                    </a:cubicBezTo>
                    <a:cubicBezTo>
                      <a:pt x="61" y="51"/>
                      <a:pt x="60" y="49"/>
                      <a:pt x="60" y="47"/>
                    </a:cubicBezTo>
                    <a:cubicBezTo>
                      <a:pt x="56" y="45"/>
                      <a:pt x="52" y="40"/>
                      <a:pt x="46" y="40"/>
                    </a:cubicBezTo>
                    <a:cubicBezTo>
                      <a:pt x="44" y="40"/>
                      <a:pt x="45" y="39"/>
                      <a:pt x="45" y="38"/>
                    </a:cubicBezTo>
                    <a:cubicBezTo>
                      <a:pt x="44" y="29"/>
                      <a:pt x="39" y="25"/>
                      <a:pt x="31" y="27"/>
                    </a:cubicBezTo>
                    <a:cubicBezTo>
                      <a:pt x="29" y="27"/>
                      <a:pt x="26" y="28"/>
                      <a:pt x="26" y="24"/>
                    </a:cubicBezTo>
                    <a:cubicBezTo>
                      <a:pt x="26" y="22"/>
                      <a:pt x="26" y="16"/>
                      <a:pt x="20" y="20"/>
                    </a:cubicBezTo>
                    <a:cubicBezTo>
                      <a:pt x="17" y="15"/>
                      <a:pt x="13" y="16"/>
                      <a:pt x="8" y="18"/>
                    </a:cubicBezTo>
                    <a:cubicBezTo>
                      <a:pt x="6" y="19"/>
                      <a:pt x="5" y="18"/>
                      <a:pt x="5" y="16"/>
                    </a:cubicBezTo>
                    <a:cubicBezTo>
                      <a:pt x="6" y="11"/>
                      <a:pt x="1" y="9"/>
                      <a:pt x="0" y="5"/>
                    </a:cubicBezTo>
                    <a:cubicBezTo>
                      <a:pt x="2" y="3"/>
                      <a:pt x="8" y="5"/>
                      <a:pt x="9" y="0"/>
                    </a:cubicBezTo>
                    <a:close/>
                  </a:path>
                </a:pathLst>
              </a:custGeom>
              <a:solidFill>
                <a:srgbClr val="F0E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07"/>
              <p:cNvSpPr>
                <a:spLocks/>
              </p:cNvSpPr>
              <p:nvPr userDrawn="1"/>
            </p:nvSpPr>
            <p:spPr bwMode="auto">
              <a:xfrm>
                <a:off x="1981" y="2373"/>
                <a:ext cx="50" cy="43"/>
              </a:xfrm>
              <a:custGeom>
                <a:avLst/>
                <a:gdLst>
                  <a:gd name="T0" fmla="*/ 20 w 44"/>
                  <a:gd name="T1" fmla="*/ 0 h 37"/>
                  <a:gd name="T2" fmla="*/ 23 w 44"/>
                  <a:gd name="T3" fmla="*/ 1 h 37"/>
                  <a:gd name="T4" fmla="*/ 38 w 44"/>
                  <a:gd name="T5" fmla="*/ 18 h 37"/>
                  <a:gd name="T6" fmla="*/ 44 w 44"/>
                  <a:gd name="T7" fmla="*/ 18 h 37"/>
                  <a:gd name="T8" fmla="*/ 44 w 44"/>
                  <a:gd name="T9" fmla="*/ 18 h 37"/>
                  <a:gd name="T10" fmla="*/ 41 w 44"/>
                  <a:gd name="T11" fmla="*/ 27 h 37"/>
                  <a:gd name="T12" fmla="*/ 35 w 44"/>
                  <a:gd name="T13" fmla="*/ 24 h 37"/>
                  <a:gd name="T14" fmla="*/ 33 w 44"/>
                  <a:gd name="T15" fmla="*/ 25 h 37"/>
                  <a:gd name="T16" fmla="*/ 25 w 44"/>
                  <a:gd name="T17" fmla="*/ 37 h 37"/>
                  <a:gd name="T18" fmla="*/ 26 w 44"/>
                  <a:gd name="T19" fmla="*/ 29 h 37"/>
                  <a:gd name="T20" fmla="*/ 21 w 44"/>
                  <a:gd name="T21" fmla="*/ 21 h 37"/>
                  <a:gd name="T22" fmla="*/ 17 w 44"/>
                  <a:gd name="T23" fmla="*/ 22 h 37"/>
                  <a:gd name="T24" fmla="*/ 16 w 44"/>
                  <a:gd name="T25" fmla="*/ 26 h 37"/>
                  <a:gd name="T26" fmla="*/ 5 w 44"/>
                  <a:gd name="T27" fmla="*/ 31 h 37"/>
                  <a:gd name="T28" fmla="*/ 3 w 44"/>
                  <a:gd name="T29" fmla="*/ 31 h 37"/>
                  <a:gd name="T30" fmla="*/ 3 w 44"/>
                  <a:gd name="T31" fmla="*/ 25 h 37"/>
                  <a:gd name="T32" fmla="*/ 11 w 44"/>
                  <a:gd name="T33" fmla="*/ 28 h 37"/>
                  <a:gd name="T34" fmla="*/ 14 w 44"/>
                  <a:gd name="T35" fmla="*/ 6 h 37"/>
                  <a:gd name="T36" fmla="*/ 17 w 44"/>
                  <a:gd name="T37" fmla="*/ 1 h 37"/>
                  <a:gd name="T38" fmla="*/ 17 w 44"/>
                  <a:gd name="T39" fmla="*/ 1 h 37"/>
                  <a:gd name="T40" fmla="*/ 20 w 44"/>
                  <a:gd name="T4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37">
                    <a:moveTo>
                      <a:pt x="20" y="0"/>
                    </a:moveTo>
                    <a:cubicBezTo>
                      <a:pt x="21" y="0"/>
                      <a:pt x="22" y="1"/>
                      <a:pt x="23" y="1"/>
                    </a:cubicBezTo>
                    <a:cubicBezTo>
                      <a:pt x="25" y="9"/>
                      <a:pt x="30" y="15"/>
                      <a:pt x="38" y="18"/>
                    </a:cubicBezTo>
                    <a:cubicBezTo>
                      <a:pt x="40" y="19"/>
                      <a:pt x="42" y="17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3" y="21"/>
                      <a:pt x="43" y="24"/>
                      <a:pt x="41" y="27"/>
                    </a:cubicBezTo>
                    <a:cubicBezTo>
                      <a:pt x="39" y="25"/>
                      <a:pt x="37" y="24"/>
                      <a:pt x="35" y="24"/>
                    </a:cubicBezTo>
                    <a:cubicBezTo>
                      <a:pt x="34" y="24"/>
                      <a:pt x="33" y="24"/>
                      <a:pt x="33" y="25"/>
                    </a:cubicBezTo>
                    <a:cubicBezTo>
                      <a:pt x="37" y="33"/>
                      <a:pt x="29" y="34"/>
                      <a:pt x="25" y="37"/>
                    </a:cubicBezTo>
                    <a:cubicBezTo>
                      <a:pt x="23" y="34"/>
                      <a:pt x="30" y="32"/>
                      <a:pt x="26" y="29"/>
                    </a:cubicBezTo>
                    <a:cubicBezTo>
                      <a:pt x="28" y="24"/>
                      <a:pt x="22" y="24"/>
                      <a:pt x="21" y="21"/>
                    </a:cubicBezTo>
                    <a:cubicBezTo>
                      <a:pt x="20" y="19"/>
                      <a:pt x="18" y="21"/>
                      <a:pt x="17" y="22"/>
                    </a:cubicBezTo>
                    <a:cubicBezTo>
                      <a:pt x="16" y="23"/>
                      <a:pt x="16" y="25"/>
                      <a:pt x="16" y="26"/>
                    </a:cubicBezTo>
                    <a:cubicBezTo>
                      <a:pt x="14" y="36"/>
                      <a:pt x="12" y="37"/>
                      <a:pt x="5" y="31"/>
                    </a:cubicBezTo>
                    <a:cubicBezTo>
                      <a:pt x="5" y="31"/>
                      <a:pt x="4" y="31"/>
                      <a:pt x="3" y="31"/>
                    </a:cubicBezTo>
                    <a:cubicBezTo>
                      <a:pt x="1" y="29"/>
                      <a:pt x="0" y="27"/>
                      <a:pt x="3" y="25"/>
                    </a:cubicBezTo>
                    <a:cubicBezTo>
                      <a:pt x="6" y="22"/>
                      <a:pt x="8" y="25"/>
                      <a:pt x="11" y="28"/>
                    </a:cubicBezTo>
                    <a:cubicBezTo>
                      <a:pt x="13" y="21"/>
                      <a:pt x="10" y="13"/>
                      <a:pt x="14" y="6"/>
                    </a:cubicBezTo>
                    <a:cubicBezTo>
                      <a:pt x="13" y="3"/>
                      <a:pt x="16" y="3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9" y="0"/>
                      <a:pt x="20" y="0"/>
                    </a:cubicBezTo>
                    <a:close/>
                  </a:path>
                </a:pathLst>
              </a:custGeom>
              <a:solidFill>
                <a:srgbClr val="656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08"/>
              <p:cNvSpPr>
                <a:spLocks/>
              </p:cNvSpPr>
              <p:nvPr userDrawn="1"/>
            </p:nvSpPr>
            <p:spPr bwMode="auto">
              <a:xfrm>
                <a:off x="1893" y="2275"/>
                <a:ext cx="85" cy="72"/>
              </a:xfrm>
              <a:custGeom>
                <a:avLst/>
                <a:gdLst>
                  <a:gd name="T0" fmla="*/ 73 w 74"/>
                  <a:gd name="T1" fmla="*/ 58 h 62"/>
                  <a:gd name="T2" fmla="*/ 71 w 74"/>
                  <a:gd name="T3" fmla="*/ 60 h 62"/>
                  <a:gd name="T4" fmla="*/ 59 w 74"/>
                  <a:gd name="T5" fmla="*/ 48 h 62"/>
                  <a:gd name="T6" fmla="*/ 7 w 74"/>
                  <a:gd name="T7" fmla="*/ 7 h 62"/>
                  <a:gd name="T8" fmla="*/ 3 w 74"/>
                  <a:gd name="T9" fmla="*/ 4 h 62"/>
                  <a:gd name="T10" fmla="*/ 6 w 74"/>
                  <a:gd name="T11" fmla="*/ 0 h 62"/>
                  <a:gd name="T12" fmla="*/ 28 w 74"/>
                  <a:gd name="T13" fmla="*/ 16 h 62"/>
                  <a:gd name="T14" fmla="*/ 63 w 74"/>
                  <a:gd name="T15" fmla="*/ 47 h 62"/>
                  <a:gd name="T16" fmla="*/ 73 w 74"/>
                  <a:gd name="T17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62">
                    <a:moveTo>
                      <a:pt x="73" y="58"/>
                    </a:moveTo>
                    <a:cubicBezTo>
                      <a:pt x="72" y="59"/>
                      <a:pt x="74" y="62"/>
                      <a:pt x="71" y="60"/>
                    </a:cubicBezTo>
                    <a:cubicBezTo>
                      <a:pt x="67" y="56"/>
                      <a:pt x="63" y="52"/>
                      <a:pt x="59" y="48"/>
                    </a:cubicBezTo>
                    <a:cubicBezTo>
                      <a:pt x="43" y="32"/>
                      <a:pt x="26" y="18"/>
                      <a:pt x="7" y="7"/>
                    </a:cubicBezTo>
                    <a:cubicBezTo>
                      <a:pt x="5" y="6"/>
                      <a:pt x="4" y="5"/>
                      <a:pt x="3" y="4"/>
                    </a:cubicBezTo>
                    <a:cubicBezTo>
                      <a:pt x="0" y="1"/>
                      <a:pt x="4" y="1"/>
                      <a:pt x="6" y="0"/>
                    </a:cubicBezTo>
                    <a:cubicBezTo>
                      <a:pt x="13" y="5"/>
                      <a:pt x="20" y="12"/>
                      <a:pt x="28" y="16"/>
                    </a:cubicBezTo>
                    <a:cubicBezTo>
                      <a:pt x="40" y="26"/>
                      <a:pt x="51" y="37"/>
                      <a:pt x="63" y="47"/>
                    </a:cubicBezTo>
                    <a:cubicBezTo>
                      <a:pt x="67" y="49"/>
                      <a:pt x="71" y="53"/>
                      <a:pt x="73" y="58"/>
                    </a:cubicBezTo>
                    <a:close/>
                  </a:path>
                </a:pathLst>
              </a:custGeom>
              <a:solidFill>
                <a:srgbClr val="FA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09"/>
              <p:cNvSpPr>
                <a:spLocks/>
              </p:cNvSpPr>
              <p:nvPr userDrawn="1"/>
            </p:nvSpPr>
            <p:spPr bwMode="auto">
              <a:xfrm>
                <a:off x="2071" y="2391"/>
                <a:ext cx="84" cy="61"/>
              </a:xfrm>
              <a:custGeom>
                <a:avLst/>
                <a:gdLst>
                  <a:gd name="T0" fmla="*/ 15 w 73"/>
                  <a:gd name="T1" fmla="*/ 1 h 53"/>
                  <a:gd name="T2" fmla="*/ 29 w 73"/>
                  <a:gd name="T3" fmla="*/ 2 h 53"/>
                  <a:gd name="T4" fmla="*/ 43 w 73"/>
                  <a:gd name="T5" fmla="*/ 3 h 53"/>
                  <a:gd name="T6" fmla="*/ 52 w 73"/>
                  <a:gd name="T7" fmla="*/ 5 h 53"/>
                  <a:gd name="T8" fmla="*/ 56 w 73"/>
                  <a:gd name="T9" fmla="*/ 13 h 53"/>
                  <a:gd name="T10" fmla="*/ 51 w 73"/>
                  <a:gd name="T11" fmla="*/ 21 h 53"/>
                  <a:gd name="T12" fmla="*/ 65 w 73"/>
                  <a:gd name="T13" fmla="*/ 25 h 53"/>
                  <a:gd name="T14" fmla="*/ 67 w 73"/>
                  <a:gd name="T15" fmla="*/ 42 h 53"/>
                  <a:gd name="T16" fmla="*/ 58 w 73"/>
                  <a:gd name="T17" fmla="*/ 48 h 53"/>
                  <a:gd name="T18" fmla="*/ 56 w 73"/>
                  <a:gd name="T19" fmla="*/ 49 h 53"/>
                  <a:gd name="T20" fmla="*/ 51 w 73"/>
                  <a:gd name="T21" fmla="*/ 53 h 53"/>
                  <a:gd name="T22" fmla="*/ 51 w 73"/>
                  <a:gd name="T23" fmla="*/ 53 h 53"/>
                  <a:gd name="T24" fmla="*/ 47 w 73"/>
                  <a:gd name="T25" fmla="*/ 52 h 53"/>
                  <a:gd name="T26" fmla="*/ 43 w 73"/>
                  <a:gd name="T27" fmla="*/ 52 h 53"/>
                  <a:gd name="T28" fmla="*/ 28 w 73"/>
                  <a:gd name="T29" fmla="*/ 49 h 53"/>
                  <a:gd name="T30" fmla="*/ 24 w 73"/>
                  <a:gd name="T31" fmla="*/ 52 h 53"/>
                  <a:gd name="T32" fmla="*/ 22 w 73"/>
                  <a:gd name="T33" fmla="*/ 52 h 53"/>
                  <a:gd name="T34" fmla="*/ 20 w 73"/>
                  <a:gd name="T35" fmla="*/ 51 h 53"/>
                  <a:gd name="T36" fmla="*/ 19 w 73"/>
                  <a:gd name="T37" fmla="*/ 50 h 53"/>
                  <a:gd name="T38" fmla="*/ 18 w 73"/>
                  <a:gd name="T39" fmla="*/ 49 h 53"/>
                  <a:gd name="T40" fmla="*/ 19 w 73"/>
                  <a:gd name="T41" fmla="*/ 48 h 53"/>
                  <a:gd name="T42" fmla="*/ 17 w 73"/>
                  <a:gd name="T43" fmla="*/ 49 h 53"/>
                  <a:gd name="T44" fmla="*/ 16 w 73"/>
                  <a:gd name="T45" fmla="*/ 49 h 53"/>
                  <a:gd name="T46" fmla="*/ 15 w 73"/>
                  <a:gd name="T47" fmla="*/ 47 h 53"/>
                  <a:gd name="T48" fmla="*/ 18 w 73"/>
                  <a:gd name="T49" fmla="*/ 41 h 53"/>
                  <a:gd name="T50" fmla="*/ 36 w 73"/>
                  <a:gd name="T51" fmla="*/ 32 h 53"/>
                  <a:gd name="T52" fmla="*/ 38 w 73"/>
                  <a:gd name="T53" fmla="*/ 30 h 53"/>
                  <a:gd name="T54" fmla="*/ 43 w 73"/>
                  <a:gd name="T55" fmla="*/ 29 h 53"/>
                  <a:gd name="T56" fmla="*/ 12 w 73"/>
                  <a:gd name="T57" fmla="*/ 18 h 53"/>
                  <a:gd name="T58" fmla="*/ 10 w 73"/>
                  <a:gd name="T59" fmla="*/ 16 h 53"/>
                  <a:gd name="T60" fmla="*/ 2 w 73"/>
                  <a:gd name="T61" fmla="*/ 5 h 53"/>
                  <a:gd name="T62" fmla="*/ 5 w 73"/>
                  <a:gd name="T63" fmla="*/ 0 h 53"/>
                  <a:gd name="T64" fmla="*/ 11 w 73"/>
                  <a:gd name="T65" fmla="*/ 0 h 53"/>
                  <a:gd name="T66" fmla="*/ 11 w 73"/>
                  <a:gd name="T67" fmla="*/ 0 h 53"/>
                  <a:gd name="T68" fmla="*/ 14 w 73"/>
                  <a:gd name="T69" fmla="*/ 1 h 53"/>
                  <a:gd name="T70" fmla="*/ 15 w 73"/>
                  <a:gd name="T71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" h="53">
                    <a:moveTo>
                      <a:pt x="15" y="1"/>
                    </a:moveTo>
                    <a:cubicBezTo>
                      <a:pt x="20" y="3"/>
                      <a:pt x="25" y="2"/>
                      <a:pt x="29" y="2"/>
                    </a:cubicBezTo>
                    <a:cubicBezTo>
                      <a:pt x="34" y="2"/>
                      <a:pt x="39" y="3"/>
                      <a:pt x="43" y="3"/>
                    </a:cubicBezTo>
                    <a:cubicBezTo>
                      <a:pt x="46" y="4"/>
                      <a:pt x="49" y="6"/>
                      <a:pt x="52" y="5"/>
                    </a:cubicBezTo>
                    <a:cubicBezTo>
                      <a:pt x="57" y="5"/>
                      <a:pt x="58" y="8"/>
                      <a:pt x="56" y="13"/>
                    </a:cubicBezTo>
                    <a:cubicBezTo>
                      <a:pt x="52" y="14"/>
                      <a:pt x="48" y="15"/>
                      <a:pt x="51" y="21"/>
                    </a:cubicBezTo>
                    <a:cubicBezTo>
                      <a:pt x="56" y="20"/>
                      <a:pt x="60" y="23"/>
                      <a:pt x="65" y="25"/>
                    </a:cubicBezTo>
                    <a:cubicBezTo>
                      <a:pt x="73" y="32"/>
                      <a:pt x="73" y="32"/>
                      <a:pt x="67" y="42"/>
                    </a:cubicBezTo>
                    <a:cubicBezTo>
                      <a:pt x="65" y="45"/>
                      <a:pt x="60" y="45"/>
                      <a:pt x="58" y="48"/>
                    </a:cubicBezTo>
                    <a:cubicBezTo>
                      <a:pt x="57" y="48"/>
                      <a:pt x="56" y="49"/>
                      <a:pt x="56" y="49"/>
                    </a:cubicBezTo>
                    <a:cubicBezTo>
                      <a:pt x="55" y="51"/>
                      <a:pt x="54" y="53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0" y="52"/>
                      <a:pt x="49" y="53"/>
                      <a:pt x="47" y="52"/>
                    </a:cubicBezTo>
                    <a:cubicBezTo>
                      <a:pt x="46" y="52"/>
                      <a:pt x="45" y="52"/>
                      <a:pt x="43" y="52"/>
                    </a:cubicBezTo>
                    <a:cubicBezTo>
                      <a:pt x="38" y="51"/>
                      <a:pt x="34" y="48"/>
                      <a:pt x="28" y="49"/>
                    </a:cubicBezTo>
                    <a:cubicBezTo>
                      <a:pt x="27" y="51"/>
                      <a:pt x="26" y="51"/>
                      <a:pt x="24" y="52"/>
                    </a:cubicBezTo>
                    <a:cubicBezTo>
                      <a:pt x="24" y="52"/>
                      <a:pt x="23" y="52"/>
                      <a:pt x="22" y="52"/>
                    </a:cubicBezTo>
                    <a:cubicBezTo>
                      <a:pt x="21" y="52"/>
                      <a:pt x="21" y="51"/>
                      <a:pt x="20" y="51"/>
                    </a:cubicBezTo>
                    <a:cubicBezTo>
                      <a:pt x="20" y="51"/>
                      <a:pt x="19" y="50"/>
                      <a:pt x="19" y="50"/>
                    </a:cubicBezTo>
                    <a:cubicBezTo>
                      <a:pt x="19" y="50"/>
                      <a:pt x="19" y="49"/>
                      <a:pt x="18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8"/>
                      <a:pt x="18" y="48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8"/>
                      <a:pt x="15" y="47"/>
                      <a:pt x="15" y="47"/>
                    </a:cubicBezTo>
                    <a:cubicBezTo>
                      <a:pt x="14" y="44"/>
                      <a:pt x="15" y="41"/>
                      <a:pt x="18" y="41"/>
                    </a:cubicBezTo>
                    <a:cubicBezTo>
                      <a:pt x="25" y="39"/>
                      <a:pt x="28" y="31"/>
                      <a:pt x="36" y="32"/>
                    </a:cubicBezTo>
                    <a:cubicBezTo>
                      <a:pt x="37" y="32"/>
                      <a:pt x="37" y="30"/>
                      <a:pt x="38" y="30"/>
                    </a:cubicBezTo>
                    <a:cubicBezTo>
                      <a:pt x="39" y="28"/>
                      <a:pt x="41" y="28"/>
                      <a:pt x="43" y="29"/>
                    </a:cubicBezTo>
                    <a:cubicBezTo>
                      <a:pt x="35" y="19"/>
                      <a:pt x="21" y="24"/>
                      <a:pt x="12" y="18"/>
                    </a:cubicBezTo>
                    <a:cubicBezTo>
                      <a:pt x="11" y="17"/>
                      <a:pt x="11" y="17"/>
                      <a:pt x="10" y="16"/>
                    </a:cubicBezTo>
                    <a:cubicBezTo>
                      <a:pt x="4" y="15"/>
                      <a:pt x="0" y="12"/>
                      <a:pt x="2" y="5"/>
                    </a:cubicBezTo>
                    <a:cubicBezTo>
                      <a:pt x="3" y="3"/>
                      <a:pt x="4" y="2"/>
                      <a:pt x="5" y="0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4" y="1"/>
                    </a:cubicBezTo>
                    <a:cubicBezTo>
                      <a:pt x="14" y="1"/>
                      <a:pt x="15" y="1"/>
                      <a:pt x="15" y="1"/>
                    </a:cubicBezTo>
                    <a:close/>
                  </a:path>
                </a:pathLst>
              </a:custGeom>
              <a:solidFill>
                <a:srgbClr val="C5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10"/>
              <p:cNvSpPr>
                <a:spLocks/>
              </p:cNvSpPr>
              <p:nvPr userDrawn="1"/>
            </p:nvSpPr>
            <p:spPr bwMode="auto">
              <a:xfrm>
                <a:off x="2142" y="2397"/>
                <a:ext cx="66" cy="63"/>
              </a:xfrm>
              <a:custGeom>
                <a:avLst/>
                <a:gdLst>
                  <a:gd name="T0" fmla="*/ 24 w 57"/>
                  <a:gd name="T1" fmla="*/ 4 h 55"/>
                  <a:gd name="T2" fmla="*/ 25 w 57"/>
                  <a:gd name="T3" fmla="*/ 11 h 55"/>
                  <a:gd name="T4" fmla="*/ 37 w 57"/>
                  <a:gd name="T5" fmla="*/ 13 h 55"/>
                  <a:gd name="T6" fmla="*/ 37 w 57"/>
                  <a:gd name="T7" fmla="*/ 15 h 55"/>
                  <a:gd name="T8" fmla="*/ 37 w 57"/>
                  <a:gd name="T9" fmla="*/ 22 h 55"/>
                  <a:gd name="T10" fmla="*/ 32 w 57"/>
                  <a:gd name="T11" fmla="*/ 37 h 55"/>
                  <a:gd name="T12" fmla="*/ 39 w 57"/>
                  <a:gd name="T13" fmla="*/ 37 h 55"/>
                  <a:gd name="T14" fmla="*/ 41 w 57"/>
                  <a:gd name="T15" fmla="*/ 37 h 55"/>
                  <a:gd name="T16" fmla="*/ 50 w 57"/>
                  <a:gd name="T17" fmla="*/ 40 h 55"/>
                  <a:gd name="T18" fmla="*/ 52 w 57"/>
                  <a:gd name="T19" fmla="*/ 52 h 55"/>
                  <a:gd name="T20" fmla="*/ 38 w 57"/>
                  <a:gd name="T21" fmla="*/ 50 h 55"/>
                  <a:gd name="T22" fmla="*/ 23 w 57"/>
                  <a:gd name="T23" fmla="*/ 42 h 55"/>
                  <a:gd name="T24" fmla="*/ 20 w 57"/>
                  <a:gd name="T25" fmla="*/ 39 h 55"/>
                  <a:gd name="T26" fmla="*/ 13 w 57"/>
                  <a:gd name="T27" fmla="*/ 18 h 55"/>
                  <a:gd name="T28" fmla="*/ 7 w 57"/>
                  <a:gd name="T29" fmla="*/ 10 h 55"/>
                  <a:gd name="T30" fmla="*/ 1 w 57"/>
                  <a:gd name="T31" fmla="*/ 0 h 55"/>
                  <a:gd name="T32" fmla="*/ 20 w 57"/>
                  <a:gd name="T33" fmla="*/ 3 h 55"/>
                  <a:gd name="T34" fmla="*/ 24 w 57"/>
                  <a:gd name="T35" fmla="*/ 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55">
                    <a:moveTo>
                      <a:pt x="24" y="4"/>
                    </a:moveTo>
                    <a:cubicBezTo>
                      <a:pt x="22" y="7"/>
                      <a:pt x="22" y="10"/>
                      <a:pt x="25" y="11"/>
                    </a:cubicBezTo>
                    <a:cubicBezTo>
                      <a:pt x="29" y="11"/>
                      <a:pt x="32" y="15"/>
                      <a:pt x="37" y="13"/>
                    </a:cubicBezTo>
                    <a:cubicBezTo>
                      <a:pt x="38" y="12"/>
                      <a:pt x="38" y="14"/>
                      <a:pt x="37" y="15"/>
                    </a:cubicBezTo>
                    <a:cubicBezTo>
                      <a:pt x="36" y="18"/>
                      <a:pt x="36" y="20"/>
                      <a:pt x="37" y="22"/>
                    </a:cubicBezTo>
                    <a:cubicBezTo>
                      <a:pt x="42" y="29"/>
                      <a:pt x="40" y="33"/>
                      <a:pt x="32" y="37"/>
                    </a:cubicBezTo>
                    <a:cubicBezTo>
                      <a:pt x="34" y="37"/>
                      <a:pt x="37" y="37"/>
                      <a:pt x="39" y="37"/>
                    </a:cubicBezTo>
                    <a:cubicBezTo>
                      <a:pt x="40" y="37"/>
                      <a:pt x="40" y="37"/>
                      <a:pt x="41" y="37"/>
                    </a:cubicBezTo>
                    <a:cubicBezTo>
                      <a:pt x="45" y="37"/>
                      <a:pt x="47" y="39"/>
                      <a:pt x="50" y="40"/>
                    </a:cubicBezTo>
                    <a:cubicBezTo>
                      <a:pt x="57" y="43"/>
                      <a:pt x="57" y="47"/>
                      <a:pt x="52" y="52"/>
                    </a:cubicBezTo>
                    <a:cubicBezTo>
                      <a:pt x="47" y="55"/>
                      <a:pt x="42" y="52"/>
                      <a:pt x="38" y="50"/>
                    </a:cubicBezTo>
                    <a:cubicBezTo>
                      <a:pt x="33" y="48"/>
                      <a:pt x="28" y="45"/>
                      <a:pt x="23" y="42"/>
                    </a:cubicBezTo>
                    <a:cubicBezTo>
                      <a:pt x="22" y="41"/>
                      <a:pt x="19" y="40"/>
                      <a:pt x="20" y="39"/>
                    </a:cubicBezTo>
                    <a:cubicBezTo>
                      <a:pt x="26" y="29"/>
                      <a:pt x="14" y="25"/>
                      <a:pt x="13" y="18"/>
                    </a:cubicBezTo>
                    <a:cubicBezTo>
                      <a:pt x="13" y="13"/>
                      <a:pt x="11" y="11"/>
                      <a:pt x="7" y="10"/>
                    </a:cubicBezTo>
                    <a:cubicBezTo>
                      <a:pt x="3" y="8"/>
                      <a:pt x="0" y="5"/>
                      <a:pt x="1" y="0"/>
                    </a:cubicBezTo>
                    <a:cubicBezTo>
                      <a:pt x="7" y="1"/>
                      <a:pt x="13" y="2"/>
                      <a:pt x="20" y="3"/>
                    </a:cubicBezTo>
                    <a:cubicBezTo>
                      <a:pt x="21" y="4"/>
                      <a:pt x="22" y="3"/>
                      <a:pt x="24" y="4"/>
                    </a:cubicBezTo>
                    <a:close/>
                  </a:path>
                </a:pathLst>
              </a:custGeom>
              <a:solidFill>
                <a:srgbClr val="E0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11"/>
              <p:cNvSpPr>
                <a:spLocks/>
              </p:cNvSpPr>
              <p:nvPr userDrawn="1"/>
            </p:nvSpPr>
            <p:spPr bwMode="auto">
              <a:xfrm>
                <a:off x="2120" y="2394"/>
                <a:ext cx="41" cy="24"/>
              </a:xfrm>
              <a:custGeom>
                <a:avLst/>
                <a:gdLst>
                  <a:gd name="T0" fmla="*/ 20 w 35"/>
                  <a:gd name="T1" fmla="*/ 2 h 21"/>
                  <a:gd name="T2" fmla="*/ 31 w 35"/>
                  <a:gd name="T3" fmla="*/ 12 h 21"/>
                  <a:gd name="T4" fmla="*/ 33 w 35"/>
                  <a:gd name="T5" fmla="*/ 19 h 21"/>
                  <a:gd name="T6" fmla="*/ 29 w 35"/>
                  <a:gd name="T7" fmla="*/ 21 h 21"/>
                  <a:gd name="T8" fmla="*/ 27 w 35"/>
                  <a:gd name="T9" fmla="*/ 20 h 21"/>
                  <a:gd name="T10" fmla="*/ 22 w 35"/>
                  <a:gd name="T11" fmla="*/ 18 h 21"/>
                  <a:gd name="T12" fmla="*/ 13 w 35"/>
                  <a:gd name="T13" fmla="*/ 10 h 21"/>
                  <a:gd name="T14" fmla="*/ 7 w 35"/>
                  <a:gd name="T15" fmla="*/ 4 h 21"/>
                  <a:gd name="T16" fmla="*/ 0 w 35"/>
                  <a:gd name="T17" fmla="*/ 0 h 21"/>
                  <a:gd name="T18" fmla="*/ 20 w 35"/>
                  <a:gd name="T1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21">
                    <a:moveTo>
                      <a:pt x="20" y="2"/>
                    </a:moveTo>
                    <a:cubicBezTo>
                      <a:pt x="22" y="7"/>
                      <a:pt x="26" y="10"/>
                      <a:pt x="31" y="12"/>
                    </a:cubicBezTo>
                    <a:cubicBezTo>
                      <a:pt x="35" y="13"/>
                      <a:pt x="34" y="16"/>
                      <a:pt x="33" y="19"/>
                    </a:cubicBezTo>
                    <a:cubicBezTo>
                      <a:pt x="33" y="20"/>
                      <a:pt x="31" y="21"/>
                      <a:pt x="29" y="21"/>
                    </a:cubicBezTo>
                    <a:cubicBezTo>
                      <a:pt x="29" y="21"/>
                      <a:pt x="28" y="21"/>
                      <a:pt x="27" y="20"/>
                    </a:cubicBezTo>
                    <a:cubicBezTo>
                      <a:pt x="26" y="19"/>
                      <a:pt x="24" y="18"/>
                      <a:pt x="22" y="18"/>
                    </a:cubicBezTo>
                    <a:cubicBezTo>
                      <a:pt x="17" y="18"/>
                      <a:pt x="15" y="13"/>
                      <a:pt x="13" y="10"/>
                    </a:cubicBezTo>
                    <a:cubicBezTo>
                      <a:pt x="12" y="6"/>
                      <a:pt x="13" y="1"/>
                      <a:pt x="7" y="4"/>
                    </a:cubicBezTo>
                    <a:cubicBezTo>
                      <a:pt x="2" y="7"/>
                      <a:pt x="3" y="1"/>
                      <a:pt x="0" y="0"/>
                    </a:cubicBezTo>
                    <a:cubicBezTo>
                      <a:pt x="7" y="1"/>
                      <a:pt x="14" y="1"/>
                      <a:pt x="20" y="2"/>
                    </a:cubicBezTo>
                    <a:close/>
                  </a:path>
                </a:pathLst>
              </a:custGeom>
              <a:solidFill>
                <a:srgbClr val="CEC9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12"/>
              <p:cNvSpPr>
                <a:spLocks/>
              </p:cNvSpPr>
              <p:nvPr userDrawn="1"/>
            </p:nvSpPr>
            <p:spPr bwMode="auto">
              <a:xfrm>
                <a:off x="2045" y="2386"/>
                <a:ext cx="33" cy="23"/>
              </a:xfrm>
              <a:custGeom>
                <a:avLst/>
                <a:gdLst>
                  <a:gd name="T0" fmla="*/ 27 w 28"/>
                  <a:gd name="T1" fmla="*/ 4 h 20"/>
                  <a:gd name="T2" fmla="*/ 25 w 28"/>
                  <a:gd name="T3" fmla="*/ 9 h 20"/>
                  <a:gd name="T4" fmla="*/ 17 w 28"/>
                  <a:gd name="T5" fmla="*/ 12 h 20"/>
                  <a:gd name="T6" fmla="*/ 19 w 28"/>
                  <a:gd name="T7" fmla="*/ 19 h 20"/>
                  <a:gd name="T8" fmla="*/ 0 w 28"/>
                  <a:gd name="T9" fmla="*/ 16 h 20"/>
                  <a:gd name="T10" fmla="*/ 0 w 28"/>
                  <a:gd name="T11" fmla="*/ 7 h 20"/>
                  <a:gd name="T12" fmla="*/ 11 w 28"/>
                  <a:gd name="T13" fmla="*/ 0 h 20"/>
                  <a:gd name="T14" fmla="*/ 16 w 28"/>
                  <a:gd name="T15" fmla="*/ 2 h 20"/>
                  <a:gd name="T16" fmla="*/ 27 w 28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0">
                    <a:moveTo>
                      <a:pt x="27" y="4"/>
                    </a:moveTo>
                    <a:cubicBezTo>
                      <a:pt x="28" y="6"/>
                      <a:pt x="27" y="8"/>
                      <a:pt x="25" y="9"/>
                    </a:cubicBezTo>
                    <a:cubicBezTo>
                      <a:pt x="23" y="11"/>
                      <a:pt x="21" y="14"/>
                      <a:pt x="17" y="12"/>
                    </a:cubicBezTo>
                    <a:cubicBezTo>
                      <a:pt x="19" y="14"/>
                      <a:pt x="22" y="15"/>
                      <a:pt x="19" y="19"/>
                    </a:cubicBezTo>
                    <a:cubicBezTo>
                      <a:pt x="13" y="20"/>
                      <a:pt x="7" y="18"/>
                      <a:pt x="0" y="16"/>
                    </a:cubicBezTo>
                    <a:cubicBezTo>
                      <a:pt x="0" y="13"/>
                      <a:pt x="1" y="10"/>
                      <a:pt x="0" y="7"/>
                    </a:cubicBezTo>
                    <a:cubicBezTo>
                      <a:pt x="2" y="3"/>
                      <a:pt x="6" y="0"/>
                      <a:pt x="11" y="0"/>
                    </a:cubicBezTo>
                    <a:cubicBezTo>
                      <a:pt x="12" y="2"/>
                      <a:pt x="14" y="2"/>
                      <a:pt x="16" y="2"/>
                    </a:cubicBezTo>
                    <a:cubicBezTo>
                      <a:pt x="20" y="3"/>
                      <a:pt x="24" y="3"/>
                      <a:pt x="27" y="4"/>
                    </a:cubicBezTo>
                    <a:close/>
                  </a:path>
                </a:pathLst>
              </a:custGeom>
              <a:solidFill>
                <a:srgbClr val="AD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13"/>
              <p:cNvSpPr>
                <a:spLocks/>
              </p:cNvSpPr>
              <p:nvPr userDrawn="1"/>
            </p:nvSpPr>
            <p:spPr bwMode="auto">
              <a:xfrm>
                <a:off x="2043" y="2379"/>
                <a:ext cx="16" cy="15"/>
              </a:xfrm>
              <a:custGeom>
                <a:avLst/>
                <a:gdLst>
                  <a:gd name="T0" fmla="*/ 13 w 14"/>
                  <a:gd name="T1" fmla="*/ 6 h 13"/>
                  <a:gd name="T2" fmla="*/ 2 w 14"/>
                  <a:gd name="T3" fmla="*/ 13 h 13"/>
                  <a:gd name="T4" fmla="*/ 0 w 14"/>
                  <a:gd name="T5" fmla="*/ 8 h 13"/>
                  <a:gd name="T6" fmla="*/ 7 w 14"/>
                  <a:gd name="T7" fmla="*/ 1 h 13"/>
                  <a:gd name="T8" fmla="*/ 13 w 14"/>
                  <a:gd name="T9" fmla="*/ 0 h 13"/>
                  <a:gd name="T10" fmla="*/ 13 w 14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3">
                    <a:moveTo>
                      <a:pt x="13" y="6"/>
                    </a:moveTo>
                    <a:cubicBezTo>
                      <a:pt x="10" y="10"/>
                      <a:pt x="6" y="12"/>
                      <a:pt x="2" y="13"/>
                    </a:cubicBezTo>
                    <a:cubicBezTo>
                      <a:pt x="1" y="11"/>
                      <a:pt x="1" y="10"/>
                      <a:pt x="0" y="8"/>
                    </a:cubicBezTo>
                    <a:cubicBezTo>
                      <a:pt x="2" y="5"/>
                      <a:pt x="4" y="2"/>
                      <a:pt x="7" y="1"/>
                    </a:cubicBezTo>
                    <a:cubicBezTo>
                      <a:pt x="9" y="1"/>
                      <a:pt x="11" y="0"/>
                      <a:pt x="13" y="0"/>
                    </a:cubicBezTo>
                    <a:cubicBezTo>
                      <a:pt x="14" y="2"/>
                      <a:pt x="14" y="4"/>
                      <a:pt x="13" y="6"/>
                    </a:cubicBezTo>
                    <a:close/>
                  </a:path>
                </a:pathLst>
              </a:custGeom>
              <a:solidFill>
                <a:srgbClr val="5F64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14"/>
              <p:cNvSpPr>
                <a:spLocks/>
              </p:cNvSpPr>
              <p:nvPr userDrawn="1"/>
            </p:nvSpPr>
            <p:spPr bwMode="auto">
              <a:xfrm>
                <a:off x="2083" y="2391"/>
                <a:ext cx="4" cy="1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15"/>
              <p:cNvSpPr>
                <a:spLocks/>
              </p:cNvSpPr>
              <p:nvPr userDrawn="1"/>
            </p:nvSpPr>
            <p:spPr bwMode="auto">
              <a:xfrm>
                <a:off x="2003" y="2339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0 h 3"/>
                  <a:gd name="T4" fmla="*/ 1 w 5"/>
                  <a:gd name="T5" fmla="*/ 3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4" y="1"/>
                      <a:pt x="5" y="2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B1A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16"/>
              <p:cNvSpPr>
                <a:spLocks/>
              </p:cNvSpPr>
              <p:nvPr userDrawn="1"/>
            </p:nvSpPr>
            <p:spPr bwMode="auto">
              <a:xfrm>
                <a:off x="2129" y="2416"/>
                <a:ext cx="132" cy="68"/>
              </a:xfrm>
              <a:custGeom>
                <a:avLst/>
                <a:gdLst>
                  <a:gd name="T0" fmla="*/ 20 w 114"/>
                  <a:gd name="T1" fmla="*/ 1 h 59"/>
                  <a:gd name="T2" fmla="*/ 25 w 114"/>
                  <a:gd name="T3" fmla="*/ 0 h 59"/>
                  <a:gd name="T4" fmla="*/ 32 w 114"/>
                  <a:gd name="T5" fmla="*/ 9 h 59"/>
                  <a:gd name="T6" fmla="*/ 33 w 114"/>
                  <a:gd name="T7" fmla="*/ 21 h 59"/>
                  <a:gd name="T8" fmla="*/ 33 w 114"/>
                  <a:gd name="T9" fmla="*/ 22 h 59"/>
                  <a:gd name="T10" fmla="*/ 63 w 114"/>
                  <a:gd name="T11" fmla="*/ 34 h 59"/>
                  <a:gd name="T12" fmla="*/ 64 w 114"/>
                  <a:gd name="T13" fmla="*/ 34 h 59"/>
                  <a:gd name="T14" fmla="*/ 70 w 114"/>
                  <a:gd name="T15" fmla="*/ 36 h 59"/>
                  <a:gd name="T16" fmla="*/ 113 w 114"/>
                  <a:gd name="T17" fmla="*/ 54 h 59"/>
                  <a:gd name="T18" fmla="*/ 110 w 114"/>
                  <a:gd name="T19" fmla="*/ 58 h 59"/>
                  <a:gd name="T20" fmla="*/ 108 w 114"/>
                  <a:gd name="T21" fmla="*/ 58 h 59"/>
                  <a:gd name="T22" fmla="*/ 80 w 114"/>
                  <a:gd name="T23" fmla="*/ 49 h 59"/>
                  <a:gd name="T24" fmla="*/ 56 w 114"/>
                  <a:gd name="T25" fmla="*/ 40 h 59"/>
                  <a:gd name="T26" fmla="*/ 39 w 114"/>
                  <a:gd name="T27" fmla="*/ 34 h 59"/>
                  <a:gd name="T28" fmla="*/ 34 w 114"/>
                  <a:gd name="T29" fmla="*/ 33 h 59"/>
                  <a:gd name="T30" fmla="*/ 18 w 114"/>
                  <a:gd name="T31" fmla="*/ 34 h 59"/>
                  <a:gd name="T32" fmla="*/ 7 w 114"/>
                  <a:gd name="T33" fmla="*/ 35 h 59"/>
                  <a:gd name="T34" fmla="*/ 0 w 114"/>
                  <a:gd name="T35" fmla="*/ 31 h 59"/>
                  <a:gd name="T36" fmla="*/ 5 w 114"/>
                  <a:gd name="T37" fmla="*/ 26 h 59"/>
                  <a:gd name="T38" fmla="*/ 5 w 114"/>
                  <a:gd name="T39" fmla="*/ 26 h 59"/>
                  <a:gd name="T40" fmla="*/ 9 w 114"/>
                  <a:gd name="T41" fmla="*/ 21 h 59"/>
                  <a:gd name="T42" fmla="*/ 14 w 114"/>
                  <a:gd name="T43" fmla="*/ 19 h 59"/>
                  <a:gd name="T44" fmla="*/ 23 w 114"/>
                  <a:gd name="T45" fmla="*/ 17 h 59"/>
                  <a:gd name="T46" fmla="*/ 22 w 114"/>
                  <a:gd name="T47" fmla="*/ 6 h 59"/>
                  <a:gd name="T48" fmla="*/ 20 w 114"/>
                  <a:gd name="T49" fmla="*/ 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4" h="59">
                    <a:moveTo>
                      <a:pt x="20" y="1"/>
                    </a:moveTo>
                    <a:cubicBezTo>
                      <a:pt x="22" y="1"/>
                      <a:pt x="24" y="0"/>
                      <a:pt x="25" y="0"/>
                    </a:cubicBezTo>
                    <a:cubicBezTo>
                      <a:pt x="26" y="4"/>
                      <a:pt x="29" y="7"/>
                      <a:pt x="32" y="9"/>
                    </a:cubicBezTo>
                    <a:cubicBezTo>
                      <a:pt x="36" y="13"/>
                      <a:pt x="36" y="16"/>
                      <a:pt x="33" y="21"/>
                    </a:cubicBezTo>
                    <a:cubicBezTo>
                      <a:pt x="32" y="21"/>
                      <a:pt x="32" y="22"/>
                      <a:pt x="33" y="22"/>
                    </a:cubicBezTo>
                    <a:cubicBezTo>
                      <a:pt x="43" y="27"/>
                      <a:pt x="51" y="36"/>
                      <a:pt x="63" y="34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8" y="35"/>
                      <a:pt x="70" y="36"/>
                    </a:cubicBezTo>
                    <a:cubicBezTo>
                      <a:pt x="85" y="41"/>
                      <a:pt x="99" y="47"/>
                      <a:pt x="113" y="54"/>
                    </a:cubicBezTo>
                    <a:cubicBezTo>
                      <a:pt x="114" y="57"/>
                      <a:pt x="113" y="59"/>
                      <a:pt x="110" y="58"/>
                    </a:cubicBezTo>
                    <a:cubicBezTo>
                      <a:pt x="109" y="58"/>
                      <a:pt x="108" y="58"/>
                      <a:pt x="108" y="58"/>
                    </a:cubicBezTo>
                    <a:cubicBezTo>
                      <a:pt x="99" y="56"/>
                      <a:pt x="90" y="52"/>
                      <a:pt x="80" y="49"/>
                    </a:cubicBezTo>
                    <a:cubicBezTo>
                      <a:pt x="73" y="45"/>
                      <a:pt x="64" y="44"/>
                      <a:pt x="56" y="40"/>
                    </a:cubicBezTo>
                    <a:cubicBezTo>
                      <a:pt x="50" y="37"/>
                      <a:pt x="44" y="36"/>
                      <a:pt x="39" y="34"/>
                    </a:cubicBezTo>
                    <a:cubicBezTo>
                      <a:pt x="37" y="33"/>
                      <a:pt x="36" y="33"/>
                      <a:pt x="34" y="33"/>
                    </a:cubicBezTo>
                    <a:cubicBezTo>
                      <a:pt x="29" y="37"/>
                      <a:pt x="24" y="39"/>
                      <a:pt x="18" y="34"/>
                    </a:cubicBezTo>
                    <a:cubicBezTo>
                      <a:pt x="15" y="32"/>
                      <a:pt x="11" y="36"/>
                      <a:pt x="7" y="35"/>
                    </a:cubicBezTo>
                    <a:cubicBezTo>
                      <a:pt x="5" y="34"/>
                      <a:pt x="2" y="33"/>
                      <a:pt x="0" y="31"/>
                    </a:cubicBezTo>
                    <a:cubicBezTo>
                      <a:pt x="2" y="29"/>
                      <a:pt x="2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3"/>
                      <a:pt x="6" y="21"/>
                      <a:pt x="9" y="21"/>
                    </a:cubicBezTo>
                    <a:cubicBezTo>
                      <a:pt x="11" y="22"/>
                      <a:pt x="12" y="20"/>
                      <a:pt x="14" y="19"/>
                    </a:cubicBezTo>
                    <a:cubicBezTo>
                      <a:pt x="17" y="18"/>
                      <a:pt x="20" y="22"/>
                      <a:pt x="23" y="17"/>
                    </a:cubicBezTo>
                    <a:cubicBezTo>
                      <a:pt x="26" y="12"/>
                      <a:pt x="24" y="10"/>
                      <a:pt x="22" y="6"/>
                    </a:cubicBezTo>
                    <a:cubicBezTo>
                      <a:pt x="21" y="5"/>
                      <a:pt x="20" y="4"/>
                      <a:pt x="20" y="1"/>
                    </a:cubicBezTo>
                    <a:close/>
                  </a:path>
                </a:pathLst>
              </a:custGeom>
              <a:solidFill>
                <a:srgbClr val="D5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17"/>
              <p:cNvSpPr>
                <a:spLocks/>
              </p:cNvSpPr>
              <p:nvPr userDrawn="1"/>
            </p:nvSpPr>
            <p:spPr bwMode="auto">
              <a:xfrm>
                <a:off x="2137" y="2448"/>
                <a:ext cx="58" cy="20"/>
              </a:xfrm>
              <a:custGeom>
                <a:avLst/>
                <a:gdLst>
                  <a:gd name="T0" fmla="*/ 0 w 50"/>
                  <a:gd name="T1" fmla="*/ 7 h 17"/>
                  <a:gd name="T2" fmla="*/ 9 w 50"/>
                  <a:gd name="T3" fmla="*/ 2 h 17"/>
                  <a:gd name="T4" fmla="*/ 14 w 50"/>
                  <a:gd name="T5" fmla="*/ 4 h 17"/>
                  <a:gd name="T6" fmla="*/ 20 w 50"/>
                  <a:gd name="T7" fmla="*/ 7 h 17"/>
                  <a:gd name="T8" fmla="*/ 31 w 50"/>
                  <a:gd name="T9" fmla="*/ 3 h 17"/>
                  <a:gd name="T10" fmla="*/ 42 w 50"/>
                  <a:gd name="T11" fmla="*/ 7 h 17"/>
                  <a:gd name="T12" fmla="*/ 50 w 50"/>
                  <a:gd name="T13" fmla="*/ 10 h 17"/>
                  <a:gd name="T14" fmla="*/ 28 w 50"/>
                  <a:gd name="T15" fmla="*/ 10 h 17"/>
                  <a:gd name="T16" fmla="*/ 26 w 50"/>
                  <a:gd name="T17" fmla="*/ 8 h 17"/>
                  <a:gd name="T18" fmla="*/ 27 w 50"/>
                  <a:gd name="T19" fmla="*/ 10 h 17"/>
                  <a:gd name="T20" fmla="*/ 21 w 50"/>
                  <a:gd name="T21" fmla="*/ 16 h 17"/>
                  <a:gd name="T22" fmla="*/ 19 w 50"/>
                  <a:gd name="T23" fmla="*/ 16 h 17"/>
                  <a:gd name="T24" fmla="*/ 15 w 50"/>
                  <a:gd name="T25" fmla="*/ 15 h 17"/>
                  <a:gd name="T26" fmla="*/ 13 w 50"/>
                  <a:gd name="T27" fmla="*/ 14 h 17"/>
                  <a:gd name="T28" fmla="*/ 1 w 50"/>
                  <a:gd name="T29" fmla="*/ 8 h 17"/>
                  <a:gd name="T30" fmla="*/ 0 w 50"/>
                  <a:gd name="T3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17">
                    <a:moveTo>
                      <a:pt x="0" y="7"/>
                    </a:moveTo>
                    <a:cubicBezTo>
                      <a:pt x="4" y="6"/>
                      <a:pt x="6" y="4"/>
                      <a:pt x="9" y="2"/>
                    </a:cubicBezTo>
                    <a:cubicBezTo>
                      <a:pt x="11" y="1"/>
                      <a:pt x="14" y="0"/>
                      <a:pt x="14" y="4"/>
                    </a:cubicBezTo>
                    <a:cubicBezTo>
                      <a:pt x="15" y="8"/>
                      <a:pt x="17" y="8"/>
                      <a:pt x="20" y="7"/>
                    </a:cubicBezTo>
                    <a:cubicBezTo>
                      <a:pt x="24" y="5"/>
                      <a:pt x="28" y="1"/>
                      <a:pt x="31" y="3"/>
                    </a:cubicBezTo>
                    <a:cubicBezTo>
                      <a:pt x="34" y="6"/>
                      <a:pt x="38" y="5"/>
                      <a:pt x="42" y="7"/>
                    </a:cubicBezTo>
                    <a:cubicBezTo>
                      <a:pt x="44" y="8"/>
                      <a:pt x="47" y="9"/>
                      <a:pt x="50" y="10"/>
                    </a:cubicBezTo>
                    <a:cubicBezTo>
                      <a:pt x="42" y="16"/>
                      <a:pt x="36" y="16"/>
                      <a:pt x="28" y="10"/>
                    </a:cubicBezTo>
                    <a:cubicBezTo>
                      <a:pt x="27" y="9"/>
                      <a:pt x="27" y="9"/>
                      <a:pt x="26" y="8"/>
                    </a:cubicBezTo>
                    <a:cubicBezTo>
                      <a:pt x="25" y="9"/>
                      <a:pt x="28" y="9"/>
                      <a:pt x="27" y="10"/>
                    </a:cubicBezTo>
                    <a:cubicBezTo>
                      <a:pt x="26" y="13"/>
                      <a:pt x="25" y="17"/>
                      <a:pt x="21" y="16"/>
                    </a:cubicBezTo>
                    <a:cubicBezTo>
                      <a:pt x="20" y="16"/>
                      <a:pt x="19" y="16"/>
                      <a:pt x="19" y="16"/>
                    </a:cubicBezTo>
                    <a:cubicBezTo>
                      <a:pt x="18" y="15"/>
                      <a:pt x="16" y="15"/>
                      <a:pt x="15" y="15"/>
                    </a:cubicBezTo>
                    <a:cubicBezTo>
                      <a:pt x="14" y="15"/>
                      <a:pt x="13" y="15"/>
                      <a:pt x="13" y="14"/>
                    </a:cubicBezTo>
                    <a:cubicBezTo>
                      <a:pt x="10" y="10"/>
                      <a:pt x="6" y="8"/>
                      <a:pt x="1" y="8"/>
                    </a:cubicBezTo>
                    <a:cubicBezTo>
                      <a:pt x="1" y="8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DDD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18"/>
              <p:cNvSpPr>
                <a:spLocks/>
              </p:cNvSpPr>
              <p:nvPr userDrawn="1"/>
            </p:nvSpPr>
            <p:spPr bwMode="auto">
              <a:xfrm>
                <a:off x="2101" y="2442"/>
                <a:ext cx="19" cy="13"/>
              </a:xfrm>
              <a:custGeom>
                <a:avLst/>
                <a:gdLst>
                  <a:gd name="T0" fmla="*/ 3 w 17"/>
                  <a:gd name="T1" fmla="*/ 5 h 12"/>
                  <a:gd name="T2" fmla="*/ 1 w 17"/>
                  <a:gd name="T3" fmla="*/ 0 h 12"/>
                  <a:gd name="T4" fmla="*/ 17 w 17"/>
                  <a:gd name="T5" fmla="*/ 8 h 12"/>
                  <a:gd name="T6" fmla="*/ 13 w 17"/>
                  <a:gd name="T7" fmla="*/ 11 h 12"/>
                  <a:gd name="T8" fmla="*/ 12 w 17"/>
                  <a:gd name="T9" fmla="*/ 12 h 12"/>
                  <a:gd name="T10" fmla="*/ 9 w 17"/>
                  <a:gd name="T11" fmla="*/ 12 h 12"/>
                  <a:gd name="T12" fmla="*/ 3 w 17"/>
                  <a:gd name="T13" fmla="*/ 6 h 12"/>
                  <a:gd name="T14" fmla="*/ 3 w 17"/>
                  <a:gd name="T1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2">
                    <a:moveTo>
                      <a:pt x="3" y="5"/>
                    </a:moveTo>
                    <a:cubicBezTo>
                      <a:pt x="2" y="3"/>
                      <a:pt x="0" y="3"/>
                      <a:pt x="1" y="0"/>
                    </a:cubicBezTo>
                    <a:cubicBezTo>
                      <a:pt x="6" y="3"/>
                      <a:pt x="12" y="5"/>
                      <a:pt x="17" y="8"/>
                    </a:cubicBezTo>
                    <a:cubicBezTo>
                      <a:pt x="16" y="9"/>
                      <a:pt x="11" y="6"/>
                      <a:pt x="13" y="11"/>
                    </a:cubicBezTo>
                    <a:cubicBezTo>
                      <a:pt x="12" y="11"/>
                      <a:pt x="12" y="12"/>
                      <a:pt x="12" y="12"/>
                    </a:cubicBezTo>
                    <a:cubicBezTo>
                      <a:pt x="11" y="12"/>
                      <a:pt x="10" y="12"/>
                      <a:pt x="9" y="12"/>
                    </a:cubicBezTo>
                    <a:cubicBezTo>
                      <a:pt x="7" y="10"/>
                      <a:pt x="5" y="8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lose/>
                  </a:path>
                </a:pathLst>
              </a:custGeom>
              <a:solidFill>
                <a:srgbClr val="EE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19"/>
              <p:cNvSpPr>
                <a:spLocks/>
              </p:cNvSpPr>
              <p:nvPr userDrawn="1"/>
            </p:nvSpPr>
            <p:spPr bwMode="auto">
              <a:xfrm>
                <a:off x="2125" y="2451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2" y="0"/>
                      <a:pt x="3" y="0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D5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20"/>
              <p:cNvSpPr>
                <a:spLocks/>
              </p:cNvSpPr>
              <p:nvPr userDrawn="1"/>
            </p:nvSpPr>
            <p:spPr bwMode="auto">
              <a:xfrm>
                <a:off x="2114" y="2454"/>
                <a:ext cx="4" cy="3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0 w 3"/>
                  <a:gd name="T7" fmla="*/ 0 h 2"/>
                  <a:gd name="T8" fmla="*/ 1 w 3"/>
                  <a:gd name="T9" fmla="*/ 0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EE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21"/>
              <p:cNvSpPr>
                <a:spLocks/>
              </p:cNvSpPr>
              <p:nvPr userDrawn="1"/>
            </p:nvSpPr>
            <p:spPr bwMode="auto">
              <a:xfrm>
                <a:off x="2162" y="2458"/>
                <a:ext cx="61" cy="18"/>
              </a:xfrm>
              <a:custGeom>
                <a:avLst/>
                <a:gdLst>
                  <a:gd name="T0" fmla="*/ 53 w 53"/>
                  <a:gd name="T1" fmla="*/ 12 h 16"/>
                  <a:gd name="T2" fmla="*/ 48 w 53"/>
                  <a:gd name="T3" fmla="*/ 12 h 16"/>
                  <a:gd name="T4" fmla="*/ 37 w 53"/>
                  <a:gd name="T5" fmla="*/ 15 h 16"/>
                  <a:gd name="T6" fmla="*/ 34 w 53"/>
                  <a:gd name="T7" fmla="*/ 16 h 16"/>
                  <a:gd name="T8" fmla="*/ 27 w 53"/>
                  <a:gd name="T9" fmla="*/ 16 h 16"/>
                  <a:gd name="T10" fmla="*/ 19 w 53"/>
                  <a:gd name="T11" fmla="*/ 15 h 16"/>
                  <a:gd name="T12" fmla="*/ 13 w 53"/>
                  <a:gd name="T13" fmla="*/ 13 h 16"/>
                  <a:gd name="T14" fmla="*/ 11 w 53"/>
                  <a:gd name="T15" fmla="*/ 12 h 16"/>
                  <a:gd name="T16" fmla="*/ 2 w 53"/>
                  <a:gd name="T17" fmla="*/ 10 h 16"/>
                  <a:gd name="T18" fmla="*/ 0 w 53"/>
                  <a:gd name="T19" fmla="*/ 9 h 16"/>
                  <a:gd name="T20" fmla="*/ 0 w 53"/>
                  <a:gd name="T21" fmla="*/ 8 h 16"/>
                  <a:gd name="T22" fmla="*/ 5 w 53"/>
                  <a:gd name="T23" fmla="*/ 0 h 16"/>
                  <a:gd name="T24" fmla="*/ 5 w 53"/>
                  <a:gd name="T25" fmla="*/ 0 h 16"/>
                  <a:gd name="T26" fmla="*/ 29 w 53"/>
                  <a:gd name="T27" fmla="*/ 2 h 16"/>
                  <a:gd name="T28" fmla="*/ 48 w 53"/>
                  <a:gd name="T29" fmla="*/ 8 h 16"/>
                  <a:gd name="T30" fmla="*/ 53 w 53"/>
                  <a:gd name="T3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16">
                    <a:moveTo>
                      <a:pt x="53" y="12"/>
                    </a:moveTo>
                    <a:cubicBezTo>
                      <a:pt x="52" y="12"/>
                      <a:pt x="50" y="13"/>
                      <a:pt x="48" y="12"/>
                    </a:cubicBezTo>
                    <a:cubicBezTo>
                      <a:pt x="42" y="9"/>
                      <a:pt x="41" y="9"/>
                      <a:pt x="37" y="15"/>
                    </a:cubicBezTo>
                    <a:cubicBezTo>
                      <a:pt x="36" y="16"/>
                      <a:pt x="35" y="16"/>
                      <a:pt x="34" y="16"/>
                    </a:cubicBezTo>
                    <a:cubicBezTo>
                      <a:pt x="32" y="16"/>
                      <a:pt x="30" y="15"/>
                      <a:pt x="27" y="16"/>
                    </a:cubicBezTo>
                    <a:cubicBezTo>
                      <a:pt x="25" y="16"/>
                      <a:pt x="22" y="14"/>
                      <a:pt x="19" y="15"/>
                    </a:cubicBezTo>
                    <a:cubicBezTo>
                      <a:pt x="18" y="13"/>
                      <a:pt x="15" y="12"/>
                      <a:pt x="13" y="13"/>
                    </a:cubicBezTo>
                    <a:cubicBezTo>
                      <a:pt x="12" y="13"/>
                      <a:pt x="11" y="12"/>
                      <a:pt x="11" y="12"/>
                    </a:cubicBezTo>
                    <a:cubicBezTo>
                      <a:pt x="8" y="9"/>
                      <a:pt x="5" y="9"/>
                      <a:pt x="2" y="10"/>
                    </a:cubicBezTo>
                    <a:cubicBezTo>
                      <a:pt x="2" y="10"/>
                      <a:pt x="1" y="10"/>
                      <a:pt x="0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3" y="6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3" y="5"/>
                      <a:pt x="21" y="5"/>
                      <a:pt x="29" y="2"/>
                    </a:cubicBezTo>
                    <a:cubicBezTo>
                      <a:pt x="35" y="4"/>
                      <a:pt x="41" y="8"/>
                      <a:pt x="48" y="8"/>
                    </a:cubicBezTo>
                    <a:cubicBezTo>
                      <a:pt x="50" y="8"/>
                      <a:pt x="52" y="10"/>
                      <a:pt x="53" y="12"/>
                    </a:cubicBezTo>
                    <a:close/>
                  </a:path>
                </a:pathLst>
              </a:custGeom>
              <a:solidFill>
                <a:srgbClr val="E3E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22"/>
              <p:cNvSpPr>
                <a:spLocks/>
              </p:cNvSpPr>
              <p:nvPr userDrawn="1"/>
            </p:nvSpPr>
            <p:spPr bwMode="auto">
              <a:xfrm>
                <a:off x="1873" y="2294"/>
                <a:ext cx="67" cy="63"/>
              </a:xfrm>
              <a:custGeom>
                <a:avLst/>
                <a:gdLst>
                  <a:gd name="T0" fmla="*/ 25 w 58"/>
                  <a:gd name="T1" fmla="*/ 3 h 55"/>
                  <a:gd name="T2" fmla="*/ 40 w 58"/>
                  <a:gd name="T3" fmla="*/ 15 h 55"/>
                  <a:gd name="T4" fmla="*/ 38 w 58"/>
                  <a:gd name="T5" fmla="*/ 17 h 55"/>
                  <a:gd name="T6" fmla="*/ 40 w 58"/>
                  <a:gd name="T7" fmla="*/ 18 h 55"/>
                  <a:gd name="T8" fmla="*/ 46 w 58"/>
                  <a:gd name="T9" fmla="*/ 21 h 55"/>
                  <a:gd name="T10" fmla="*/ 55 w 58"/>
                  <a:gd name="T11" fmla="*/ 30 h 55"/>
                  <a:gd name="T12" fmla="*/ 49 w 58"/>
                  <a:gd name="T13" fmla="*/ 35 h 55"/>
                  <a:gd name="T14" fmla="*/ 41 w 58"/>
                  <a:gd name="T15" fmla="*/ 35 h 55"/>
                  <a:gd name="T16" fmla="*/ 51 w 58"/>
                  <a:gd name="T17" fmla="*/ 44 h 55"/>
                  <a:gd name="T18" fmla="*/ 56 w 58"/>
                  <a:gd name="T19" fmla="*/ 50 h 55"/>
                  <a:gd name="T20" fmla="*/ 45 w 58"/>
                  <a:gd name="T21" fmla="*/ 55 h 55"/>
                  <a:gd name="T22" fmla="*/ 27 w 58"/>
                  <a:gd name="T23" fmla="*/ 47 h 55"/>
                  <a:gd name="T24" fmla="*/ 23 w 58"/>
                  <a:gd name="T25" fmla="*/ 40 h 55"/>
                  <a:gd name="T26" fmla="*/ 24 w 58"/>
                  <a:gd name="T27" fmla="*/ 40 h 55"/>
                  <a:gd name="T28" fmla="*/ 24 w 58"/>
                  <a:gd name="T29" fmla="*/ 39 h 55"/>
                  <a:gd name="T30" fmla="*/ 12 w 58"/>
                  <a:gd name="T31" fmla="*/ 34 h 55"/>
                  <a:gd name="T32" fmla="*/ 16 w 58"/>
                  <a:gd name="T33" fmla="*/ 47 h 55"/>
                  <a:gd name="T34" fmla="*/ 14 w 58"/>
                  <a:gd name="T35" fmla="*/ 47 h 55"/>
                  <a:gd name="T36" fmla="*/ 14 w 58"/>
                  <a:gd name="T37" fmla="*/ 47 h 55"/>
                  <a:gd name="T38" fmla="*/ 11 w 58"/>
                  <a:gd name="T39" fmla="*/ 46 h 55"/>
                  <a:gd name="T40" fmla="*/ 11 w 58"/>
                  <a:gd name="T41" fmla="*/ 46 h 55"/>
                  <a:gd name="T42" fmla="*/ 9 w 58"/>
                  <a:gd name="T43" fmla="*/ 45 h 55"/>
                  <a:gd name="T44" fmla="*/ 5 w 58"/>
                  <a:gd name="T45" fmla="*/ 44 h 55"/>
                  <a:gd name="T46" fmla="*/ 1 w 58"/>
                  <a:gd name="T47" fmla="*/ 35 h 55"/>
                  <a:gd name="T48" fmla="*/ 10 w 58"/>
                  <a:gd name="T49" fmla="*/ 17 h 55"/>
                  <a:gd name="T50" fmla="*/ 10 w 58"/>
                  <a:gd name="T51" fmla="*/ 7 h 55"/>
                  <a:gd name="T52" fmla="*/ 11 w 58"/>
                  <a:gd name="T53" fmla="*/ 0 h 55"/>
                  <a:gd name="T54" fmla="*/ 25 w 58"/>
                  <a:gd name="T55" fmla="*/ 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8" h="55">
                    <a:moveTo>
                      <a:pt x="25" y="3"/>
                    </a:moveTo>
                    <a:cubicBezTo>
                      <a:pt x="30" y="7"/>
                      <a:pt x="37" y="9"/>
                      <a:pt x="40" y="15"/>
                    </a:cubicBezTo>
                    <a:cubicBezTo>
                      <a:pt x="40" y="16"/>
                      <a:pt x="39" y="17"/>
                      <a:pt x="38" y="17"/>
                    </a:cubicBezTo>
                    <a:cubicBezTo>
                      <a:pt x="38" y="18"/>
                      <a:pt x="39" y="18"/>
                      <a:pt x="40" y="18"/>
                    </a:cubicBezTo>
                    <a:cubicBezTo>
                      <a:pt x="42" y="19"/>
                      <a:pt x="44" y="20"/>
                      <a:pt x="46" y="21"/>
                    </a:cubicBezTo>
                    <a:cubicBezTo>
                      <a:pt x="50" y="23"/>
                      <a:pt x="53" y="26"/>
                      <a:pt x="55" y="30"/>
                    </a:cubicBezTo>
                    <a:cubicBezTo>
                      <a:pt x="58" y="36"/>
                      <a:pt x="52" y="34"/>
                      <a:pt x="49" y="35"/>
                    </a:cubicBezTo>
                    <a:cubicBezTo>
                      <a:pt x="47" y="36"/>
                      <a:pt x="44" y="34"/>
                      <a:pt x="41" y="35"/>
                    </a:cubicBezTo>
                    <a:cubicBezTo>
                      <a:pt x="41" y="42"/>
                      <a:pt x="49" y="40"/>
                      <a:pt x="51" y="44"/>
                    </a:cubicBezTo>
                    <a:cubicBezTo>
                      <a:pt x="51" y="48"/>
                      <a:pt x="57" y="46"/>
                      <a:pt x="56" y="50"/>
                    </a:cubicBezTo>
                    <a:cubicBezTo>
                      <a:pt x="54" y="55"/>
                      <a:pt x="49" y="54"/>
                      <a:pt x="45" y="55"/>
                    </a:cubicBezTo>
                    <a:cubicBezTo>
                      <a:pt x="38" y="53"/>
                      <a:pt x="33" y="49"/>
                      <a:pt x="27" y="47"/>
                    </a:cubicBezTo>
                    <a:cubicBezTo>
                      <a:pt x="24" y="46"/>
                      <a:pt x="22" y="44"/>
                      <a:pt x="23" y="40"/>
                    </a:cubicBezTo>
                    <a:cubicBezTo>
                      <a:pt x="24" y="39"/>
                      <a:pt x="24" y="39"/>
                      <a:pt x="24" y="40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19" y="39"/>
                      <a:pt x="16" y="34"/>
                      <a:pt x="12" y="34"/>
                    </a:cubicBezTo>
                    <a:cubicBezTo>
                      <a:pt x="10" y="40"/>
                      <a:pt x="21" y="40"/>
                      <a:pt x="16" y="47"/>
                    </a:cubicBezTo>
                    <a:cubicBezTo>
                      <a:pt x="15" y="47"/>
                      <a:pt x="15" y="47"/>
                      <a:pt x="14" y="47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3" y="46"/>
                      <a:pt x="12" y="46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5"/>
                      <a:pt x="10" y="45"/>
                      <a:pt x="9" y="45"/>
                    </a:cubicBezTo>
                    <a:cubicBezTo>
                      <a:pt x="8" y="45"/>
                      <a:pt x="6" y="45"/>
                      <a:pt x="5" y="44"/>
                    </a:cubicBezTo>
                    <a:cubicBezTo>
                      <a:pt x="3" y="41"/>
                      <a:pt x="3" y="38"/>
                      <a:pt x="1" y="35"/>
                    </a:cubicBezTo>
                    <a:cubicBezTo>
                      <a:pt x="0" y="27"/>
                      <a:pt x="8" y="24"/>
                      <a:pt x="10" y="17"/>
                    </a:cubicBezTo>
                    <a:cubicBezTo>
                      <a:pt x="12" y="14"/>
                      <a:pt x="11" y="11"/>
                      <a:pt x="10" y="7"/>
                    </a:cubicBezTo>
                    <a:cubicBezTo>
                      <a:pt x="9" y="5"/>
                      <a:pt x="7" y="2"/>
                      <a:pt x="11" y="0"/>
                    </a:cubicBezTo>
                    <a:cubicBezTo>
                      <a:pt x="15" y="2"/>
                      <a:pt x="20" y="1"/>
                      <a:pt x="25" y="3"/>
                    </a:cubicBezTo>
                    <a:close/>
                  </a:path>
                </a:pathLst>
              </a:custGeom>
              <a:solidFill>
                <a:srgbClr val="CCC8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23"/>
              <p:cNvSpPr>
                <a:spLocks/>
              </p:cNvSpPr>
              <p:nvPr userDrawn="1"/>
            </p:nvSpPr>
            <p:spPr bwMode="auto">
              <a:xfrm>
                <a:off x="1849" y="2354"/>
                <a:ext cx="66" cy="25"/>
              </a:xfrm>
              <a:custGeom>
                <a:avLst/>
                <a:gdLst>
                  <a:gd name="T0" fmla="*/ 0 w 57"/>
                  <a:gd name="T1" fmla="*/ 0 h 22"/>
                  <a:gd name="T2" fmla="*/ 7 w 57"/>
                  <a:gd name="T3" fmla="*/ 0 h 22"/>
                  <a:gd name="T4" fmla="*/ 33 w 57"/>
                  <a:gd name="T5" fmla="*/ 3 h 22"/>
                  <a:gd name="T6" fmla="*/ 38 w 57"/>
                  <a:gd name="T7" fmla="*/ 4 h 22"/>
                  <a:gd name="T8" fmla="*/ 38 w 57"/>
                  <a:gd name="T9" fmla="*/ 4 h 22"/>
                  <a:gd name="T10" fmla="*/ 39 w 57"/>
                  <a:gd name="T11" fmla="*/ 5 h 22"/>
                  <a:gd name="T12" fmla="*/ 44 w 57"/>
                  <a:gd name="T13" fmla="*/ 9 h 22"/>
                  <a:gd name="T14" fmla="*/ 47 w 57"/>
                  <a:gd name="T15" fmla="*/ 9 h 22"/>
                  <a:gd name="T16" fmla="*/ 56 w 57"/>
                  <a:gd name="T17" fmla="*/ 19 h 22"/>
                  <a:gd name="T18" fmla="*/ 49 w 57"/>
                  <a:gd name="T19" fmla="*/ 20 h 22"/>
                  <a:gd name="T20" fmla="*/ 45 w 57"/>
                  <a:gd name="T21" fmla="*/ 18 h 22"/>
                  <a:gd name="T22" fmla="*/ 40 w 57"/>
                  <a:gd name="T23" fmla="*/ 16 h 22"/>
                  <a:gd name="T24" fmla="*/ 22 w 57"/>
                  <a:gd name="T25" fmla="*/ 10 h 22"/>
                  <a:gd name="T26" fmla="*/ 15 w 57"/>
                  <a:gd name="T27" fmla="*/ 9 h 22"/>
                  <a:gd name="T28" fmla="*/ 0 w 57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22">
                    <a:moveTo>
                      <a:pt x="0" y="0"/>
                    </a:moveTo>
                    <a:cubicBezTo>
                      <a:pt x="2" y="0"/>
                      <a:pt x="5" y="0"/>
                      <a:pt x="7" y="0"/>
                    </a:cubicBezTo>
                    <a:cubicBezTo>
                      <a:pt x="16" y="1"/>
                      <a:pt x="25" y="2"/>
                      <a:pt x="33" y="3"/>
                    </a:cubicBezTo>
                    <a:cubicBezTo>
                      <a:pt x="35" y="4"/>
                      <a:pt x="36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9" y="4"/>
                      <a:pt x="39" y="5"/>
                    </a:cubicBezTo>
                    <a:cubicBezTo>
                      <a:pt x="40" y="7"/>
                      <a:pt x="41" y="9"/>
                      <a:pt x="44" y="9"/>
                    </a:cubicBezTo>
                    <a:cubicBezTo>
                      <a:pt x="45" y="9"/>
                      <a:pt x="46" y="9"/>
                      <a:pt x="47" y="9"/>
                    </a:cubicBezTo>
                    <a:cubicBezTo>
                      <a:pt x="52" y="10"/>
                      <a:pt x="57" y="12"/>
                      <a:pt x="56" y="19"/>
                    </a:cubicBezTo>
                    <a:cubicBezTo>
                      <a:pt x="54" y="22"/>
                      <a:pt x="52" y="21"/>
                      <a:pt x="49" y="20"/>
                    </a:cubicBezTo>
                    <a:cubicBezTo>
                      <a:pt x="47" y="20"/>
                      <a:pt x="46" y="19"/>
                      <a:pt x="45" y="18"/>
                    </a:cubicBezTo>
                    <a:cubicBezTo>
                      <a:pt x="43" y="17"/>
                      <a:pt x="42" y="16"/>
                      <a:pt x="40" y="16"/>
                    </a:cubicBezTo>
                    <a:cubicBezTo>
                      <a:pt x="33" y="16"/>
                      <a:pt x="27" y="15"/>
                      <a:pt x="22" y="10"/>
                    </a:cubicBezTo>
                    <a:cubicBezTo>
                      <a:pt x="21" y="9"/>
                      <a:pt x="18" y="8"/>
                      <a:pt x="15" y="9"/>
                    </a:cubicBezTo>
                    <a:cubicBezTo>
                      <a:pt x="8" y="11"/>
                      <a:pt x="3" y="7"/>
                      <a:pt x="0" y="0"/>
                    </a:cubicBezTo>
                    <a:close/>
                  </a:path>
                </a:pathLst>
              </a:custGeom>
              <a:solidFill>
                <a:srgbClr val="C4BF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24"/>
              <p:cNvSpPr>
                <a:spLocks/>
              </p:cNvSpPr>
              <p:nvPr userDrawn="1"/>
            </p:nvSpPr>
            <p:spPr bwMode="auto">
              <a:xfrm>
                <a:off x="1880" y="2328"/>
                <a:ext cx="46" cy="33"/>
              </a:xfrm>
              <a:custGeom>
                <a:avLst/>
                <a:gdLst>
                  <a:gd name="T0" fmla="*/ 19 w 40"/>
                  <a:gd name="T1" fmla="*/ 9 h 28"/>
                  <a:gd name="T2" fmla="*/ 21 w 40"/>
                  <a:gd name="T3" fmla="*/ 16 h 28"/>
                  <a:gd name="T4" fmla="*/ 39 w 40"/>
                  <a:gd name="T5" fmla="*/ 24 h 28"/>
                  <a:gd name="T6" fmla="*/ 40 w 40"/>
                  <a:gd name="T7" fmla="*/ 26 h 28"/>
                  <a:gd name="T8" fmla="*/ 37 w 40"/>
                  <a:gd name="T9" fmla="*/ 28 h 28"/>
                  <a:gd name="T10" fmla="*/ 34 w 40"/>
                  <a:gd name="T11" fmla="*/ 27 h 28"/>
                  <a:gd name="T12" fmla="*/ 32 w 40"/>
                  <a:gd name="T13" fmla="*/ 26 h 28"/>
                  <a:gd name="T14" fmla="*/ 31 w 40"/>
                  <a:gd name="T15" fmla="*/ 26 h 28"/>
                  <a:gd name="T16" fmla="*/ 29 w 40"/>
                  <a:gd name="T17" fmla="*/ 25 h 28"/>
                  <a:gd name="T18" fmla="*/ 27 w 40"/>
                  <a:gd name="T19" fmla="*/ 25 h 28"/>
                  <a:gd name="T20" fmla="*/ 25 w 40"/>
                  <a:gd name="T21" fmla="*/ 24 h 28"/>
                  <a:gd name="T22" fmla="*/ 24 w 40"/>
                  <a:gd name="T23" fmla="*/ 23 h 28"/>
                  <a:gd name="T24" fmla="*/ 22 w 40"/>
                  <a:gd name="T25" fmla="*/ 23 h 28"/>
                  <a:gd name="T26" fmla="*/ 17 w 40"/>
                  <a:gd name="T27" fmla="*/ 21 h 28"/>
                  <a:gd name="T28" fmla="*/ 17 w 40"/>
                  <a:gd name="T29" fmla="*/ 21 h 28"/>
                  <a:gd name="T30" fmla="*/ 11 w 40"/>
                  <a:gd name="T31" fmla="*/ 19 h 28"/>
                  <a:gd name="T32" fmla="*/ 10 w 40"/>
                  <a:gd name="T33" fmla="*/ 18 h 28"/>
                  <a:gd name="T34" fmla="*/ 9 w 40"/>
                  <a:gd name="T35" fmla="*/ 17 h 28"/>
                  <a:gd name="T36" fmla="*/ 9 w 40"/>
                  <a:gd name="T37" fmla="*/ 16 h 28"/>
                  <a:gd name="T38" fmla="*/ 4 w 40"/>
                  <a:gd name="T39" fmla="*/ 9 h 28"/>
                  <a:gd name="T40" fmla="*/ 2 w 40"/>
                  <a:gd name="T41" fmla="*/ 4 h 28"/>
                  <a:gd name="T42" fmla="*/ 9 w 40"/>
                  <a:gd name="T43" fmla="*/ 3 h 28"/>
                  <a:gd name="T44" fmla="*/ 19 w 40"/>
                  <a:gd name="T45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0" h="28">
                    <a:moveTo>
                      <a:pt x="19" y="9"/>
                    </a:moveTo>
                    <a:cubicBezTo>
                      <a:pt x="17" y="13"/>
                      <a:pt x="19" y="15"/>
                      <a:pt x="21" y="16"/>
                    </a:cubicBezTo>
                    <a:cubicBezTo>
                      <a:pt x="28" y="17"/>
                      <a:pt x="34" y="20"/>
                      <a:pt x="39" y="24"/>
                    </a:cubicBezTo>
                    <a:cubicBezTo>
                      <a:pt x="40" y="25"/>
                      <a:pt x="40" y="25"/>
                      <a:pt x="40" y="26"/>
                    </a:cubicBezTo>
                    <a:cubicBezTo>
                      <a:pt x="39" y="27"/>
                      <a:pt x="38" y="28"/>
                      <a:pt x="37" y="28"/>
                    </a:cubicBezTo>
                    <a:cubicBezTo>
                      <a:pt x="36" y="28"/>
                      <a:pt x="35" y="27"/>
                      <a:pt x="34" y="27"/>
                    </a:cubicBezTo>
                    <a:cubicBezTo>
                      <a:pt x="33" y="27"/>
                      <a:pt x="32" y="27"/>
                      <a:pt x="32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0" y="26"/>
                      <a:pt x="30" y="25"/>
                      <a:pt x="29" y="25"/>
                    </a:cubicBezTo>
                    <a:cubicBezTo>
                      <a:pt x="28" y="25"/>
                      <a:pt x="27" y="25"/>
                      <a:pt x="27" y="25"/>
                    </a:cubicBezTo>
                    <a:cubicBezTo>
                      <a:pt x="26" y="25"/>
                      <a:pt x="26" y="24"/>
                      <a:pt x="25" y="24"/>
                    </a:cubicBezTo>
                    <a:cubicBezTo>
                      <a:pt x="25" y="24"/>
                      <a:pt x="24" y="23"/>
                      <a:pt x="24" y="23"/>
                    </a:cubicBezTo>
                    <a:cubicBezTo>
                      <a:pt x="24" y="23"/>
                      <a:pt x="23" y="23"/>
                      <a:pt x="22" y="23"/>
                    </a:cubicBezTo>
                    <a:cubicBezTo>
                      <a:pt x="20" y="22"/>
                      <a:pt x="19" y="22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5" y="21"/>
                      <a:pt x="13" y="21"/>
                      <a:pt x="11" y="19"/>
                    </a:cubicBezTo>
                    <a:cubicBezTo>
                      <a:pt x="11" y="19"/>
                      <a:pt x="10" y="18"/>
                      <a:pt x="10" y="18"/>
                    </a:cubicBezTo>
                    <a:cubicBezTo>
                      <a:pt x="10" y="18"/>
                      <a:pt x="9" y="17"/>
                      <a:pt x="9" y="17"/>
                    </a:cubicBezTo>
                    <a:cubicBezTo>
                      <a:pt x="9" y="17"/>
                      <a:pt x="9" y="16"/>
                      <a:pt x="9" y="16"/>
                    </a:cubicBezTo>
                    <a:cubicBezTo>
                      <a:pt x="12" y="11"/>
                      <a:pt x="6" y="11"/>
                      <a:pt x="4" y="9"/>
                    </a:cubicBezTo>
                    <a:cubicBezTo>
                      <a:pt x="3" y="8"/>
                      <a:pt x="0" y="7"/>
                      <a:pt x="2" y="4"/>
                    </a:cubicBezTo>
                    <a:cubicBezTo>
                      <a:pt x="4" y="1"/>
                      <a:pt x="6" y="0"/>
                      <a:pt x="9" y="3"/>
                    </a:cubicBezTo>
                    <a:cubicBezTo>
                      <a:pt x="12" y="5"/>
                      <a:pt x="16" y="7"/>
                      <a:pt x="19" y="9"/>
                    </a:cubicBezTo>
                    <a:close/>
                  </a:path>
                </a:pathLst>
              </a:custGeom>
              <a:solidFill>
                <a:srgbClr val="C4C1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25"/>
              <p:cNvSpPr>
                <a:spLocks/>
              </p:cNvSpPr>
              <p:nvPr userDrawn="1"/>
            </p:nvSpPr>
            <p:spPr bwMode="auto">
              <a:xfrm>
                <a:off x="1835" y="2313"/>
                <a:ext cx="40" cy="27"/>
              </a:xfrm>
              <a:custGeom>
                <a:avLst/>
                <a:gdLst>
                  <a:gd name="T0" fmla="*/ 3 w 34"/>
                  <a:gd name="T1" fmla="*/ 7 h 23"/>
                  <a:gd name="T2" fmla="*/ 2 w 34"/>
                  <a:gd name="T3" fmla="*/ 5 h 23"/>
                  <a:gd name="T4" fmla="*/ 1 w 34"/>
                  <a:gd name="T5" fmla="*/ 1 h 23"/>
                  <a:gd name="T6" fmla="*/ 4 w 34"/>
                  <a:gd name="T7" fmla="*/ 1 h 23"/>
                  <a:gd name="T8" fmla="*/ 14 w 34"/>
                  <a:gd name="T9" fmla="*/ 1 h 23"/>
                  <a:gd name="T10" fmla="*/ 19 w 34"/>
                  <a:gd name="T11" fmla="*/ 1 h 23"/>
                  <a:gd name="T12" fmla="*/ 22 w 34"/>
                  <a:gd name="T13" fmla="*/ 0 h 23"/>
                  <a:gd name="T14" fmla="*/ 23 w 34"/>
                  <a:gd name="T15" fmla="*/ 2 h 23"/>
                  <a:gd name="T16" fmla="*/ 24 w 34"/>
                  <a:gd name="T17" fmla="*/ 8 h 23"/>
                  <a:gd name="T18" fmla="*/ 29 w 34"/>
                  <a:gd name="T19" fmla="*/ 11 h 23"/>
                  <a:gd name="T20" fmla="*/ 33 w 34"/>
                  <a:gd name="T21" fmla="*/ 16 h 23"/>
                  <a:gd name="T22" fmla="*/ 31 w 34"/>
                  <a:gd name="T23" fmla="*/ 23 h 23"/>
                  <a:gd name="T24" fmla="*/ 29 w 34"/>
                  <a:gd name="T25" fmla="*/ 22 h 23"/>
                  <a:gd name="T26" fmla="*/ 15 w 34"/>
                  <a:gd name="T27" fmla="*/ 15 h 23"/>
                  <a:gd name="T28" fmla="*/ 15 w 34"/>
                  <a:gd name="T29" fmla="*/ 15 h 23"/>
                  <a:gd name="T30" fmla="*/ 13 w 34"/>
                  <a:gd name="T31" fmla="*/ 14 h 23"/>
                  <a:gd name="T32" fmla="*/ 13 w 34"/>
                  <a:gd name="T33" fmla="*/ 14 h 23"/>
                  <a:gd name="T34" fmla="*/ 10 w 34"/>
                  <a:gd name="T35" fmla="*/ 11 h 23"/>
                  <a:gd name="T36" fmla="*/ 10 w 34"/>
                  <a:gd name="T37" fmla="*/ 11 h 23"/>
                  <a:gd name="T38" fmla="*/ 7 w 34"/>
                  <a:gd name="T39" fmla="*/ 9 h 23"/>
                  <a:gd name="T40" fmla="*/ 7 w 34"/>
                  <a:gd name="T41" fmla="*/ 9 h 23"/>
                  <a:gd name="T42" fmla="*/ 7 w 34"/>
                  <a:gd name="T43" fmla="*/ 8 h 23"/>
                  <a:gd name="T44" fmla="*/ 7 w 34"/>
                  <a:gd name="T45" fmla="*/ 8 h 23"/>
                  <a:gd name="T46" fmla="*/ 6 w 34"/>
                  <a:gd name="T47" fmla="*/ 8 h 23"/>
                  <a:gd name="T48" fmla="*/ 5 w 34"/>
                  <a:gd name="T49" fmla="*/ 8 h 23"/>
                  <a:gd name="T50" fmla="*/ 5 w 34"/>
                  <a:gd name="T51" fmla="*/ 8 h 23"/>
                  <a:gd name="T52" fmla="*/ 3 w 34"/>
                  <a:gd name="T5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23">
                    <a:moveTo>
                      <a:pt x="3" y="7"/>
                    </a:moveTo>
                    <a:cubicBezTo>
                      <a:pt x="3" y="6"/>
                      <a:pt x="2" y="6"/>
                      <a:pt x="2" y="5"/>
                    </a:cubicBezTo>
                    <a:cubicBezTo>
                      <a:pt x="0" y="4"/>
                      <a:pt x="0" y="3"/>
                      <a:pt x="1" y="1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7" y="2"/>
                      <a:pt x="11" y="1"/>
                      <a:pt x="14" y="1"/>
                    </a:cubicBezTo>
                    <a:cubicBezTo>
                      <a:pt x="16" y="2"/>
                      <a:pt x="17" y="2"/>
                      <a:pt x="19" y="1"/>
                    </a:cubicBezTo>
                    <a:cubicBezTo>
                      <a:pt x="20" y="0"/>
                      <a:pt x="21" y="0"/>
                      <a:pt x="22" y="0"/>
                    </a:cubicBezTo>
                    <a:cubicBezTo>
                      <a:pt x="23" y="1"/>
                      <a:pt x="23" y="2"/>
                      <a:pt x="23" y="2"/>
                    </a:cubicBezTo>
                    <a:cubicBezTo>
                      <a:pt x="23" y="4"/>
                      <a:pt x="23" y="6"/>
                      <a:pt x="24" y="8"/>
                    </a:cubicBezTo>
                    <a:cubicBezTo>
                      <a:pt x="25" y="10"/>
                      <a:pt x="27" y="11"/>
                      <a:pt x="29" y="11"/>
                    </a:cubicBezTo>
                    <a:cubicBezTo>
                      <a:pt x="31" y="12"/>
                      <a:pt x="33" y="14"/>
                      <a:pt x="33" y="16"/>
                    </a:cubicBezTo>
                    <a:cubicBezTo>
                      <a:pt x="34" y="19"/>
                      <a:pt x="34" y="21"/>
                      <a:pt x="31" y="23"/>
                    </a:cubicBezTo>
                    <a:cubicBezTo>
                      <a:pt x="30" y="23"/>
                      <a:pt x="30" y="22"/>
                      <a:pt x="29" y="22"/>
                    </a:cubicBezTo>
                    <a:cubicBezTo>
                      <a:pt x="25" y="17"/>
                      <a:pt x="21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1" y="13"/>
                      <a:pt x="11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0"/>
                      <a:pt x="8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9"/>
                      <a:pt x="6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4" y="7"/>
                      <a:pt x="3" y="7"/>
                    </a:cubicBezTo>
                    <a:close/>
                  </a:path>
                </a:pathLst>
              </a:custGeom>
              <a:solidFill>
                <a:srgbClr val="DE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26"/>
              <p:cNvSpPr>
                <a:spLocks/>
              </p:cNvSpPr>
              <p:nvPr userDrawn="1"/>
            </p:nvSpPr>
            <p:spPr bwMode="auto">
              <a:xfrm>
                <a:off x="1902" y="2354"/>
                <a:ext cx="18" cy="11"/>
              </a:xfrm>
              <a:custGeom>
                <a:avLst/>
                <a:gdLst>
                  <a:gd name="T0" fmla="*/ 8 w 15"/>
                  <a:gd name="T1" fmla="*/ 2 h 10"/>
                  <a:gd name="T2" fmla="*/ 10 w 15"/>
                  <a:gd name="T3" fmla="*/ 2 h 10"/>
                  <a:gd name="T4" fmla="*/ 13 w 15"/>
                  <a:gd name="T5" fmla="*/ 3 h 10"/>
                  <a:gd name="T6" fmla="*/ 12 w 15"/>
                  <a:gd name="T7" fmla="*/ 3 h 10"/>
                  <a:gd name="T8" fmla="*/ 14 w 15"/>
                  <a:gd name="T9" fmla="*/ 5 h 10"/>
                  <a:gd name="T10" fmla="*/ 13 w 15"/>
                  <a:gd name="T11" fmla="*/ 9 h 10"/>
                  <a:gd name="T12" fmla="*/ 0 w 15"/>
                  <a:gd name="T13" fmla="*/ 6 h 10"/>
                  <a:gd name="T14" fmla="*/ 0 w 15"/>
                  <a:gd name="T15" fmla="*/ 5 h 10"/>
                  <a:gd name="T16" fmla="*/ 4 w 15"/>
                  <a:gd name="T17" fmla="*/ 1 h 10"/>
                  <a:gd name="T18" fmla="*/ 5 w 15"/>
                  <a:gd name="T19" fmla="*/ 0 h 10"/>
                  <a:gd name="T20" fmla="*/ 6 w 15"/>
                  <a:gd name="T21" fmla="*/ 1 h 10"/>
                  <a:gd name="T22" fmla="*/ 6 w 15"/>
                  <a:gd name="T23" fmla="*/ 1 h 10"/>
                  <a:gd name="T24" fmla="*/ 8 w 15"/>
                  <a:gd name="T2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0">
                    <a:moveTo>
                      <a:pt x="8" y="2"/>
                    </a:moveTo>
                    <a:cubicBezTo>
                      <a:pt x="9" y="2"/>
                      <a:pt x="10" y="2"/>
                      <a:pt x="10" y="2"/>
                    </a:cubicBezTo>
                    <a:cubicBezTo>
                      <a:pt x="11" y="2"/>
                      <a:pt x="12" y="2"/>
                      <a:pt x="13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4"/>
                      <a:pt x="14" y="5"/>
                    </a:cubicBezTo>
                    <a:cubicBezTo>
                      <a:pt x="15" y="6"/>
                      <a:pt x="15" y="8"/>
                      <a:pt x="13" y="9"/>
                    </a:cubicBezTo>
                    <a:cubicBezTo>
                      <a:pt x="8" y="10"/>
                      <a:pt x="3" y="10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2" y="4"/>
                      <a:pt x="4" y="4"/>
                      <a:pt x="4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rgbClr val="F3F5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27"/>
              <p:cNvSpPr>
                <a:spLocks/>
              </p:cNvSpPr>
              <p:nvPr userDrawn="1"/>
            </p:nvSpPr>
            <p:spPr bwMode="auto">
              <a:xfrm>
                <a:off x="1853" y="2326"/>
                <a:ext cx="17" cy="13"/>
              </a:xfrm>
              <a:custGeom>
                <a:avLst/>
                <a:gdLst>
                  <a:gd name="T0" fmla="*/ 0 w 15"/>
                  <a:gd name="T1" fmla="*/ 4 h 11"/>
                  <a:gd name="T2" fmla="*/ 12 w 15"/>
                  <a:gd name="T3" fmla="*/ 5 h 11"/>
                  <a:gd name="T4" fmla="*/ 14 w 15"/>
                  <a:gd name="T5" fmla="*/ 11 h 11"/>
                  <a:gd name="T6" fmla="*/ 0 w 15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1">
                    <a:moveTo>
                      <a:pt x="0" y="4"/>
                    </a:moveTo>
                    <a:cubicBezTo>
                      <a:pt x="4" y="0"/>
                      <a:pt x="8" y="5"/>
                      <a:pt x="12" y="5"/>
                    </a:cubicBezTo>
                    <a:cubicBezTo>
                      <a:pt x="15" y="5"/>
                      <a:pt x="13" y="9"/>
                      <a:pt x="14" y="11"/>
                    </a:cubicBezTo>
                    <a:cubicBezTo>
                      <a:pt x="9" y="9"/>
                      <a:pt x="4" y="7"/>
                      <a:pt x="0" y="4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28"/>
              <p:cNvSpPr>
                <a:spLocks/>
              </p:cNvSpPr>
              <p:nvPr userDrawn="1"/>
            </p:nvSpPr>
            <p:spPr bwMode="auto">
              <a:xfrm>
                <a:off x="1871" y="2333"/>
                <a:ext cx="9" cy="12"/>
              </a:xfrm>
              <a:custGeom>
                <a:avLst/>
                <a:gdLst>
                  <a:gd name="T0" fmla="*/ 0 w 8"/>
                  <a:gd name="T1" fmla="*/ 6 h 10"/>
                  <a:gd name="T2" fmla="*/ 2 w 8"/>
                  <a:gd name="T3" fmla="*/ 0 h 10"/>
                  <a:gd name="T4" fmla="*/ 4 w 8"/>
                  <a:gd name="T5" fmla="*/ 1 h 10"/>
                  <a:gd name="T6" fmla="*/ 7 w 8"/>
                  <a:gd name="T7" fmla="*/ 10 h 10"/>
                  <a:gd name="T8" fmla="*/ 0 w 8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0" y="6"/>
                    </a:moveTo>
                    <a:cubicBezTo>
                      <a:pt x="1" y="4"/>
                      <a:pt x="0" y="2"/>
                      <a:pt x="2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8" y="3"/>
                      <a:pt x="7" y="6"/>
                      <a:pt x="7" y="10"/>
                    </a:cubicBezTo>
                    <a:cubicBezTo>
                      <a:pt x="4" y="9"/>
                      <a:pt x="2" y="8"/>
                      <a:pt x="0" y="6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29"/>
              <p:cNvSpPr>
                <a:spLocks/>
              </p:cNvSpPr>
              <p:nvPr userDrawn="1"/>
            </p:nvSpPr>
            <p:spPr bwMode="auto">
              <a:xfrm>
                <a:off x="1893" y="2350"/>
                <a:ext cx="7" cy="4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2 h 3"/>
                  <a:gd name="T4" fmla="*/ 0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0"/>
                      <a:pt x="4" y="1"/>
                      <a:pt x="6" y="2"/>
                    </a:cubicBezTo>
                    <a:cubicBezTo>
                      <a:pt x="3" y="3"/>
                      <a:pt x="1" y="3"/>
                      <a:pt x="0" y="0"/>
                    </a:cubicBezTo>
                    <a:close/>
                  </a:path>
                </a:pathLst>
              </a:custGeom>
              <a:solidFill>
                <a:srgbClr val="F3F5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30"/>
              <p:cNvSpPr>
                <a:spLocks/>
              </p:cNvSpPr>
              <p:nvPr userDrawn="1"/>
            </p:nvSpPr>
            <p:spPr bwMode="auto">
              <a:xfrm>
                <a:off x="1900" y="2353"/>
                <a:ext cx="8" cy="3"/>
              </a:xfrm>
              <a:custGeom>
                <a:avLst/>
                <a:gdLst>
                  <a:gd name="T0" fmla="*/ 0 w 7"/>
                  <a:gd name="T1" fmla="*/ 0 h 3"/>
                  <a:gd name="T2" fmla="*/ 6 w 7"/>
                  <a:gd name="T3" fmla="*/ 1 h 3"/>
                  <a:gd name="T4" fmla="*/ 7 w 7"/>
                  <a:gd name="T5" fmla="*/ 2 h 3"/>
                  <a:gd name="T6" fmla="*/ 7 w 7"/>
                  <a:gd name="T7" fmla="*/ 2 h 3"/>
                  <a:gd name="T8" fmla="*/ 6 w 7"/>
                  <a:gd name="T9" fmla="*/ 2 h 3"/>
                  <a:gd name="T10" fmla="*/ 0 w 7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2" y="1"/>
                      <a:pt x="4" y="1"/>
                      <a:pt x="6" y="1"/>
                    </a:cubicBezTo>
                    <a:cubicBezTo>
                      <a:pt x="6" y="1"/>
                      <a:pt x="7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3"/>
                      <a:pt x="2" y="3"/>
                      <a:pt x="0" y="0"/>
                    </a:cubicBezTo>
                    <a:close/>
                  </a:path>
                </a:pathLst>
              </a:custGeom>
              <a:solidFill>
                <a:srgbClr val="F3F5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31"/>
              <p:cNvSpPr>
                <a:spLocks/>
              </p:cNvSpPr>
              <p:nvPr userDrawn="1"/>
            </p:nvSpPr>
            <p:spPr bwMode="auto">
              <a:xfrm>
                <a:off x="1898" y="2358"/>
                <a:ext cx="4" cy="4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1 h 3"/>
                  <a:gd name="T4" fmla="*/ 4 w 4"/>
                  <a:gd name="T5" fmla="*/ 1 h 3"/>
                  <a:gd name="T6" fmla="*/ 0 w 4"/>
                  <a:gd name="T7" fmla="*/ 1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3"/>
                      <a:pt x="1" y="3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3F5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32"/>
              <p:cNvSpPr>
                <a:spLocks/>
              </p:cNvSpPr>
              <p:nvPr userDrawn="1"/>
            </p:nvSpPr>
            <p:spPr bwMode="auto">
              <a:xfrm>
                <a:off x="1893" y="2357"/>
                <a:ext cx="5" cy="4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1 h 3"/>
                  <a:gd name="T4" fmla="*/ 4 w 4"/>
                  <a:gd name="T5" fmla="*/ 1 h 3"/>
                  <a:gd name="T6" fmla="*/ 4 w 4"/>
                  <a:gd name="T7" fmla="*/ 1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3"/>
                      <a:pt x="2" y="3"/>
                      <a:pt x="0" y="2"/>
                    </a:cubicBezTo>
                    <a:close/>
                  </a:path>
                </a:pathLst>
              </a:custGeom>
              <a:solidFill>
                <a:srgbClr val="F3F5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33"/>
              <p:cNvSpPr>
                <a:spLocks/>
              </p:cNvSpPr>
              <p:nvPr userDrawn="1"/>
            </p:nvSpPr>
            <p:spPr bwMode="auto">
              <a:xfrm>
                <a:off x="1887" y="2356"/>
                <a:ext cx="6" cy="2"/>
              </a:xfrm>
              <a:custGeom>
                <a:avLst/>
                <a:gdLst>
                  <a:gd name="T0" fmla="*/ 5 w 5"/>
                  <a:gd name="T1" fmla="*/ 2 h 2"/>
                  <a:gd name="T2" fmla="*/ 0 w 5"/>
                  <a:gd name="T3" fmla="*/ 1 h 2"/>
                  <a:gd name="T4" fmla="*/ 5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3" y="2"/>
                      <a:pt x="2" y="2"/>
                      <a:pt x="0" y="1"/>
                    </a:cubicBezTo>
                    <a:cubicBezTo>
                      <a:pt x="2" y="0"/>
                      <a:pt x="3" y="0"/>
                      <a:pt x="5" y="2"/>
                    </a:cubicBezTo>
                    <a:close/>
                  </a:path>
                </a:pathLst>
              </a:custGeom>
              <a:solidFill>
                <a:srgbClr val="F3F5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34"/>
              <p:cNvSpPr>
                <a:spLocks/>
              </p:cNvSpPr>
              <p:nvPr userDrawn="1"/>
            </p:nvSpPr>
            <p:spPr bwMode="auto">
              <a:xfrm>
                <a:off x="1847" y="2326"/>
                <a:ext cx="3" cy="4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1"/>
                      <a:pt x="3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35"/>
              <p:cNvSpPr>
                <a:spLocks/>
              </p:cNvSpPr>
              <p:nvPr userDrawn="1"/>
            </p:nvSpPr>
            <p:spPr bwMode="auto">
              <a:xfrm>
                <a:off x="1890" y="2347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36"/>
              <p:cNvSpPr>
                <a:spLocks/>
              </p:cNvSpPr>
              <p:nvPr userDrawn="1"/>
            </p:nvSpPr>
            <p:spPr bwMode="auto">
              <a:xfrm>
                <a:off x="1886" y="2347"/>
                <a:ext cx="4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0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37"/>
              <p:cNvSpPr>
                <a:spLocks/>
              </p:cNvSpPr>
              <p:nvPr userDrawn="1"/>
            </p:nvSpPr>
            <p:spPr bwMode="auto">
              <a:xfrm>
                <a:off x="1884" y="2345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0"/>
                      <a:pt x="2" y="1"/>
                      <a:pt x="2" y="2"/>
                    </a:cubicBezTo>
                    <a:cubicBezTo>
                      <a:pt x="2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38"/>
              <p:cNvSpPr>
                <a:spLocks/>
              </p:cNvSpPr>
              <p:nvPr userDrawn="1"/>
            </p:nvSpPr>
            <p:spPr bwMode="auto">
              <a:xfrm>
                <a:off x="1850" y="2330"/>
                <a:ext cx="3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39"/>
              <p:cNvSpPr>
                <a:spLocks/>
              </p:cNvSpPr>
              <p:nvPr userDrawn="1"/>
            </p:nvSpPr>
            <p:spPr bwMode="auto">
              <a:xfrm>
                <a:off x="1843" y="2324"/>
                <a:ext cx="4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40"/>
              <p:cNvSpPr>
                <a:spLocks/>
              </p:cNvSpPr>
              <p:nvPr userDrawn="1"/>
            </p:nvSpPr>
            <p:spPr bwMode="auto">
              <a:xfrm>
                <a:off x="1841" y="2323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41"/>
              <p:cNvSpPr>
                <a:spLocks/>
              </p:cNvSpPr>
              <p:nvPr userDrawn="1"/>
            </p:nvSpPr>
            <p:spPr bwMode="auto">
              <a:xfrm>
                <a:off x="1839" y="232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42"/>
              <p:cNvSpPr>
                <a:spLocks/>
              </p:cNvSpPr>
              <p:nvPr userDrawn="1"/>
            </p:nvSpPr>
            <p:spPr bwMode="auto">
              <a:xfrm>
                <a:off x="1783" y="2362"/>
                <a:ext cx="78" cy="37"/>
              </a:xfrm>
              <a:custGeom>
                <a:avLst/>
                <a:gdLst>
                  <a:gd name="T0" fmla="*/ 9 w 67"/>
                  <a:gd name="T1" fmla="*/ 28 h 32"/>
                  <a:gd name="T2" fmla="*/ 2 w 67"/>
                  <a:gd name="T3" fmla="*/ 11 h 32"/>
                  <a:gd name="T4" fmla="*/ 3 w 67"/>
                  <a:gd name="T5" fmla="*/ 11 h 32"/>
                  <a:gd name="T6" fmla="*/ 14 w 67"/>
                  <a:gd name="T7" fmla="*/ 7 h 32"/>
                  <a:gd name="T8" fmla="*/ 46 w 67"/>
                  <a:gd name="T9" fmla="*/ 4 h 32"/>
                  <a:gd name="T10" fmla="*/ 49 w 67"/>
                  <a:gd name="T11" fmla="*/ 4 h 32"/>
                  <a:gd name="T12" fmla="*/ 66 w 67"/>
                  <a:gd name="T13" fmla="*/ 9 h 32"/>
                  <a:gd name="T14" fmla="*/ 66 w 67"/>
                  <a:gd name="T15" fmla="*/ 11 h 32"/>
                  <a:gd name="T16" fmla="*/ 67 w 67"/>
                  <a:gd name="T17" fmla="*/ 18 h 32"/>
                  <a:gd name="T18" fmla="*/ 61 w 67"/>
                  <a:gd name="T19" fmla="*/ 25 h 32"/>
                  <a:gd name="T20" fmla="*/ 58 w 67"/>
                  <a:gd name="T21" fmla="*/ 24 h 32"/>
                  <a:gd name="T22" fmla="*/ 58 w 67"/>
                  <a:gd name="T23" fmla="*/ 12 h 32"/>
                  <a:gd name="T24" fmla="*/ 55 w 67"/>
                  <a:gd name="T25" fmla="*/ 14 h 32"/>
                  <a:gd name="T26" fmla="*/ 54 w 67"/>
                  <a:gd name="T27" fmla="*/ 22 h 32"/>
                  <a:gd name="T28" fmla="*/ 55 w 67"/>
                  <a:gd name="T29" fmla="*/ 26 h 32"/>
                  <a:gd name="T30" fmla="*/ 41 w 67"/>
                  <a:gd name="T31" fmla="*/ 31 h 32"/>
                  <a:gd name="T32" fmla="*/ 39 w 67"/>
                  <a:gd name="T33" fmla="*/ 31 h 32"/>
                  <a:gd name="T34" fmla="*/ 28 w 67"/>
                  <a:gd name="T35" fmla="*/ 30 h 32"/>
                  <a:gd name="T36" fmla="*/ 23 w 67"/>
                  <a:gd name="T37" fmla="*/ 27 h 32"/>
                  <a:gd name="T38" fmla="*/ 40 w 67"/>
                  <a:gd name="T39" fmla="*/ 13 h 32"/>
                  <a:gd name="T40" fmla="*/ 30 w 67"/>
                  <a:gd name="T41" fmla="*/ 16 h 32"/>
                  <a:gd name="T42" fmla="*/ 25 w 67"/>
                  <a:gd name="T43" fmla="*/ 18 h 32"/>
                  <a:gd name="T44" fmla="*/ 13 w 67"/>
                  <a:gd name="T45" fmla="*/ 26 h 32"/>
                  <a:gd name="T46" fmla="*/ 9 w 67"/>
                  <a:gd name="T4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" h="32">
                    <a:moveTo>
                      <a:pt x="9" y="28"/>
                    </a:moveTo>
                    <a:cubicBezTo>
                      <a:pt x="6" y="23"/>
                      <a:pt x="0" y="18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7" y="12"/>
                      <a:pt x="10" y="9"/>
                      <a:pt x="14" y="7"/>
                    </a:cubicBezTo>
                    <a:cubicBezTo>
                      <a:pt x="24" y="3"/>
                      <a:pt x="35" y="0"/>
                      <a:pt x="46" y="4"/>
                    </a:cubicBezTo>
                    <a:cubicBezTo>
                      <a:pt x="47" y="4"/>
                      <a:pt x="48" y="4"/>
                      <a:pt x="49" y="4"/>
                    </a:cubicBezTo>
                    <a:cubicBezTo>
                      <a:pt x="61" y="1"/>
                      <a:pt x="62" y="1"/>
                      <a:pt x="66" y="9"/>
                    </a:cubicBezTo>
                    <a:cubicBezTo>
                      <a:pt x="66" y="9"/>
                      <a:pt x="66" y="10"/>
                      <a:pt x="66" y="11"/>
                    </a:cubicBezTo>
                    <a:cubicBezTo>
                      <a:pt x="66" y="13"/>
                      <a:pt x="67" y="16"/>
                      <a:pt x="67" y="18"/>
                    </a:cubicBezTo>
                    <a:cubicBezTo>
                      <a:pt x="66" y="21"/>
                      <a:pt x="66" y="25"/>
                      <a:pt x="61" y="25"/>
                    </a:cubicBezTo>
                    <a:cubicBezTo>
                      <a:pt x="60" y="25"/>
                      <a:pt x="59" y="25"/>
                      <a:pt x="58" y="24"/>
                    </a:cubicBezTo>
                    <a:cubicBezTo>
                      <a:pt x="55" y="20"/>
                      <a:pt x="58" y="16"/>
                      <a:pt x="58" y="12"/>
                    </a:cubicBezTo>
                    <a:cubicBezTo>
                      <a:pt x="57" y="12"/>
                      <a:pt x="56" y="13"/>
                      <a:pt x="55" y="14"/>
                    </a:cubicBezTo>
                    <a:cubicBezTo>
                      <a:pt x="50" y="16"/>
                      <a:pt x="49" y="18"/>
                      <a:pt x="54" y="22"/>
                    </a:cubicBezTo>
                    <a:cubicBezTo>
                      <a:pt x="55" y="23"/>
                      <a:pt x="55" y="25"/>
                      <a:pt x="55" y="26"/>
                    </a:cubicBezTo>
                    <a:cubicBezTo>
                      <a:pt x="51" y="32"/>
                      <a:pt x="45" y="28"/>
                      <a:pt x="41" y="31"/>
                    </a:cubicBezTo>
                    <a:cubicBezTo>
                      <a:pt x="40" y="31"/>
                      <a:pt x="39" y="31"/>
                      <a:pt x="39" y="31"/>
                    </a:cubicBezTo>
                    <a:cubicBezTo>
                      <a:pt x="35" y="31"/>
                      <a:pt x="32" y="29"/>
                      <a:pt x="28" y="30"/>
                    </a:cubicBezTo>
                    <a:cubicBezTo>
                      <a:pt x="25" y="31"/>
                      <a:pt x="23" y="30"/>
                      <a:pt x="23" y="27"/>
                    </a:cubicBezTo>
                    <a:cubicBezTo>
                      <a:pt x="26" y="20"/>
                      <a:pt x="30" y="12"/>
                      <a:pt x="40" y="13"/>
                    </a:cubicBezTo>
                    <a:cubicBezTo>
                      <a:pt x="37" y="13"/>
                      <a:pt x="33" y="11"/>
                      <a:pt x="30" y="16"/>
                    </a:cubicBezTo>
                    <a:cubicBezTo>
                      <a:pt x="29" y="17"/>
                      <a:pt x="27" y="18"/>
                      <a:pt x="25" y="18"/>
                    </a:cubicBezTo>
                    <a:cubicBezTo>
                      <a:pt x="19" y="17"/>
                      <a:pt x="14" y="19"/>
                      <a:pt x="13" y="26"/>
                    </a:cubicBezTo>
                    <a:cubicBezTo>
                      <a:pt x="13" y="27"/>
                      <a:pt x="11" y="28"/>
                      <a:pt x="9" y="28"/>
                    </a:cubicBezTo>
                    <a:close/>
                  </a:path>
                </a:pathLst>
              </a:custGeom>
              <a:solidFill>
                <a:srgbClr val="C0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43"/>
              <p:cNvSpPr>
                <a:spLocks/>
              </p:cNvSpPr>
              <p:nvPr userDrawn="1"/>
            </p:nvSpPr>
            <p:spPr bwMode="auto">
              <a:xfrm>
                <a:off x="1794" y="2373"/>
                <a:ext cx="41" cy="24"/>
              </a:xfrm>
              <a:custGeom>
                <a:avLst/>
                <a:gdLst>
                  <a:gd name="T0" fmla="*/ 0 w 36"/>
                  <a:gd name="T1" fmla="*/ 18 h 20"/>
                  <a:gd name="T2" fmla="*/ 4 w 36"/>
                  <a:gd name="T3" fmla="*/ 13 h 20"/>
                  <a:gd name="T4" fmla="*/ 6 w 36"/>
                  <a:gd name="T5" fmla="*/ 9 h 20"/>
                  <a:gd name="T6" fmla="*/ 13 w 36"/>
                  <a:gd name="T7" fmla="*/ 6 h 20"/>
                  <a:gd name="T8" fmla="*/ 21 w 36"/>
                  <a:gd name="T9" fmla="*/ 2 h 20"/>
                  <a:gd name="T10" fmla="*/ 33 w 36"/>
                  <a:gd name="T11" fmla="*/ 1 h 20"/>
                  <a:gd name="T12" fmla="*/ 35 w 36"/>
                  <a:gd name="T13" fmla="*/ 4 h 20"/>
                  <a:gd name="T14" fmla="*/ 32 w 36"/>
                  <a:gd name="T15" fmla="*/ 6 h 20"/>
                  <a:gd name="T16" fmla="*/ 19 w 36"/>
                  <a:gd name="T17" fmla="*/ 12 h 20"/>
                  <a:gd name="T18" fmla="*/ 14 w 36"/>
                  <a:gd name="T19" fmla="*/ 17 h 20"/>
                  <a:gd name="T20" fmla="*/ 13 w 36"/>
                  <a:gd name="T21" fmla="*/ 19 h 20"/>
                  <a:gd name="T22" fmla="*/ 12 w 36"/>
                  <a:gd name="T23" fmla="*/ 19 h 20"/>
                  <a:gd name="T24" fmla="*/ 11 w 36"/>
                  <a:gd name="T25" fmla="*/ 19 h 20"/>
                  <a:gd name="T26" fmla="*/ 9 w 36"/>
                  <a:gd name="T27" fmla="*/ 20 h 20"/>
                  <a:gd name="T28" fmla="*/ 7 w 36"/>
                  <a:gd name="T29" fmla="*/ 20 h 20"/>
                  <a:gd name="T30" fmla="*/ 4 w 36"/>
                  <a:gd name="T31" fmla="*/ 20 h 20"/>
                  <a:gd name="T32" fmla="*/ 0 w 36"/>
                  <a:gd name="T3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0" y="18"/>
                    </a:moveTo>
                    <a:cubicBezTo>
                      <a:pt x="2" y="16"/>
                      <a:pt x="5" y="15"/>
                      <a:pt x="4" y="13"/>
                    </a:cubicBezTo>
                    <a:cubicBezTo>
                      <a:pt x="1" y="9"/>
                      <a:pt x="3" y="9"/>
                      <a:pt x="6" y="9"/>
                    </a:cubicBezTo>
                    <a:cubicBezTo>
                      <a:pt x="6" y="3"/>
                      <a:pt x="10" y="5"/>
                      <a:pt x="13" y="6"/>
                    </a:cubicBezTo>
                    <a:cubicBezTo>
                      <a:pt x="16" y="6"/>
                      <a:pt x="21" y="8"/>
                      <a:pt x="21" y="2"/>
                    </a:cubicBezTo>
                    <a:cubicBezTo>
                      <a:pt x="25" y="1"/>
                      <a:pt x="29" y="0"/>
                      <a:pt x="33" y="1"/>
                    </a:cubicBezTo>
                    <a:cubicBezTo>
                      <a:pt x="34" y="1"/>
                      <a:pt x="36" y="2"/>
                      <a:pt x="35" y="4"/>
                    </a:cubicBezTo>
                    <a:cubicBezTo>
                      <a:pt x="35" y="5"/>
                      <a:pt x="33" y="7"/>
                      <a:pt x="32" y="6"/>
                    </a:cubicBezTo>
                    <a:cubicBezTo>
                      <a:pt x="25" y="2"/>
                      <a:pt x="22" y="7"/>
                      <a:pt x="19" y="12"/>
                    </a:cubicBezTo>
                    <a:cubicBezTo>
                      <a:pt x="18" y="14"/>
                      <a:pt x="16" y="15"/>
                      <a:pt x="14" y="17"/>
                    </a:cubicBezTo>
                    <a:cubicBezTo>
                      <a:pt x="14" y="18"/>
                      <a:pt x="13" y="18"/>
                      <a:pt x="13" y="19"/>
                    </a:cubicBezTo>
                    <a:cubicBezTo>
                      <a:pt x="13" y="19"/>
                      <a:pt x="12" y="19"/>
                      <a:pt x="12" y="19"/>
                    </a:cubicBezTo>
                    <a:cubicBezTo>
                      <a:pt x="12" y="19"/>
                      <a:pt x="11" y="19"/>
                      <a:pt x="11" y="19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8" y="20"/>
                      <a:pt x="8" y="20"/>
                      <a:pt x="7" y="20"/>
                    </a:cubicBezTo>
                    <a:cubicBezTo>
                      <a:pt x="6" y="19"/>
                      <a:pt x="5" y="19"/>
                      <a:pt x="4" y="20"/>
                    </a:cubicBezTo>
                    <a:cubicBezTo>
                      <a:pt x="2" y="20"/>
                      <a:pt x="1" y="19"/>
                      <a:pt x="0" y="18"/>
                    </a:cubicBezTo>
                    <a:close/>
                  </a:path>
                </a:pathLst>
              </a:custGeom>
              <a:solidFill>
                <a:srgbClr val="C6C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44"/>
              <p:cNvSpPr>
                <a:spLocks/>
              </p:cNvSpPr>
              <p:nvPr userDrawn="1"/>
            </p:nvSpPr>
            <p:spPr bwMode="auto">
              <a:xfrm>
                <a:off x="1800" y="2391"/>
                <a:ext cx="28" cy="12"/>
              </a:xfrm>
              <a:custGeom>
                <a:avLst/>
                <a:gdLst>
                  <a:gd name="T0" fmla="*/ 7 w 25"/>
                  <a:gd name="T1" fmla="*/ 3 h 11"/>
                  <a:gd name="T2" fmla="*/ 9 w 25"/>
                  <a:gd name="T3" fmla="*/ 2 h 11"/>
                  <a:gd name="T4" fmla="*/ 13 w 25"/>
                  <a:gd name="T5" fmla="*/ 4 h 11"/>
                  <a:gd name="T6" fmla="*/ 25 w 25"/>
                  <a:gd name="T7" fmla="*/ 5 h 11"/>
                  <a:gd name="T8" fmla="*/ 19 w 25"/>
                  <a:gd name="T9" fmla="*/ 10 h 11"/>
                  <a:gd name="T10" fmla="*/ 19 w 25"/>
                  <a:gd name="T11" fmla="*/ 10 h 11"/>
                  <a:gd name="T12" fmla="*/ 5 w 25"/>
                  <a:gd name="T13" fmla="*/ 8 h 11"/>
                  <a:gd name="T14" fmla="*/ 3 w 25"/>
                  <a:gd name="T15" fmla="*/ 8 h 11"/>
                  <a:gd name="T16" fmla="*/ 1 w 25"/>
                  <a:gd name="T17" fmla="*/ 7 h 11"/>
                  <a:gd name="T18" fmla="*/ 0 w 25"/>
                  <a:gd name="T19" fmla="*/ 5 h 11"/>
                  <a:gd name="T20" fmla="*/ 2 w 25"/>
                  <a:gd name="T21" fmla="*/ 4 h 11"/>
                  <a:gd name="T22" fmla="*/ 4 w 25"/>
                  <a:gd name="T23" fmla="*/ 4 h 11"/>
                  <a:gd name="T24" fmla="*/ 6 w 25"/>
                  <a:gd name="T25" fmla="*/ 3 h 11"/>
                  <a:gd name="T26" fmla="*/ 6 w 25"/>
                  <a:gd name="T27" fmla="*/ 3 h 11"/>
                  <a:gd name="T28" fmla="*/ 7 w 25"/>
                  <a:gd name="T2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11">
                    <a:moveTo>
                      <a:pt x="7" y="3"/>
                    </a:moveTo>
                    <a:cubicBezTo>
                      <a:pt x="8" y="2"/>
                      <a:pt x="9" y="2"/>
                      <a:pt x="9" y="2"/>
                    </a:cubicBezTo>
                    <a:cubicBezTo>
                      <a:pt x="10" y="3"/>
                      <a:pt x="12" y="5"/>
                      <a:pt x="13" y="4"/>
                    </a:cubicBezTo>
                    <a:cubicBezTo>
                      <a:pt x="17" y="0"/>
                      <a:pt x="21" y="3"/>
                      <a:pt x="25" y="5"/>
                    </a:cubicBezTo>
                    <a:cubicBezTo>
                      <a:pt x="25" y="8"/>
                      <a:pt x="24" y="11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5" y="7"/>
                      <a:pt x="9" y="9"/>
                      <a:pt x="5" y="8"/>
                    </a:cubicBezTo>
                    <a:cubicBezTo>
                      <a:pt x="4" y="8"/>
                      <a:pt x="4" y="8"/>
                      <a:pt x="3" y="8"/>
                    </a:cubicBezTo>
                    <a:cubicBezTo>
                      <a:pt x="2" y="7"/>
                      <a:pt x="2" y="7"/>
                      <a:pt x="1" y="7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7" y="3"/>
                      <a:pt x="7" y="3"/>
                    </a:cubicBezTo>
                    <a:close/>
                  </a:path>
                </a:pathLst>
              </a:custGeom>
              <a:solidFill>
                <a:srgbClr val="BA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45"/>
              <p:cNvSpPr>
                <a:spLocks/>
              </p:cNvSpPr>
              <p:nvPr userDrawn="1"/>
            </p:nvSpPr>
            <p:spPr bwMode="auto">
              <a:xfrm>
                <a:off x="1805" y="2398"/>
                <a:ext cx="17" cy="7"/>
              </a:xfrm>
              <a:custGeom>
                <a:avLst/>
                <a:gdLst>
                  <a:gd name="T0" fmla="*/ 0 w 14"/>
                  <a:gd name="T1" fmla="*/ 2 h 6"/>
                  <a:gd name="T2" fmla="*/ 8 w 14"/>
                  <a:gd name="T3" fmla="*/ 1 h 6"/>
                  <a:gd name="T4" fmla="*/ 14 w 14"/>
                  <a:gd name="T5" fmla="*/ 4 h 6"/>
                  <a:gd name="T6" fmla="*/ 3 w 14"/>
                  <a:gd name="T7" fmla="*/ 4 h 6"/>
                  <a:gd name="T8" fmla="*/ 0 w 14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cubicBezTo>
                      <a:pt x="3" y="1"/>
                      <a:pt x="5" y="1"/>
                      <a:pt x="8" y="1"/>
                    </a:cubicBezTo>
                    <a:cubicBezTo>
                      <a:pt x="12" y="0"/>
                      <a:pt x="13" y="2"/>
                      <a:pt x="14" y="4"/>
                    </a:cubicBezTo>
                    <a:cubicBezTo>
                      <a:pt x="11" y="6"/>
                      <a:pt x="7" y="3"/>
                      <a:pt x="3" y="4"/>
                    </a:cubicBezTo>
                    <a:cubicBezTo>
                      <a:pt x="2" y="3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C0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46"/>
              <p:cNvSpPr>
                <a:spLocks/>
              </p:cNvSpPr>
              <p:nvPr userDrawn="1"/>
            </p:nvSpPr>
            <p:spPr bwMode="auto">
              <a:xfrm>
                <a:off x="1798" y="2394"/>
                <a:ext cx="4" cy="3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2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3" y="1"/>
                    </a:cubicBezTo>
                    <a:close/>
                  </a:path>
                </a:pathLst>
              </a:custGeom>
              <a:solidFill>
                <a:srgbClr val="C0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47"/>
              <p:cNvSpPr>
                <a:spLocks/>
              </p:cNvSpPr>
              <p:nvPr userDrawn="1"/>
            </p:nvSpPr>
            <p:spPr bwMode="auto">
              <a:xfrm>
                <a:off x="1801" y="239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C0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48"/>
              <p:cNvSpPr>
                <a:spLocks/>
              </p:cNvSpPr>
              <p:nvPr userDrawn="1"/>
            </p:nvSpPr>
            <p:spPr bwMode="auto">
              <a:xfrm>
                <a:off x="1787" y="2353"/>
                <a:ext cx="120" cy="27"/>
              </a:xfrm>
              <a:custGeom>
                <a:avLst/>
                <a:gdLst>
                  <a:gd name="T0" fmla="*/ 44 w 104"/>
                  <a:gd name="T1" fmla="*/ 14 h 24"/>
                  <a:gd name="T2" fmla="*/ 5 w 104"/>
                  <a:gd name="T3" fmla="*/ 20 h 24"/>
                  <a:gd name="T4" fmla="*/ 0 w 104"/>
                  <a:gd name="T5" fmla="*/ 19 h 24"/>
                  <a:gd name="T6" fmla="*/ 24 w 104"/>
                  <a:gd name="T7" fmla="*/ 8 h 24"/>
                  <a:gd name="T8" fmla="*/ 28 w 104"/>
                  <a:gd name="T9" fmla="*/ 8 h 24"/>
                  <a:gd name="T10" fmla="*/ 33 w 104"/>
                  <a:gd name="T11" fmla="*/ 6 h 24"/>
                  <a:gd name="T12" fmla="*/ 38 w 104"/>
                  <a:gd name="T13" fmla="*/ 0 h 24"/>
                  <a:gd name="T14" fmla="*/ 47 w 104"/>
                  <a:gd name="T15" fmla="*/ 0 h 24"/>
                  <a:gd name="T16" fmla="*/ 54 w 104"/>
                  <a:gd name="T17" fmla="*/ 1 h 24"/>
                  <a:gd name="T18" fmla="*/ 60 w 104"/>
                  <a:gd name="T19" fmla="*/ 5 h 24"/>
                  <a:gd name="T20" fmla="*/ 65 w 104"/>
                  <a:gd name="T21" fmla="*/ 9 h 24"/>
                  <a:gd name="T22" fmla="*/ 68 w 104"/>
                  <a:gd name="T23" fmla="*/ 9 h 24"/>
                  <a:gd name="T24" fmla="*/ 70 w 104"/>
                  <a:gd name="T25" fmla="*/ 6 h 24"/>
                  <a:gd name="T26" fmla="*/ 78 w 104"/>
                  <a:gd name="T27" fmla="*/ 8 h 24"/>
                  <a:gd name="T28" fmla="*/ 95 w 104"/>
                  <a:gd name="T29" fmla="*/ 15 h 24"/>
                  <a:gd name="T30" fmla="*/ 100 w 104"/>
                  <a:gd name="T31" fmla="*/ 17 h 24"/>
                  <a:gd name="T32" fmla="*/ 102 w 104"/>
                  <a:gd name="T33" fmla="*/ 20 h 24"/>
                  <a:gd name="T34" fmla="*/ 102 w 104"/>
                  <a:gd name="T35" fmla="*/ 23 h 24"/>
                  <a:gd name="T36" fmla="*/ 96 w 104"/>
                  <a:gd name="T37" fmla="*/ 23 h 24"/>
                  <a:gd name="T38" fmla="*/ 74 w 104"/>
                  <a:gd name="T39" fmla="*/ 17 h 24"/>
                  <a:gd name="T40" fmla="*/ 64 w 104"/>
                  <a:gd name="T41" fmla="*/ 18 h 24"/>
                  <a:gd name="T42" fmla="*/ 61 w 104"/>
                  <a:gd name="T43" fmla="*/ 18 h 24"/>
                  <a:gd name="T44" fmla="*/ 52 w 104"/>
                  <a:gd name="T45" fmla="*/ 13 h 24"/>
                  <a:gd name="T46" fmla="*/ 44 w 104"/>
                  <a:gd name="T47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4" h="24">
                    <a:moveTo>
                      <a:pt x="44" y="14"/>
                    </a:moveTo>
                    <a:cubicBezTo>
                      <a:pt x="30" y="10"/>
                      <a:pt x="18" y="13"/>
                      <a:pt x="5" y="20"/>
                    </a:cubicBezTo>
                    <a:cubicBezTo>
                      <a:pt x="3" y="21"/>
                      <a:pt x="1" y="22"/>
                      <a:pt x="0" y="19"/>
                    </a:cubicBezTo>
                    <a:cubicBezTo>
                      <a:pt x="8" y="15"/>
                      <a:pt x="16" y="12"/>
                      <a:pt x="24" y="8"/>
                    </a:cubicBezTo>
                    <a:cubicBezTo>
                      <a:pt x="26" y="7"/>
                      <a:pt x="26" y="6"/>
                      <a:pt x="28" y="8"/>
                    </a:cubicBezTo>
                    <a:cubicBezTo>
                      <a:pt x="30" y="9"/>
                      <a:pt x="33" y="9"/>
                      <a:pt x="33" y="6"/>
                    </a:cubicBezTo>
                    <a:cubicBezTo>
                      <a:pt x="31" y="1"/>
                      <a:pt x="36" y="2"/>
                      <a:pt x="38" y="0"/>
                    </a:cubicBezTo>
                    <a:cubicBezTo>
                      <a:pt x="41" y="0"/>
                      <a:pt x="44" y="0"/>
                      <a:pt x="47" y="0"/>
                    </a:cubicBezTo>
                    <a:cubicBezTo>
                      <a:pt x="49" y="0"/>
                      <a:pt x="52" y="1"/>
                      <a:pt x="54" y="1"/>
                    </a:cubicBezTo>
                    <a:cubicBezTo>
                      <a:pt x="56" y="3"/>
                      <a:pt x="57" y="5"/>
                      <a:pt x="60" y="5"/>
                    </a:cubicBezTo>
                    <a:cubicBezTo>
                      <a:pt x="62" y="6"/>
                      <a:pt x="64" y="6"/>
                      <a:pt x="65" y="9"/>
                    </a:cubicBezTo>
                    <a:cubicBezTo>
                      <a:pt x="65" y="11"/>
                      <a:pt x="68" y="11"/>
                      <a:pt x="68" y="9"/>
                    </a:cubicBezTo>
                    <a:cubicBezTo>
                      <a:pt x="69" y="8"/>
                      <a:pt x="69" y="5"/>
                      <a:pt x="70" y="6"/>
                    </a:cubicBezTo>
                    <a:cubicBezTo>
                      <a:pt x="73" y="8"/>
                      <a:pt x="77" y="7"/>
                      <a:pt x="78" y="8"/>
                    </a:cubicBezTo>
                    <a:cubicBezTo>
                      <a:pt x="81" y="17"/>
                      <a:pt x="89" y="14"/>
                      <a:pt x="95" y="15"/>
                    </a:cubicBezTo>
                    <a:cubicBezTo>
                      <a:pt x="97" y="16"/>
                      <a:pt x="98" y="16"/>
                      <a:pt x="100" y="17"/>
                    </a:cubicBezTo>
                    <a:cubicBezTo>
                      <a:pt x="101" y="18"/>
                      <a:pt x="102" y="19"/>
                      <a:pt x="102" y="20"/>
                    </a:cubicBezTo>
                    <a:cubicBezTo>
                      <a:pt x="104" y="22"/>
                      <a:pt x="103" y="23"/>
                      <a:pt x="102" y="23"/>
                    </a:cubicBezTo>
                    <a:cubicBezTo>
                      <a:pt x="100" y="24"/>
                      <a:pt x="98" y="23"/>
                      <a:pt x="96" y="23"/>
                    </a:cubicBezTo>
                    <a:cubicBezTo>
                      <a:pt x="89" y="21"/>
                      <a:pt x="82" y="20"/>
                      <a:pt x="74" y="17"/>
                    </a:cubicBezTo>
                    <a:cubicBezTo>
                      <a:pt x="70" y="16"/>
                      <a:pt x="67" y="16"/>
                      <a:pt x="64" y="18"/>
                    </a:cubicBezTo>
                    <a:cubicBezTo>
                      <a:pt x="63" y="19"/>
                      <a:pt x="62" y="19"/>
                      <a:pt x="61" y="18"/>
                    </a:cubicBezTo>
                    <a:cubicBezTo>
                      <a:pt x="60" y="12"/>
                      <a:pt x="56" y="10"/>
                      <a:pt x="52" y="13"/>
                    </a:cubicBezTo>
                    <a:cubicBezTo>
                      <a:pt x="49" y="14"/>
                      <a:pt x="47" y="16"/>
                      <a:pt x="44" y="14"/>
                    </a:cubicBezTo>
                    <a:close/>
                  </a:path>
                </a:pathLst>
              </a:custGeom>
              <a:solidFill>
                <a:srgbClr val="B6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49"/>
              <p:cNvSpPr>
                <a:spLocks/>
              </p:cNvSpPr>
              <p:nvPr userDrawn="1"/>
            </p:nvSpPr>
            <p:spPr bwMode="auto">
              <a:xfrm>
                <a:off x="1782" y="2248"/>
                <a:ext cx="60" cy="72"/>
              </a:xfrm>
              <a:custGeom>
                <a:avLst/>
                <a:gdLst>
                  <a:gd name="T0" fmla="*/ 49 w 52"/>
                  <a:gd name="T1" fmla="*/ 58 h 63"/>
                  <a:gd name="T2" fmla="*/ 48 w 52"/>
                  <a:gd name="T3" fmla="*/ 62 h 63"/>
                  <a:gd name="T4" fmla="*/ 46 w 52"/>
                  <a:gd name="T5" fmla="*/ 63 h 63"/>
                  <a:gd name="T6" fmla="*/ 44 w 52"/>
                  <a:gd name="T7" fmla="*/ 62 h 63"/>
                  <a:gd name="T8" fmla="*/ 42 w 52"/>
                  <a:gd name="T9" fmla="*/ 60 h 63"/>
                  <a:gd name="T10" fmla="*/ 40 w 52"/>
                  <a:gd name="T11" fmla="*/ 59 h 63"/>
                  <a:gd name="T12" fmla="*/ 16 w 52"/>
                  <a:gd name="T13" fmla="*/ 40 h 63"/>
                  <a:gd name="T14" fmla="*/ 7 w 52"/>
                  <a:gd name="T15" fmla="*/ 29 h 63"/>
                  <a:gd name="T16" fmla="*/ 1 w 52"/>
                  <a:gd name="T17" fmla="*/ 11 h 63"/>
                  <a:gd name="T18" fmla="*/ 1 w 52"/>
                  <a:gd name="T19" fmla="*/ 0 h 63"/>
                  <a:gd name="T20" fmla="*/ 3 w 52"/>
                  <a:gd name="T21" fmla="*/ 0 h 63"/>
                  <a:gd name="T22" fmla="*/ 19 w 52"/>
                  <a:gd name="T23" fmla="*/ 26 h 63"/>
                  <a:gd name="T24" fmla="*/ 27 w 52"/>
                  <a:gd name="T25" fmla="*/ 32 h 63"/>
                  <a:gd name="T26" fmla="*/ 28 w 52"/>
                  <a:gd name="T27" fmla="*/ 30 h 63"/>
                  <a:gd name="T28" fmla="*/ 42 w 52"/>
                  <a:gd name="T29" fmla="*/ 29 h 63"/>
                  <a:gd name="T30" fmla="*/ 38 w 52"/>
                  <a:gd name="T31" fmla="*/ 37 h 63"/>
                  <a:gd name="T32" fmla="*/ 48 w 52"/>
                  <a:gd name="T33" fmla="*/ 47 h 63"/>
                  <a:gd name="T34" fmla="*/ 51 w 52"/>
                  <a:gd name="T35" fmla="*/ 50 h 63"/>
                  <a:gd name="T36" fmla="*/ 52 w 52"/>
                  <a:gd name="T37" fmla="*/ 52 h 63"/>
                  <a:gd name="T38" fmla="*/ 49 w 52"/>
                  <a:gd name="T39" fmla="*/ 5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63">
                    <a:moveTo>
                      <a:pt x="49" y="58"/>
                    </a:moveTo>
                    <a:cubicBezTo>
                      <a:pt x="48" y="59"/>
                      <a:pt x="48" y="61"/>
                      <a:pt x="48" y="62"/>
                    </a:cubicBezTo>
                    <a:cubicBezTo>
                      <a:pt x="48" y="63"/>
                      <a:pt x="47" y="63"/>
                      <a:pt x="46" y="63"/>
                    </a:cubicBezTo>
                    <a:cubicBezTo>
                      <a:pt x="46" y="62"/>
                      <a:pt x="45" y="62"/>
                      <a:pt x="44" y="62"/>
                    </a:cubicBezTo>
                    <a:cubicBezTo>
                      <a:pt x="43" y="61"/>
                      <a:pt x="43" y="61"/>
                      <a:pt x="42" y="60"/>
                    </a:cubicBezTo>
                    <a:cubicBezTo>
                      <a:pt x="41" y="60"/>
                      <a:pt x="40" y="60"/>
                      <a:pt x="40" y="59"/>
                    </a:cubicBezTo>
                    <a:cubicBezTo>
                      <a:pt x="32" y="52"/>
                      <a:pt x="24" y="46"/>
                      <a:pt x="16" y="40"/>
                    </a:cubicBezTo>
                    <a:cubicBezTo>
                      <a:pt x="13" y="36"/>
                      <a:pt x="11" y="31"/>
                      <a:pt x="7" y="29"/>
                    </a:cubicBezTo>
                    <a:cubicBezTo>
                      <a:pt x="5" y="23"/>
                      <a:pt x="3" y="17"/>
                      <a:pt x="1" y="11"/>
                    </a:cubicBezTo>
                    <a:cubicBezTo>
                      <a:pt x="0" y="8"/>
                      <a:pt x="0" y="4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8" y="9"/>
                      <a:pt x="10" y="19"/>
                      <a:pt x="19" y="26"/>
                    </a:cubicBezTo>
                    <a:cubicBezTo>
                      <a:pt x="21" y="28"/>
                      <a:pt x="24" y="30"/>
                      <a:pt x="27" y="32"/>
                    </a:cubicBezTo>
                    <a:cubicBezTo>
                      <a:pt x="29" y="33"/>
                      <a:pt x="27" y="30"/>
                      <a:pt x="28" y="30"/>
                    </a:cubicBezTo>
                    <a:cubicBezTo>
                      <a:pt x="32" y="30"/>
                      <a:pt x="36" y="30"/>
                      <a:pt x="42" y="29"/>
                    </a:cubicBezTo>
                    <a:cubicBezTo>
                      <a:pt x="39" y="32"/>
                      <a:pt x="36" y="33"/>
                      <a:pt x="38" y="37"/>
                    </a:cubicBezTo>
                    <a:cubicBezTo>
                      <a:pt x="37" y="44"/>
                      <a:pt x="44" y="44"/>
                      <a:pt x="48" y="47"/>
                    </a:cubicBezTo>
                    <a:cubicBezTo>
                      <a:pt x="49" y="48"/>
                      <a:pt x="50" y="49"/>
                      <a:pt x="51" y="50"/>
                    </a:cubicBezTo>
                    <a:cubicBezTo>
                      <a:pt x="51" y="50"/>
                      <a:pt x="52" y="51"/>
                      <a:pt x="52" y="52"/>
                    </a:cubicBezTo>
                    <a:cubicBezTo>
                      <a:pt x="52" y="54"/>
                      <a:pt x="51" y="56"/>
                      <a:pt x="49" y="58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50"/>
              <p:cNvSpPr>
                <a:spLocks/>
              </p:cNvSpPr>
              <p:nvPr userDrawn="1"/>
            </p:nvSpPr>
            <p:spPr bwMode="auto">
              <a:xfrm>
                <a:off x="1782" y="2240"/>
                <a:ext cx="7" cy="8"/>
              </a:xfrm>
              <a:custGeom>
                <a:avLst/>
                <a:gdLst>
                  <a:gd name="T0" fmla="*/ 0 w 6"/>
                  <a:gd name="T1" fmla="*/ 3 h 7"/>
                  <a:gd name="T2" fmla="*/ 1 w 6"/>
                  <a:gd name="T3" fmla="*/ 1 h 7"/>
                  <a:gd name="T4" fmla="*/ 3 w 6"/>
                  <a:gd name="T5" fmla="*/ 0 h 7"/>
                  <a:gd name="T6" fmla="*/ 1 w 6"/>
                  <a:gd name="T7" fmla="*/ 7 h 7"/>
                  <a:gd name="T8" fmla="*/ 1 w 6"/>
                  <a:gd name="T9" fmla="*/ 7 h 7"/>
                  <a:gd name="T10" fmla="*/ 0 w 6"/>
                  <a:gd name="T1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0" y="3"/>
                    </a:moveTo>
                    <a:cubicBezTo>
                      <a:pt x="1" y="3"/>
                      <a:pt x="1" y="2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6" y="3"/>
                      <a:pt x="5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5"/>
                      <a:pt x="0" y="3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51"/>
              <p:cNvSpPr>
                <a:spLocks/>
              </p:cNvSpPr>
              <p:nvPr userDrawn="1"/>
            </p:nvSpPr>
            <p:spPr bwMode="auto">
              <a:xfrm>
                <a:off x="1785" y="2235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2 w 3"/>
                  <a:gd name="T7" fmla="*/ 0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solidFill>
                <a:srgbClr val="E5E3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52"/>
              <p:cNvSpPr>
                <a:spLocks/>
              </p:cNvSpPr>
              <p:nvPr userDrawn="1"/>
            </p:nvSpPr>
            <p:spPr bwMode="auto">
              <a:xfrm>
                <a:off x="1783" y="2234"/>
                <a:ext cx="35" cy="54"/>
              </a:xfrm>
              <a:custGeom>
                <a:avLst/>
                <a:gdLst>
                  <a:gd name="T0" fmla="*/ 2 w 30"/>
                  <a:gd name="T1" fmla="*/ 4 h 47"/>
                  <a:gd name="T2" fmla="*/ 3 w 30"/>
                  <a:gd name="T3" fmla="*/ 1 h 47"/>
                  <a:gd name="T4" fmla="*/ 11 w 30"/>
                  <a:gd name="T5" fmla="*/ 4 h 47"/>
                  <a:gd name="T6" fmla="*/ 24 w 30"/>
                  <a:gd name="T7" fmla="*/ 18 h 47"/>
                  <a:gd name="T8" fmla="*/ 24 w 30"/>
                  <a:gd name="T9" fmla="*/ 20 h 47"/>
                  <a:gd name="T10" fmla="*/ 21 w 30"/>
                  <a:gd name="T11" fmla="*/ 20 h 47"/>
                  <a:gd name="T12" fmla="*/ 14 w 30"/>
                  <a:gd name="T13" fmla="*/ 12 h 47"/>
                  <a:gd name="T14" fmla="*/ 10 w 30"/>
                  <a:gd name="T15" fmla="*/ 10 h 47"/>
                  <a:gd name="T16" fmla="*/ 8 w 30"/>
                  <a:gd name="T17" fmla="*/ 14 h 47"/>
                  <a:gd name="T18" fmla="*/ 16 w 30"/>
                  <a:gd name="T19" fmla="*/ 34 h 47"/>
                  <a:gd name="T20" fmla="*/ 27 w 30"/>
                  <a:gd name="T21" fmla="*/ 42 h 47"/>
                  <a:gd name="T22" fmla="*/ 30 w 30"/>
                  <a:gd name="T23" fmla="*/ 47 h 47"/>
                  <a:gd name="T24" fmla="*/ 2 w 30"/>
                  <a:gd name="T25" fmla="*/ 15 h 47"/>
                  <a:gd name="T26" fmla="*/ 0 w 30"/>
                  <a:gd name="T27" fmla="*/ 12 h 47"/>
                  <a:gd name="T28" fmla="*/ 2 w 30"/>
                  <a:gd name="T29" fmla="*/ 5 h 47"/>
                  <a:gd name="T30" fmla="*/ 2 w 30"/>
                  <a:gd name="T31" fmla="*/ 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" h="47">
                    <a:moveTo>
                      <a:pt x="2" y="4"/>
                    </a:moveTo>
                    <a:cubicBezTo>
                      <a:pt x="2" y="3"/>
                      <a:pt x="2" y="2"/>
                      <a:pt x="3" y="1"/>
                    </a:cubicBezTo>
                    <a:cubicBezTo>
                      <a:pt x="6" y="0"/>
                      <a:pt x="8" y="1"/>
                      <a:pt x="11" y="4"/>
                    </a:cubicBezTo>
                    <a:cubicBezTo>
                      <a:pt x="16" y="8"/>
                      <a:pt x="18" y="14"/>
                      <a:pt x="24" y="18"/>
                    </a:cubicBezTo>
                    <a:cubicBezTo>
                      <a:pt x="25" y="18"/>
                      <a:pt x="25" y="19"/>
                      <a:pt x="24" y="20"/>
                    </a:cubicBezTo>
                    <a:cubicBezTo>
                      <a:pt x="23" y="21"/>
                      <a:pt x="22" y="21"/>
                      <a:pt x="21" y="20"/>
                    </a:cubicBezTo>
                    <a:cubicBezTo>
                      <a:pt x="19" y="18"/>
                      <a:pt x="16" y="15"/>
                      <a:pt x="14" y="12"/>
                    </a:cubicBezTo>
                    <a:cubicBezTo>
                      <a:pt x="13" y="11"/>
                      <a:pt x="12" y="9"/>
                      <a:pt x="10" y="10"/>
                    </a:cubicBezTo>
                    <a:cubicBezTo>
                      <a:pt x="9" y="10"/>
                      <a:pt x="8" y="12"/>
                      <a:pt x="8" y="14"/>
                    </a:cubicBezTo>
                    <a:cubicBezTo>
                      <a:pt x="9" y="21"/>
                      <a:pt x="8" y="29"/>
                      <a:pt x="16" y="34"/>
                    </a:cubicBezTo>
                    <a:cubicBezTo>
                      <a:pt x="20" y="36"/>
                      <a:pt x="22" y="42"/>
                      <a:pt x="27" y="42"/>
                    </a:cubicBezTo>
                    <a:cubicBezTo>
                      <a:pt x="28" y="44"/>
                      <a:pt x="29" y="46"/>
                      <a:pt x="30" y="47"/>
                    </a:cubicBezTo>
                    <a:cubicBezTo>
                      <a:pt x="17" y="40"/>
                      <a:pt x="6" y="31"/>
                      <a:pt x="2" y="15"/>
                    </a:cubicBezTo>
                    <a:cubicBezTo>
                      <a:pt x="2" y="14"/>
                      <a:pt x="1" y="13"/>
                      <a:pt x="0" y="12"/>
                    </a:cubicBezTo>
                    <a:cubicBezTo>
                      <a:pt x="2" y="10"/>
                      <a:pt x="3" y="8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D6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53"/>
              <p:cNvSpPr>
                <a:spLocks/>
              </p:cNvSpPr>
              <p:nvPr userDrawn="1"/>
            </p:nvSpPr>
            <p:spPr bwMode="auto">
              <a:xfrm>
                <a:off x="1914" y="2566"/>
                <a:ext cx="4" cy="9"/>
              </a:xfrm>
              <a:custGeom>
                <a:avLst/>
                <a:gdLst>
                  <a:gd name="T0" fmla="*/ 2 w 4"/>
                  <a:gd name="T1" fmla="*/ 0 h 8"/>
                  <a:gd name="T2" fmla="*/ 1 w 4"/>
                  <a:gd name="T3" fmla="*/ 8 h 8"/>
                  <a:gd name="T4" fmla="*/ 0 w 4"/>
                  <a:gd name="T5" fmla="*/ 5 h 8"/>
                  <a:gd name="T6" fmla="*/ 2 w 4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2" y="0"/>
                    </a:moveTo>
                    <a:cubicBezTo>
                      <a:pt x="4" y="3"/>
                      <a:pt x="4" y="6"/>
                      <a:pt x="1" y="8"/>
                    </a:cubicBezTo>
                    <a:cubicBezTo>
                      <a:pt x="1" y="7"/>
                      <a:pt x="1" y="6"/>
                      <a:pt x="0" y="5"/>
                    </a:cubicBezTo>
                    <a:cubicBezTo>
                      <a:pt x="1" y="4"/>
                      <a:pt x="2" y="2"/>
                      <a:pt x="2" y="0"/>
                    </a:cubicBezTo>
                    <a:close/>
                  </a:path>
                </a:pathLst>
              </a:custGeom>
              <a:solidFill>
                <a:srgbClr val="6265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54"/>
              <p:cNvSpPr>
                <a:spLocks/>
              </p:cNvSpPr>
              <p:nvPr userDrawn="1"/>
            </p:nvSpPr>
            <p:spPr bwMode="auto">
              <a:xfrm>
                <a:off x="1887" y="2388"/>
                <a:ext cx="78" cy="27"/>
              </a:xfrm>
              <a:custGeom>
                <a:avLst/>
                <a:gdLst>
                  <a:gd name="T0" fmla="*/ 20 w 67"/>
                  <a:gd name="T1" fmla="*/ 23 h 23"/>
                  <a:gd name="T2" fmla="*/ 16 w 67"/>
                  <a:gd name="T3" fmla="*/ 22 h 23"/>
                  <a:gd name="T4" fmla="*/ 6 w 67"/>
                  <a:gd name="T5" fmla="*/ 21 h 23"/>
                  <a:gd name="T6" fmla="*/ 0 w 67"/>
                  <a:gd name="T7" fmla="*/ 21 h 23"/>
                  <a:gd name="T8" fmla="*/ 0 w 67"/>
                  <a:gd name="T9" fmla="*/ 20 h 23"/>
                  <a:gd name="T10" fmla="*/ 16 w 67"/>
                  <a:gd name="T11" fmla="*/ 11 h 23"/>
                  <a:gd name="T12" fmla="*/ 20 w 67"/>
                  <a:gd name="T13" fmla="*/ 8 h 23"/>
                  <a:gd name="T14" fmla="*/ 29 w 67"/>
                  <a:gd name="T15" fmla="*/ 1 h 23"/>
                  <a:gd name="T16" fmla="*/ 32 w 67"/>
                  <a:gd name="T17" fmla="*/ 0 h 23"/>
                  <a:gd name="T18" fmla="*/ 40 w 67"/>
                  <a:gd name="T19" fmla="*/ 4 h 23"/>
                  <a:gd name="T20" fmla="*/ 63 w 67"/>
                  <a:gd name="T21" fmla="*/ 13 h 23"/>
                  <a:gd name="T22" fmla="*/ 66 w 67"/>
                  <a:gd name="T23" fmla="*/ 13 h 23"/>
                  <a:gd name="T24" fmla="*/ 66 w 67"/>
                  <a:gd name="T25" fmla="*/ 16 h 23"/>
                  <a:gd name="T26" fmla="*/ 53 w 67"/>
                  <a:gd name="T27" fmla="*/ 20 h 23"/>
                  <a:gd name="T28" fmla="*/ 39 w 67"/>
                  <a:gd name="T29" fmla="*/ 22 h 23"/>
                  <a:gd name="T30" fmla="*/ 20 w 67"/>
                  <a:gd name="T3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7" h="23">
                    <a:moveTo>
                      <a:pt x="20" y="23"/>
                    </a:moveTo>
                    <a:cubicBezTo>
                      <a:pt x="19" y="21"/>
                      <a:pt x="18" y="22"/>
                      <a:pt x="16" y="22"/>
                    </a:cubicBezTo>
                    <a:cubicBezTo>
                      <a:pt x="13" y="20"/>
                      <a:pt x="10" y="20"/>
                      <a:pt x="6" y="21"/>
                    </a:cubicBezTo>
                    <a:cubicBezTo>
                      <a:pt x="4" y="20"/>
                      <a:pt x="2" y="21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5" y="17"/>
                      <a:pt x="7" y="7"/>
                      <a:pt x="16" y="11"/>
                    </a:cubicBezTo>
                    <a:cubicBezTo>
                      <a:pt x="18" y="12"/>
                      <a:pt x="18" y="9"/>
                      <a:pt x="20" y="8"/>
                    </a:cubicBezTo>
                    <a:cubicBezTo>
                      <a:pt x="24" y="6"/>
                      <a:pt x="26" y="4"/>
                      <a:pt x="29" y="1"/>
                    </a:cubicBezTo>
                    <a:cubicBezTo>
                      <a:pt x="30" y="0"/>
                      <a:pt x="31" y="0"/>
                      <a:pt x="32" y="0"/>
                    </a:cubicBezTo>
                    <a:cubicBezTo>
                      <a:pt x="36" y="0"/>
                      <a:pt x="38" y="0"/>
                      <a:pt x="40" y="4"/>
                    </a:cubicBezTo>
                    <a:cubicBezTo>
                      <a:pt x="48" y="17"/>
                      <a:pt x="48" y="16"/>
                      <a:pt x="63" y="13"/>
                    </a:cubicBezTo>
                    <a:cubicBezTo>
                      <a:pt x="64" y="13"/>
                      <a:pt x="65" y="13"/>
                      <a:pt x="66" y="13"/>
                    </a:cubicBezTo>
                    <a:cubicBezTo>
                      <a:pt x="67" y="14"/>
                      <a:pt x="67" y="15"/>
                      <a:pt x="66" y="16"/>
                    </a:cubicBezTo>
                    <a:cubicBezTo>
                      <a:pt x="62" y="17"/>
                      <a:pt x="57" y="19"/>
                      <a:pt x="53" y="20"/>
                    </a:cubicBezTo>
                    <a:cubicBezTo>
                      <a:pt x="48" y="22"/>
                      <a:pt x="44" y="22"/>
                      <a:pt x="39" y="22"/>
                    </a:cubicBezTo>
                    <a:cubicBezTo>
                      <a:pt x="33" y="21"/>
                      <a:pt x="27" y="22"/>
                      <a:pt x="20" y="23"/>
                    </a:cubicBezTo>
                    <a:close/>
                  </a:path>
                </a:pathLst>
              </a:custGeom>
              <a:solidFill>
                <a:srgbClr val="D8D6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55"/>
              <p:cNvSpPr>
                <a:spLocks/>
              </p:cNvSpPr>
              <p:nvPr userDrawn="1"/>
            </p:nvSpPr>
            <p:spPr bwMode="auto">
              <a:xfrm>
                <a:off x="1965" y="2409"/>
                <a:ext cx="35" cy="57"/>
              </a:xfrm>
              <a:custGeom>
                <a:avLst/>
                <a:gdLst>
                  <a:gd name="T0" fmla="*/ 21 w 31"/>
                  <a:gd name="T1" fmla="*/ 47 h 49"/>
                  <a:gd name="T2" fmla="*/ 14 w 31"/>
                  <a:gd name="T3" fmla="*/ 48 h 49"/>
                  <a:gd name="T4" fmla="*/ 12 w 31"/>
                  <a:gd name="T5" fmla="*/ 48 h 49"/>
                  <a:gd name="T6" fmla="*/ 11 w 31"/>
                  <a:gd name="T7" fmla="*/ 47 h 49"/>
                  <a:gd name="T8" fmla="*/ 10 w 31"/>
                  <a:gd name="T9" fmla="*/ 46 h 49"/>
                  <a:gd name="T10" fmla="*/ 8 w 31"/>
                  <a:gd name="T11" fmla="*/ 44 h 49"/>
                  <a:gd name="T12" fmla="*/ 7 w 31"/>
                  <a:gd name="T13" fmla="*/ 42 h 49"/>
                  <a:gd name="T14" fmla="*/ 5 w 31"/>
                  <a:gd name="T15" fmla="*/ 41 h 49"/>
                  <a:gd name="T16" fmla="*/ 5 w 31"/>
                  <a:gd name="T17" fmla="*/ 41 h 49"/>
                  <a:gd name="T18" fmla="*/ 2 w 31"/>
                  <a:gd name="T19" fmla="*/ 38 h 49"/>
                  <a:gd name="T20" fmla="*/ 2 w 31"/>
                  <a:gd name="T21" fmla="*/ 38 h 49"/>
                  <a:gd name="T22" fmla="*/ 0 w 31"/>
                  <a:gd name="T23" fmla="*/ 32 h 49"/>
                  <a:gd name="T24" fmla="*/ 0 w 31"/>
                  <a:gd name="T25" fmla="*/ 30 h 49"/>
                  <a:gd name="T26" fmla="*/ 1 w 31"/>
                  <a:gd name="T27" fmla="*/ 26 h 49"/>
                  <a:gd name="T28" fmla="*/ 1 w 31"/>
                  <a:gd name="T29" fmla="*/ 26 h 49"/>
                  <a:gd name="T30" fmla="*/ 1 w 31"/>
                  <a:gd name="T31" fmla="*/ 22 h 49"/>
                  <a:gd name="T32" fmla="*/ 3 w 31"/>
                  <a:gd name="T33" fmla="*/ 14 h 49"/>
                  <a:gd name="T34" fmla="*/ 6 w 31"/>
                  <a:gd name="T35" fmla="*/ 5 h 49"/>
                  <a:gd name="T36" fmla="*/ 6 w 31"/>
                  <a:gd name="T37" fmla="*/ 6 h 49"/>
                  <a:gd name="T38" fmla="*/ 10 w 31"/>
                  <a:gd name="T39" fmla="*/ 0 h 49"/>
                  <a:gd name="T40" fmla="*/ 17 w 31"/>
                  <a:gd name="T41" fmla="*/ 4 h 49"/>
                  <a:gd name="T42" fmla="*/ 11 w 31"/>
                  <a:gd name="T43" fmla="*/ 10 h 49"/>
                  <a:gd name="T44" fmla="*/ 10 w 31"/>
                  <a:gd name="T45" fmla="*/ 19 h 49"/>
                  <a:gd name="T46" fmla="*/ 8 w 31"/>
                  <a:gd name="T47" fmla="*/ 23 h 49"/>
                  <a:gd name="T48" fmla="*/ 7 w 31"/>
                  <a:gd name="T49" fmla="*/ 26 h 49"/>
                  <a:gd name="T50" fmla="*/ 9 w 31"/>
                  <a:gd name="T51" fmla="*/ 28 h 49"/>
                  <a:gd name="T52" fmla="*/ 9 w 31"/>
                  <a:gd name="T53" fmla="*/ 29 h 49"/>
                  <a:gd name="T54" fmla="*/ 12 w 31"/>
                  <a:gd name="T55" fmla="*/ 38 h 49"/>
                  <a:gd name="T56" fmla="*/ 12 w 31"/>
                  <a:gd name="T57" fmla="*/ 39 h 49"/>
                  <a:gd name="T58" fmla="*/ 12 w 31"/>
                  <a:gd name="T59" fmla="*/ 39 h 49"/>
                  <a:gd name="T60" fmla="*/ 12 w 31"/>
                  <a:gd name="T61" fmla="*/ 38 h 49"/>
                  <a:gd name="T62" fmla="*/ 12 w 31"/>
                  <a:gd name="T63" fmla="*/ 38 h 49"/>
                  <a:gd name="T64" fmla="*/ 18 w 31"/>
                  <a:gd name="T65" fmla="*/ 38 h 49"/>
                  <a:gd name="T66" fmla="*/ 22 w 31"/>
                  <a:gd name="T67" fmla="*/ 37 h 49"/>
                  <a:gd name="T68" fmla="*/ 26 w 31"/>
                  <a:gd name="T69" fmla="*/ 38 h 49"/>
                  <a:gd name="T70" fmla="*/ 31 w 31"/>
                  <a:gd name="T71" fmla="*/ 43 h 49"/>
                  <a:gd name="T72" fmla="*/ 31 w 31"/>
                  <a:gd name="T73" fmla="*/ 44 h 49"/>
                  <a:gd name="T74" fmla="*/ 30 w 31"/>
                  <a:gd name="T75" fmla="*/ 44 h 49"/>
                  <a:gd name="T76" fmla="*/ 28 w 31"/>
                  <a:gd name="T77" fmla="*/ 46 h 49"/>
                  <a:gd name="T78" fmla="*/ 26 w 31"/>
                  <a:gd name="T79" fmla="*/ 47 h 49"/>
                  <a:gd name="T80" fmla="*/ 24 w 31"/>
                  <a:gd name="T81" fmla="*/ 46 h 49"/>
                  <a:gd name="T82" fmla="*/ 23 w 31"/>
                  <a:gd name="T83" fmla="*/ 46 h 49"/>
                  <a:gd name="T84" fmla="*/ 21 w 31"/>
                  <a:gd name="T85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" h="49">
                    <a:moveTo>
                      <a:pt x="21" y="47"/>
                    </a:moveTo>
                    <a:cubicBezTo>
                      <a:pt x="18" y="45"/>
                      <a:pt x="15" y="43"/>
                      <a:pt x="14" y="48"/>
                    </a:cubicBezTo>
                    <a:cubicBezTo>
                      <a:pt x="14" y="49"/>
                      <a:pt x="12" y="49"/>
                      <a:pt x="12" y="48"/>
                    </a:cubicBezTo>
                    <a:cubicBezTo>
                      <a:pt x="11" y="48"/>
                      <a:pt x="11" y="47"/>
                      <a:pt x="11" y="47"/>
                    </a:cubicBezTo>
                    <a:cubicBezTo>
                      <a:pt x="11" y="47"/>
                      <a:pt x="10" y="46"/>
                      <a:pt x="10" y="46"/>
                    </a:cubicBezTo>
                    <a:cubicBezTo>
                      <a:pt x="9" y="45"/>
                      <a:pt x="8" y="45"/>
                      <a:pt x="8" y="44"/>
                    </a:cubicBezTo>
                    <a:cubicBezTo>
                      <a:pt x="7" y="43"/>
                      <a:pt x="7" y="43"/>
                      <a:pt x="7" y="42"/>
                    </a:cubicBezTo>
                    <a:cubicBezTo>
                      <a:pt x="7" y="41"/>
                      <a:pt x="6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4" y="40"/>
                      <a:pt x="4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1" y="36"/>
                      <a:pt x="0" y="34"/>
                      <a:pt x="0" y="32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1" y="29"/>
                      <a:pt x="0" y="28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5"/>
                      <a:pt x="1" y="23"/>
                      <a:pt x="1" y="22"/>
                    </a:cubicBezTo>
                    <a:cubicBezTo>
                      <a:pt x="1" y="19"/>
                      <a:pt x="3" y="17"/>
                      <a:pt x="3" y="14"/>
                    </a:cubicBezTo>
                    <a:cubicBezTo>
                      <a:pt x="4" y="11"/>
                      <a:pt x="5" y="8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3"/>
                      <a:pt x="7" y="1"/>
                      <a:pt x="10" y="0"/>
                    </a:cubicBezTo>
                    <a:cubicBezTo>
                      <a:pt x="13" y="0"/>
                      <a:pt x="15" y="2"/>
                      <a:pt x="17" y="4"/>
                    </a:cubicBezTo>
                    <a:cubicBezTo>
                      <a:pt x="16" y="7"/>
                      <a:pt x="11" y="6"/>
                      <a:pt x="11" y="10"/>
                    </a:cubicBezTo>
                    <a:cubicBezTo>
                      <a:pt x="12" y="13"/>
                      <a:pt x="11" y="16"/>
                      <a:pt x="10" y="19"/>
                    </a:cubicBezTo>
                    <a:cubicBezTo>
                      <a:pt x="9" y="20"/>
                      <a:pt x="8" y="22"/>
                      <a:pt x="8" y="23"/>
                    </a:cubicBezTo>
                    <a:cubicBezTo>
                      <a:pt x="8" y="24"/>
                      <a:pt x="8" y="25"/>
                      <a:pt x="7" y="26"/>
                    </a:cubicBezTo>
                    <a:cubicBezTo>
                      <a:pt x="8" y="27"/>
                      <a:pt x="8" y="28"/>
                      <a:pt x="9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0" y="32"/>
                      <a:pt x="11" y="35"/>
                      <a:pt x="12" y="38"/>
                    </a:cubicBezTo>
                    <a:cubicBezTo>
                      <a:pt x="12" y="40"/>
                      <a:pt x="13" y="40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4" y="38"/>
                      <a:pt x="16" y="37"/>
                      <a:pt x="18" y="38"/>
                    </a:cubicBezTo>
                    <a:cubicBezTo>
                      <a:pt x="20" y="40"/>
                      <a:pt x="21" y="42"/>
                      <a:pt x="22" y="37"/>
                    </a:cubicBezTo>
                    <a:cubicBezTo>
                      <a:pt x="23" y="35"/>
                      <a:pt x="26" y="38"/>
                      <a:pt x="26" y="38"/>
                    </a:cubicBezTo>
                    <a:cubicBezTo>
                      <a:pt x="27" y="41"/>
                      <a:pt x="29" y="42"/>
                      <a:pt x="31" y="43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29" y="44"/>
                      <a:pt x="29" y="45"/>
                      <a:pt x="28" y="46"/>
                    </a:cubicBezTo>
                    <a:cubicBezTo>
                      <a:pt x="28" y="46"/>
                      <a:pt x="27" y="46"/>
                      <a:pt x="26" y="47"/>
                    </a:cubicBezTo>
                    <a:cubicBezTo>
                      <a:pt x="26" y="46"/>
                      <a:pt x="25" y="46"/>
                      <a:pt x="24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8"/>
                      <a:pt x="22" y="48"/>
                      <a:pt x="21" y="47"/>
                    </a:cubicBezTo>
                    <a:close/>
                  </a:path>
                </a:pathLst>
              </a:custGeom>
              <a:solidFill>
                <a:srgbClr val="656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56"/>
              <p:cNvSpPr>
                <a:spLocks/>
              </p:cNvSpPr>
              <p:nvPr userDrawn="1"/>
            </p:nvSpPr>
            <p:spPr bwMode="auto">
              <a:xfrm>
                <a:off x="1955" y="2452"/>
                <a:ext cx="15" cy="13"/>
              </a:xfrm>
              <a:custGeom>
                <a:avLst/>
                <a:gdLst>
                  <a:gd name="T0" fmla="*/ 8 w 13"/>
                  <a:gd name="T1" fmla="*/ 11 h 11"/>
                  <a:gd name="T2" fmla="*/ 2 w 13"/>
                  <a:gd name="T3" fmla="*/ 9 h 11"/>
                  <a:gd name="T4" fmla="*/ 0 w 13"/>
                  <a:gd name="T5" fmla="*/ 4 h 11"/>
                  <a:gd name="T6" fmla="*/ 13 w 13"/>
                  <a:gd name="T7" fmla="*/ 7 h 11"/>
                  <a:gd name="T8" fmla="*/ 13 w 13"/>
                  <a:gd name="T9" fmla="*/ 8 h 11"/>
                  <a:gd name="T10" fmla="*/ 10 w 13"/>
                  <a:gd name="T11" fmla="*/ 11 h 11"/>
                  <a:gd name="T12" fmla="*/ 8 w 13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1">
                    <a:moveTo>
                      <a:pt x="8" y="11"/>
                    </a:moveTo>
                    <a:cubicBezTo>
                      <a:pt x="6" y="6"/>
                      <a:pt x="6" y="6"/>
                      <a:pt x="2" y="9"/>
                    </a:cubicBezTo>
                    <a:cubicBezTo>
                      <a:pt x="1" y="7"/>
                      <a:pt x="1" y="6"/>
                      <a:pt x="0" y="4"/>
                    </a:cubicBezTo>
                    <a:cubicBezTo>
                      <a:pt x="6" y="0"/>
                      <a:pt x="9" y="5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2" y="10"/>
                      <a:pt x="12" y="11"/>
                      <a:pt x="10" y="11"/>
                    </a:cubicBezTo>
                    <a:cubicBezTo>
                      <a:pt x="9" y="11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70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57"/>
              <p:cNvSpPr>
                <a:spLocks/>
              </p:cNvSpPr>
              <p:nvPr userDrawn="1"/>
            </p:nvSpPr>
            <p:spPr bwMode="auto">
              <a:xfrm>
                <a:off x="1969" y="2403"/>
                <a:ext cx="7" cy="13"/>
              </a:xfrm>
              <a:custGeom>
                <a:avLst/>
                <a:gdLst>
                  <a:gd name="T0" fmla="*/ 5 w 6"/>
                  <a:gd name="T1" fmla="*/ 5 h 11"/>
                  <a:gd name="T2" fmla="*/ 2 w 6"/>
                  <a:gd name="T3" fmla="*/ 11 h 11"/>
                  <a:gd name="T4" fmla="*/ 2 w 6"/>
                  <a:gd name="T5" fmla="*/ 1 h 11"/>
                  <a:gd name="T6" fmla="*/ 3 w 6"/>
                  <a:gd name="T7" fmla="*/ 0 h 11"/>
                  <a:gd name="T8" fmla="*/ 6 w 6"/>
                  <a:gd name="T9" fmla="*/ 2 h 11"/>
                  <a:gd name="T10" fmla="*/ 6 w 6"/>
                  <a:gd name="T11" fmla="*/ 4 h 11"/>
                  <a:gd name="T12" fmla="*/ 5 w 6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1">
                    <a:moveTo>
                      <a:pt x="5" y="5"/>
                    </a:moveTo>
                    <a:cubicBezTo>
                      <a:pt x="4" y="7"/>
                      <a:pt x="3" y="9"/>
                      <a:pt x="2" y="11"/>
                    </a:cubicBezTo>
                    <a:cubicBezTo>
                      <a:pt x="1" y="7"/>
                      <a:pt x="0" y="4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5"/>
                      <a:pt x="6" y="5"/>
                      <a:pt x="5" y="5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58"/>
              <p:cNvSpPr>
                <a:spLocks/>
              </p:cNvSpPr>
              <p:nvPr userDrawn="1"/>
            </p:nvSpPr>
            <p:spPr bwMode="auto">
              <a:xfrm>
                <a:off x="1967" y="2415"/>
                <a:ext cx="4" cy="10"/>
              </a:xfrm>
              <a:custGeom>
                <a:avLst/>
                <a:gdLst>
                  <a:gd name="T0" fmla="*/ 4 w 4"/>
                  <a:gd name="T1" fmla="*/ 0 h 9"/>
                  <a:gd name="T2" fmla="*/ 1 w 4"/>
                  <a:gd name="T3" fmla="*/ 9 h 9"/>
                  <a:gd name="T4" fmla="*/ 4 w 4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cubicBezTo>
                      <a:pt x="4" y="4"/>
                      <a:pt x="4" y="7"/>
                      <a:pt x="1" y="9"/>
                    </a:cubicBezTo>
                    <a:cubicBezTo>
                      <a:pt x="0" y="6"/>
                      <a:pt x="1" y="3"/>
                      <a:pt x="4" y="0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59"/>
              <p:cNvSpPr>
                <a:spLocks/>
              </p:cNvSpPr>
              <p:nvPr userDrawn="1"/>
            </p:nvSpPr>
            <p:spPr bwMode="auto">
              <a:xfrm>
                <a:off x="1970" y="2457"/>
                <a:ext cx="6" cy="8"/>
              </a:xfrm>
              <a:custGeom>
                <a:avLst/>
                <a:gdLst>
                  <a:gd name="T0" fmla="*/ 3 w 5"/>
                  <a:gd name="T1" fmla="*/ 1 h 7"/>
                  <a:gd name="T2" fmla="*/ 3 w 5"/>
                  <a:gd name="T3" fmla="*/ 2 h 7"/>
                  <a:gd name="T4" fmla="*/ 4 w 5"/>
                  <a:gd name="T5" fmla="*/ 6 h 7"/>
                  <a:gd name="T6" fmla="*/ 0 w 5"/>
                  <a:gd name="T7" fmla="*/ 4 h 7"/>
                  <a:gd name="T8" fmla="*/ 0 w 5"/>
                  <a:gd name="T9" fmla="*/ 3 h 7"/>
                  <a:gd name="T10" fmla="*/ 1 w 5"/>
                  <a:gd name="T11" fmla="*/ 1 h 7"/>
                  <a:gd name="T12" fmla="*/ 3 w 5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3" y="1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4" y="3"/>
                      <a:pt x="5" y="5"/>
                      <a:pt x="4" y="6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70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60"/>
              <p:cNvSpPr>
                <a:spLocks/>
              </p:cNvSpPr>
              <p:nvPr userDrawn="1"/>
            </p:nvSpPr>
            <p:spPr bwMode="auto">
              <a:xfrm>
                <a:off x="1963" y="2401"/>
                <a:ext cx="10" cy="6"/>
              </a:xfrm>
              <a:custGeom>
                <a:avLst/>
                <a:gdLst>
                  <a:gd name="T0" fmla="*/ 0 w 8"/>
                  <a:gd name="T1" fmla="*/ 5 h 5"/>
                  <a:gd name="T2" fmla="*/ 0 w 8"/>
                  <a:gd name="T3" fmla="*/ 3 h 5"/>
                  <a:gd name="T4" fmla="*/ 4 w 8"/>
                  <a:gd name="T5" fmla="*/ 0 h 5"/>
                  <a:gd name="T6" fmla="*/ 7 w 8"/>
                  <a:gd name="T7" fmla="*/ 0 h 5"/>
                  <a:gd name="T8" fmla="*/ 7 w 8"/>
                  <a:gd name="T9" fmla="*/ 2 h 5"/>
                  <a:gd name="T10" fmla="*/ 7 w 8"/>
                  <a:gd name="T11" fmla="*/ 3 h 5"/>
                  <a:gd name="T12" fmla="*/ 0 w 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0" y="5"/>
                    </a:moveTo>
                    <a:cubicBezTo>
                      <a:pt x="0" y="4"/>
                      <a:pt x="0" y="4"/>
                      <a:pt x="0" y="3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1"/>
                      <a:pt x="8" y="2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3"/>
                      <a:pt x="3" y="4"/>
                      <a:pt x="0" y="5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61"/>
              <p:cNvSpPr>
                <a:spLocks/>
              </p:cNvSpPr>
              <p:nvPr userDrawn="1"/>
            </p:nvSpPr>
            <p:spPr bwMode="auto">
              <a:xfrm>
                <a:off x="1963" y="2446"/>
                <a:ext cx="4" cy="7"/>
              </a:xfrm>
              <a:custGeom>
                <a:avLst/>
                <a:gdLst>
                  <a:gd name="T0" fmla="*/ 1 w 3"/>
                  <a:gd name="T1" fmla="*/ 0 h 6"/>
                  <a:gd name="T2" fmla="*/ 3 w 3"/>
                  <a:gd name="T3" fmla="*/ 6 h 6"/>
                  <a:gd name="T4" fmla="*/ 1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2" y="2"/>
                      <a:pt x="3" y="4"/>
                      <a:pt x="3" y="6"/>
                    </a:cubicBezTo>
                    <a:cubicBezTo>
                      <a:pt x="0" y="4"/>
                      <a:pt x="0" y="2"/>
                      <a:pt x="1" y="0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62"/>
              <p:cNvSpPr>
                <a:spLocks/>
              </p:cNvSpPr>
              <p:nvPr userDrawn="1"/>
            </p:nvSpPr>
            <p:spPr bwMode="auto">
              <a:xfrm>
                <a:off x="1967" y="2453"/>
                <a:ext cx="3" cy="4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0"/>
                      <a:pt x="3" y="1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63"/>
              <p:cNvSpPr>
                <a:spLocks/>
              </p:cNvSpPr>
              <p:nvPr userDrawn="1"/>
            </p:nvSpPr>
            <p:spPr bwMode="auto">
              <a:xfrm>
                <a:off x="1965" y="2439"/>
                <a:ext cx="1" cy="5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1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2"/>
                      <a:pt x="1" y="3"/>
                      <a:pt x="0" y="4"/>
                    </a:cubicBezTo>
                    <a:cubicBezTo>
                      <a:pt x="0" y="3"/>
                      <a:pt x="0" y="2"/>
                      <a:pt x="1" y="0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64"/>
              <p:cNvSpPr>
                <a:spLocks/>
              </p:cNvSpPr>
              <p:nvPr userDrawn="1"/>
            </p:nvSpPr>
            <p:spPr bwMode="auto">
              <a:xfrm>
                <a:off x="1965" y="2435"/>
                <a:ext cx="2" cy="4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4 h 4"/>
                  <a:gd name="T4" fmla="*/ 1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2" y="2"/>
                      <a:pt x="2" y="3"/>
                      <a:pt x="1" y="4"/>
                    </a:cubicBezTo>
                    <a:cubicBezTo>
                      <a:pt x="0" y="3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65"/>
              <p:cNvSpPr>
                <a:spLocks/>
              </p:cNvSpPr>
              <p:nvPr userDrawn="1"/>
            </p:nvSpPr>
            <p:spPr bwMode="auto">
              <a:xfrm>
                <a:off x="1970" y="2457"/>
                <a:ext cx="4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1 h 1"/>
                  <a:gd name="T4" fmla="*/ 1 w 3"/>
                  <a:gd name="T5" fmla="*/ 1 h 1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66"/>
              <p:cNvSpPr>
                <a:spLocks/>
              </p:cNvSpPr>
              <p:nvPr userDrawn="1"/>
            </p:nvSpPr>
            <p:spPr bwMode="auto">
              <a:xfrm>
                <a:off x="1832" y="2393"/>
                <a:ext cx="56" cy="17"/>
              </a:xfrm>
              <a:custGeom>
                <a:avLst/>
                <a:gdLst>
                  <a:gd name="T0" fmla="*/ 32 w 49"/>
                  <a:gd name="T1" fmla="*/ 13 h 15"/>
                  <a:gd name="T2" fmla="*/ 7 w 49"/>
                  <a:gd name="T3" fmla="*/ 13 h 15"/>
                  <a:gd name="T4" fmla="*/ 0 w 49"/>
                  <a:gd name="T5" fmla="*/ 10 h 15"/>
                  <a:gd name="T6" fmla="*/ 0 w 49"/>
                  <a:gd name="T7" fmla="*/ 8 h 15"/>
                  <a:gd name="T8" fmla="*/ 12 w 49"/>
                  <a:gd name="T9" fmla="*/ 3 h 15"/>
                  <a:gd name="T10" fmla="*/ 14 w 49"/>
                  <a:gd name="T11" fmla="*/ 5 h 15"/>
                  <a:gd name="T12" fmla="*/ 28 w 49"/>
                  <a:gd name="T13" fmla="*/ 1 h 15"/>
                  <a:gd name="T14" fmla="*/ 46 w 49"/>
                  <a:gd name="T15" fmla="*/ 2 h 15"/>
                  <a:gd name="T16" fmla="*/ 49 w 49"/>
                  <a:gd name="T17" fmla="*/ 6 h 15"/>
                  <a:gd name="T18" fmla="*/ 32 w 49"/>
                  <a:gd name="T1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15">
                    <a:moveTo>
                      <a:pt x="32" y="13"/>
                    </a:moveTo>
                    <a:cubicBezTo>
                      <a:pt x="23" y="14"/>
                      <a:pt x="15" y="12"/>
                      <a:pt x="7" y="13"/>
                    </a:cubicBezTo>
                    <a:cubicBezTo>
                      <a:pt x="5" y="11"/>
                      <a:pt x="2" y="11"/>
                      <a:pt x="0" y="10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3" y="4"/>
                      <a:pt x="7" y="2"/>
                      <a:pt x="12" y="3"/>
                    </a:cubicBezTo>
                    <a:cubicBezTo>
                      <a:pt x="13" y="3"/>
                      <a:pt x="14" y="4"/>
                      <a:pt x="14" y="5"/>
                    </a:cubicBezTo>
                    <a:cubicBezTo>
                      <a:pt x="20" y="7"/>
                      <a:pt x="23" y="1"/>
                      <a:pt x="28" y="1"/>
                    </a:cubicBezTo>
                    <a:cubicBezTo>
                      <a:pt x="34" y="0"/>
                      <a:pt x="40" y="2"/>
                      <a:pt x="46" y="2"/>
                    </a:cubicBezTo>
                    <a:cubicBezTo>
                      <a:pt x="48" y="2"/>
                      <a:pt x="49" y="3"/>
                      <a:pt x="49" y="6"/>
                    </a:cubicBezTo>
                    <a:cubicBezTo>
                      <a:pt x="47" y="15"/>
                      <a:pt x="47" y="15"/>
                      <a:pt x="32" y="13"/>
                    </a:cubicBezTo>
                    <a:close/>
                  </a:path>
                </a:pathLst>
              </a:custGeom>
              <a:solidFill>
                <a:srgbClr val="C4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67"/>
              <p:cNvSpPr>
                <a:spLocks/>
              </p:cNvSpPr>
              <p:nvPr userDrawn="1"/>
            </p:nvSpPr>
            <p:spPr bwMode="auto">
              <a:xfrm>
                <a:off x="1822" y="2397"/>
                <a:ext cx="10" cy="8"/>
              </a:xfrm>
              <a:custGeom>
                <a:avLst/>
                <a:gdLst>
                  <a:gd name="T0" fmla="*/ 0 w 9"/>
                  <a:gd name="T1" fmla="*/ 5 h 7"/>
                  <a:gd name="T2" fmla="*/ 6 w 9"/>
                  <a:gd name="T3" fmla="*/ 0 h 7"/>
                  <a:gd name="T4" fmla="*/ 6 w 9"/>
                  <a:gd name="T5" fmla="*/ 0 h 7"/>
                  <a:gd name="T6" fmla="*/ 9 w 9"/>
                  <a:gd name="T7" fmla="*/ 6 h 7"/>
                  <a:gd name="T8" fmla="*/ 9 w 9"/>
                  <a:gd name="T9" fmla="*/ 7 h 7"/>
                  <a:gd name="T10" fmla="*/ 0 w 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0" y="5"/>
                    </a:moveTo>
                    <a:cubicBezTo>
                      <a:pt x="4" y="5"/>
                      <a:pt x="4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1"/>
                      <a:pt x="9" y="4"/>
                      <a:pt x="9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6" y="7"/>
                      <a:pt x="3" y="7"/>
                      <a:pt x="0" y="5"/>
                    </a:cubicBezTo>
                    <a:close/>
                  </a:path>
                </a:pathLst>
              </a:custGeom>
              <a:solidFill>
                <a:srgbClr val="C0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68"/>
              <p:cNvSpPr>
                <a:spLocks/>
              </p:cNvSpPr>
              <p:nvPr userDrawn="1"/>
            </p:nvSpPr>
            <p:spPr bwMode="auto">
              <a:xfrm>
                <a:off x="1869" y="2386"/>
                <a:ext cx="52" cy="26"/>
              </a:xfrm>
              <a:custGeom>
                <a:avLst/>
                <a:gdLst>
                  <a:gd name="T0" fmla="*/ 0 w 45"/>
                  <a:gd name="T1" fmla="*/ 19 h 22"/>
                  <a:gd name="T2" fmla="*/ 5 w 45"/>
                  <a:gd name="T3" fmla="*/ 18 h 22"/>
                  <a:gd name="T4" fmla="*/ 17 w 45"/>
                  <a:gd name="T5" fmla="*/ 12 h 22"/>
                  <a:gd name="T6" fmla="*/ 18 w 45"/>
                  <a:gd name="T7" fmla="*/ 12 h 22"/>
                  <a:gd name="T8" fmla="*/ 19 w 45"/>
                  <a:gd name="T9" fmla="*/ 11 h 22"/>
                  <a:gd name="T10" fmla="*/ 20 w 45"/>
                  <a:gd name="T11" fmla="*/ 9 h 22"/>
                  <a:gd name="T12" fmla="*/ 22 w 45"/>
                  <a:gd name="T13" fmla="*/ 7 h 22"/>
                  <a:gd name="T14" fmla="*/ 24 w 45"/>
                  <a:gd name="T15" fmla="*/ 7 h 22"/>
                  <a:gd name="T16" fmla="*/ 31 w 45"/>
                  <a:gd name="T17" fmla="*/ 4 h 22"/>
                  <a:gd name="T18" fmla="*/ 37 w 45"/>
                  <a:gd name="T19" fmla="*/ 1 h 22"/>
                  <a:gd name="T20" fmla="*/ 39 w 45"/>
                  <a:gd name="T21" fmla="*/ 0 h 22"/>
                  <a:gd name="T22" fmla="*/ 45 w 45"/>
                  <a:gd name="T23" fmla="*/ 4 h 22"/>
                  <a:gd name="T24" fmla="*/ 43 w 45"/>
                  <a:gd name="T25" fmla="*/ 8 h 22"/>
                  <a:gd name="T26" fmla="*/ 35 w 45"/>
                  <a:gd name="T27" fmla="*/ 21 h 22"/>
                  <a:gd name="T28" fmla="*/ 27 w 45"/>
                  <a:gd name="T29" fmla="*/ 13 h 22"/>
                  <a:gd name="T30" fmla="*/ 27 w 45"/>
                  <a:gd name="T31" fmla="*/ 16 h 22"/>
                  <a:gd name="T32" fmla="*/ 24 w 45"/>
                  <a:gd name="T33" fmla="*/ 20 h 22"/>
                  <a:gd name="T34" fmla="*/ 16 w 45"/>
                  <a:gd name="T35" fmla="*/ 22 h 22"/>
                  <a:gd name="T36" fmla="*/ 7 w 45"/>
                  <a:gd name="T37" fmla="*/ 22 h 22"/>
                  <a:gd name="T38" fmla="*/ 3 w 45"/>
                  <a:gd name="T39" fmla="*/ 22 h 22"/>
                  <a:gd name="T40" fmla="*/ 0 w 45"/>
                  <a:gd name="T41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22">
                    <a:moveTo>
                      <a:pt x="0" y="19"/>
                    </a:moveTo>
                    <a:cubicBezTo>
                      <a:pt x="1" y="19"/>
                      <a:pt x="3" y="18"/>
                      <a:pt x="5" y="18"/>
                    </a:cubicBezTo>
                    <a:cubicBezTo>
                      <a:pt x="11" y="19"/>
                      <a:pt x="14" y="17"/>
                      <a:pt x="17" y="12"/>
                    </a:cubicBezTo>
                    <a:cubicBezTo>
                      <a:pt x="17" y="12"/>
                      <a:pt x="17" y="12"/>
                      <a:pt x="18" y="12"/>
                    </a:cubicBezTo>
                    <a:cubicBezTo>
                      <a:pt x="18" y="12"/>
                      <a:pt x="19" y="13"/>
                      <a:pt x="19" y="11"/>
                    </a:cubicBezTo>
                    <a:cubicBezTo>
                      <a:pt x="19" y="11"/>
                      <a:pt x="19" y="10"/>
                      <a:pt x="20" y="9"/>
                    </a:cubicBezTo>
                    <a:cubicBezTo>
                      <a:pt x="20" y="8"/>
                      <a:pt x="21" y="8"/>
                      <a:pt x="22" y="7"/>
                    </a:cubicBezTo>
                    <a:cubicBezTo>
                      <a:pt x="23" y="7"/>
                      <a:pt x="23" y="7"/>
                      <a:pt x="24" y="7"/>
                    </a:cubicBezTo>
                    <a:cubicBezTo>
                      <a:pt x="27" y="8"/>
                      <a:pt x="29" y="6"/>
                      <a:pt x="31" y="4"/>
                    </a:cubicBezTo>
                    <a:cubicBezTo>
                      <a:pt x="33" y="3"/>
                      <a:pt x="35" y="2"/>
                      <a:pt x="37" y="1"/>
                    </a:cubicBezTo>
                    <a:cubicBezTo>
                      <a:pt x="38" y="0"/>
                      <a:pt x="38" y="0"/>
                      <a:pt x="39" y="0"/>
                    </a:cubicBezTo>
                    <a:cubicBezTo>
                      <a:pt x="41" y="2"/>
                      <a:pt x="45" y="1"/>
                      <a:pt x="45" y="4"/>
                    </a:cubicBezTo>
                    <a:cubicBezTo>
                      <a:pt x="45" y="6"/>
                      <a:pt x="44" y="7"/>
                      <a:pt x="43" y="8"/>
                    </a:cubicBezTo>
                    <a:cubicBezTo>
                      <a:pt x="38" y="11"/>
                      <a:pt x="35" y="14"/>
                      <a:pt x="35" y="21"/>
                    </a:cubicBezTo>
                    <a:cubicBezTo>
                      <a:pt x="31" y="18"/>
                      <a:pt x="32" y="13"/>
                      <a:pt x="27" y="13"/>
                    </a:cubicBezTo>
                    <a:cubicBezTo>
                      <a:pt x="26" y="14"/>
                      <a:pt x="27" y="15"/>
                      <a:pt x="27" y="16"/>
                    </a:cubicBezTo>
                    <a:cubicBezTo>
                      <a:pt x="29" y="19"/>
                      <a:pt x="27" y="21"/>
                      <a:pt x="24" y="20"/>
                    </a:cubicBezTo>
                    <a:cubicBezTo>
                      <a:pt x="21" y="19"/>
                      <a:pt x="18" y="19"/>
                      <a:pt x="16" y="22"/>
                    </a:cubicBezTo>
                    <a:cubicBezTo>
                      <a:pt x="13" y="22"/>
                      <a:pt x="10" y="21"/>
                      <a:pt x="7" y="22"/>
                    </a:cubicBezTo>
                    <a:cubicBezTo>
                      <a:pt x="5" y="21"/>
                      <a:pt x="4" y="21"/>
                      <a:pt x="3" y="22"/>
                    </a:cubicBezTo>
                    <a:cubicBezTo>
                      <a:pt x="2" y="21"/>
                      <a:pt x="1" y="20"/>
                      <a:pt x="0" y="19"/>
                    </a:cubicBezTo>
                    <a:close/>
                  </a:path>
                </a:pathLst>
              </a:custGeom>
              <a:solidFill>
                <a:srgbClr val="D0CE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69"/>
              <p:cNvSpPr>
                <a:spLocks/>
              </p:cNvSpPr>
              <p:nvPr userDrawn="1"/>
            </p:nvSpPr>
            <p:spPr bwMode="auto">
              <a:xfrm>
                <a:off x="2043" y="2402"/>
                <a:ext cx="64" cy="38"/>
              </a:xfrm>
              <a:custGeom>
                <a:avLst/>
                <a:gdLst>
                  <a:gd name="T0" fmla="*/ 2 w 56"/>
                  <a:gd name="T1" fmla="*/ 2 h 33"/>
                  <a:gd name="T2" fmla="*/ 7 w 56"/>
                  <a:gd name="T3" fmla="*/ 1 h 33"/>
                  <a:gd name="T4" fmla="*/ 21 w 56"/>
                  <a:gd name="T5" fmla="*/ 4 h 33"/>
                  <a:gd name="T6" fmla="*/ 35 w 56"/>
                  <a:gd name="T7" fmla="*/ 6 h 33"/>
                  <a:gd name="T8" fmla="*/ 35 w 56"/>
                  <a:gd name="T9" fmla="*/ 6 h 33"/>
                  <a:gd name="T10" fmla="*/ 32 w 56"/>
                  <a:gd name="T11" fmla="*/ 9 h 33"/>
                  <a:gd name="T12" fmla="*/ 56 w 56"/>
                  <a:gd name="T13" fmla="*/ 17 h 33"/>
                  <a:gd name="T14" fmla="*/ 50 w 56"/>
                  <a:gd name="T15" fmla="*/ 23 h 33"/>
                  <a:gd name="T16" fmla="*/ 42 w 56"/>
                  <a:gd name="T17" fmla="*/ 27 h 33"/>
                  <a:gd name="T18" fmla="*/ 30 w 56"/>
                  <a:gd name="T19" fmla="*/ 32 h 33"/>
                  <a:gd name="T20" fmla="*/ 22 w 56"/>
                  <a:gd name="T21" fmla="*/ 26 h 33"/>
                  <a:gd name="T22" fmla="*/ 10 w 56"/>
                  <a:gd name="T23" fmla="*/ 13 h 33"/>
                  <a:gd name="T24" fmla="*/ 3 w 56"/>
                  <a:gd name="T25" fmla="*/ 10 h 33"/>
                  <a:gd name="T26" fmla="*/ 0 w 56"/>
                  <a:gd name="T27" fmla="*/ 7 h 33"/>
                  <a:gd name="T28" fmla="*/ 2 w 56"/>
                  <a:gd name="T29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6" h="33">
                    <a:moveTo>
                      <a:pt x="2" y="2"/>
                    </a:moveTo>
                    <a:cubicBezTo>
                      <a:pt x="4" y="1"/>
                      <a:pt x="5" y="0"/>
                      <a:pt x="7" y="1"/>
                    </a:cubicBezTo>
                    <a:cubicBezTo>
                      <a:pt x="12" y="3"/>
                      <a:pt x="16" y="2"/>
                      <a:pt x="21" y="4"/>
                    </a:cubicBezTo>
                    <a:cubicBezTo>
                      <a:pt x="25" y="3"/>
                      <a:pt x="30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10"/>
                      <a:pt x="33" y="8"/>
                      <a:pt x="32" y="9"/>
                    </a:cubicBezTo>
                    <a:cubicBezTo>
                      <a:pt x="41" y="7"/>
                      <a:pt x="49" y="11"/>
                      <a:pt x="56" y="17"/>
                    </a:cubicBezTo>
                    <a:cubicBezTo>
                      <a:pt x="56" y="21"/>
                      <a:pt x="52" y="25"/>
                      <a:pt x="50" y="23"/>
                    </a:cubicBezTo>
                    <a:cubicBezTo>
                      <a:pt x="44" y="18"/>
                      <a:pt x="44" y="24"/>
                      <a:pt x="42" y="27"/>
                    </a:cubicBezTo>
                    <a:cubicBezTo>
                      <a:pt x="39" y="30"/>
                      <a:pt x="35" y="33"/>
                      <a:pt x="30" y="32"/>
                    </a:cubicBezTo>
                    <a:cubicBezTo>
                      <a:pt x="28" y="29"/>
                      <a:pt x="25" y="28"/>
                      <a:pt x="22" y="26"/>
                    </a:cubicBezTo>
                    <a:cubicBezTo>
                      <a:pt x="17" y="23"/>
                      <a:pt x="12" y="19"/>
                      <a:pt x="10" y="13"/>
                    </a:cubicBezTo>
                    <a:cubicBezTo>
                      <a:pt x="8" y="11"/>
                      <a:pt x="7" y="8"/>
                      <a:pt x="3" y="10"/>
                    </a:cubicBezTo>
                    <a:cubicBezTo>
                      <a:pt x="1" y="10"/>
                      <a:pt x="1" y="8"/>
                      <a:pt x="0" y="7"/>
                    </a:cubicBezTo>
                    <a:cubicBezTo>
                      <a:pt x="1" y="5"/>
                      <a:pt x="2" y="4"/>
                      <a:pt x="2" y="2"/>
                    </a:cubicBezTo>
                    <a:close/>
                  </a:path>
                </a:pathLst>
              </a:custGeom>
              <a:solidFill>
                <a:srgbClr val="C5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70"/>
              <p:cNvSpPr>
                <a:spLocks/>
              </p:cNvSpPr>
              <p:nvPr userDrawn="1"/>
            </p:nvSpPr>
            <p:spPr bwMode="auto">
              <a:xfrm>
                <a:off x="2053" y="2430"/>
                <a:ext cx="48" cy="42"/>
              </a:xfrm>
              <a:custGeom>
                <a:avLst/>
                <a:gdLst>
                  <a:gd name="T0" fmla="*/ 8 w 41"/>
                  <a:gd name="T1" fmla="*/ 18 h 36"/>
                  <a:gd name="T2" fmla="*/ 12 w 41"/>
                  <a:gd name="T3" fmla="*/ 13 h 36"/>
                  <a:gd name="T4" fmla="*/ 2 w 41"/>
                  <a:gd name="T5" fmla="*/ 6 h 36"/>
                  <a:gd name="T6" fmla="*/ 3 w 41"/>
                  <a:gd name="T7" fmla="*/ 1 h 36"/>
                  <a:gd name="T8" fmla="*/ 6 w 41"/>
                  <a:gd name="T9" fmla="*/ 1 h 36"/>
                  <a:gd name="T10" fmla="*/ 16 w 41"/>
                  <a:gd name="T11" fmla="*/ 14 h 36"/>
                  <a:gd name="T12" fmla="*/ 24 w 41"/>
                  <a:gd name="T13" fmla="*/ 15 h 36"/>
                  <a:gd name="T14" fmla="*/ 36 w 41"/>
                  <a:gd name="T15" fmla="*/ 21 h 36"/>
                  <a:gd name="T16" fmla="*/ 38 w 41"/>
                  <a:gd name="T17" fmla="*/ 22 h 36"/>
                  <a:gd name="T18" fmla="*/ 39 w 41"/>
                  <a:gd name="T19" fmla="*/ 26 h 36"/>
                  <a:gd name="T20" fmla="*/ 41 w 41"/>
                  <a:gd name="T21" fmla="*/ 32 h 36"/>
                  <a:gd name="T22" fmla="*/ 39 w 41"/>
                  <a:gd name="T23" fmla="*/ 34 h 36"/>
                  <a:gd name="T24" fmla="*/ 32 w 41"/>
                  <a:gd name="T25" fmla="*/ 35 h 36"/>
                  <a:gd name="T26" fmla="*/ 29 w 41"/>
                  <a:gd name="T27" fmla="*/ 36 h 36"/>
                  <a:gd name="T28" fmla="*/ 27 w 41"/>
                  <a:gd name="T29" fmla="*/ 35 h 36"/>
                  <a:gd name="T30" fmla="*/ 24 w 41"/>
                  <a:gd name="T31" fmla="*/ 30 h 36"/>
                  <a:gd name="T32" fmla="*/ 21 w 41"/>
                  <a:gd name="T33" fmla="*/ 28 h 36"/>
                  <a:gd name="T34" fmla="*/ 13 w 41"/>
                  <a:gd name="T35" fmla="*/ 24 h 36"/>
                  <a:gd name="T36" fmla="*/ 11 w 41"/>
                  <a:gd name="T37" fmla="*/ 22 h 36"/>
                  <a:gd name="T38" fmla="*/ 8 w 41"/>
                  <a:gd name="T39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1" h="36">
                    <a:moveTo>
                      <a:pt x="8" y="18"/>
                    </a:moveTo>
                    <a:cubicBezTo>
                      <a:pt x="8" y="16"/>
                      <a:pt x="11" y="16"/>
                      <a:pt x="12" y="13"/>
                    </a:cubicBezTo>
                    <a:cubicBezTo>
                      <a:pt x="5" y="15"/>
                      <a:pt x="5" y="8"/>
                      <a:pt x="2" y="6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3" y="0"/>
                      <a:pt x="5" y="0"/>
                      <a:pt x="6" y="1"/>
                    </a:cubicBezTo>
                    <a:cubicBezTo>
                      <a:pt x="9" y="3"/>
                      <a:pt x="15" y="10"/>
                      <a:pt x="16" y="14"/>
                    </a:cubicBezTo>
                    <a:cubicBezTo>
                      <a:pt x="19" y="12"/>
                      <a:pt x="22" y="16"/>
                      <a:pt x="24" y="15"/>
                    </a:cubicBezTo>
                    <a:cubicBezTo>
                      <a:pt x="29" y="15"/>
                      <a:pt x="33" y="18"/>
                      <a:pt x="36" y="21"/>
                    </a:cubicBezTo>
                    <a:cubicBezTo>
                      <a:pt x="37" y="21"/>
                      <a:pt x="37" y="22"/>
                      <a:pt x="38" y="22"/>
                    </a:cubicBezTo>
                    <a:cubicBezTo>
                      <a:pt x="38" y="23"/>
                      <a:pt x="39" y="25"/>
                      <a:pt x="39" y="26"/>
                    </a:cubicBezTo>
                    <a:cubicBezTo>
                      <a:pt x="40" y="28"/>
                      <a:pt x="41" y="30"/>
                      <a:pt x="41" y="32"/>
                    </a:cubicBezTo>
                    <a:cubicBezTo>
                      <a:pt x="40" y="33"/>
                      <a:pt x="40" y="34"/>
                      <a:pt x="39" y="34"/>
                    </a:cubicBezTo>
                    <a:cubicBezTo>
                      <a:pt x="37" y="36"/>
                      <a:pt x="34" y="34"/>
                      <a:pt x="32" y="35"/>
                    </a:cubicBezTo>
                    <a:cubicBezTo>
                      <a:pt x="31" y="36"/>
                      <a:pt x="30" y="36"/>
                      <a:pt x="29" y="36"/>
                    </a:cubicBezTo>
                    <a:cubicBezTo>
                      <a:pt x="29" y="36"/>
                      <a:pt x="28" y="36"/>
                      <a:pt x="27" y="35"/>
                    </a:cubicBezTo>
                    <a:cubicBezTo>
                      <a:pt x="24" y="34"/>
                      <a:pt x="24" y="32"/>
                      <a:pt x="24" y="30"/>
                    </a:cubicBezTo>
                    <a:cubicBezTo>
                      <a:pt x="24" y="27"/>
                      <a:pt x="22" y="27"/>
                      <a:pt x="21" y="28"/>
                    </a:cubicBezTo>
                    <a:cubicBezTo>
                      <a:pt x="17" y="29"/>
                      <a:pt x="16" y="25"/>
                      <a:pt x="13" y="24"/>
                    </a:cubicBezTo>
                    <a:cubicBezTo>
                      <a:pt x="12" y="23"/>
                      <a:pt x="11" y="23"/>
                      <a:pt x="11" y="22"/>
                    </a:cubicBezTo>
                    <a:cubicBezTo>
                      <a:pt x="10" y="20"/>
                      <a:pt x="9" y="19"/>
                      <a:pt x="8" y="18"/>
                    </a:cubicBezTo>
                    <a:close/>
                  </a:path>
                </a:pathLst>
              </a:custGeom>
              <a:solidFill>
                <a:srgbClr val="C2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71"/>
              <p:cNvSpPr>
                <a:spLocks/>
              </p:cNvSpPr>
              <p:nvPr userDrawn="1"/>
            </p:nvSpPr>
            <p:spPr bwMode="auto">
              <a:xfrm>
                <a:off x="2078" y="2422"/>
                <a:ext cx="39" cy="26"/>
              </a:xfrm>
              <a:custGeom>
                <a:avLst/>
                <a:gdLst>
                  <a:gd name="T0" fmla="*/ 0 w 34"/>
                  <a:gd name="T1" fmla="*/ 15 h 23"/>
                  <a:gd name="T2" fmla="*/ 8 w 34"/>
                  <a:gd name="T3" fmla="*/ 11 h 23"/>
                  <a:gd name="T4" fmla="*/ 12 w 34"/>
                  <a:gd name="T5" fmla="*/ 5 h 23"/>
                  <a:gd name="T6" fmla="*/ 15 w 34"/>
                  <a:gd name="T7" fmla="*/ 0 h 23"/>
                  <a:gd name="T8" fmla="*/ 20 w 34"/>
                  <a:gd name="T9" fmla="*/ 4 h 23"/>
                  <a:gd name="T10" fmla="*/ 21 w 34"/>
                  <a:gd name="T11" fmla="*/ 5 h 23"/>
                  <a:gd name="T12" fmla="*/ 26 w 34"/>
                  <a:gd name="T13" fmla="*/ 1 h 23"/>
                  <a:gd name="T14" fmla="*/ 27 w 34"/>
                  <a:gd name="T15" fmla="*/ 1 h 23"/>
                  <a:gd name="T16" fmla="*/ 30 w 34"/>
                  <a:gd name="T17" fmla="*/ 1 h 23"/>
                  <a:gd name="T18" fmla="*/ 32 w 34"/>
                  <a:gd name="T19" fmla="*/ 3 h 23"/>
                  <a:gd name="T20" fmla="*/ 29 w 34"/>
                  <a:gd name="T21" fmla="*/ 8 h 23"/>
                  <a:gd name="T22" fmla="*/ 23 w 34"/>
                  <a:gd name="T23" fmla="*/ 8 h 23"/>
                  <a:gd name="T24" fmla="*/ 21 w 34"/>
                  <a:gd name="T25" fmla="*/ 9 h 23"/>
                  <a:gd name="T26" fmla="*/ 13 w 34"/>
                  <a:gd name="T27" fmla="*/ 15 h 23"/>
                  <a:gd name="T28" fmla="*/ 11 w 34"/>
                  <a:gd name="T29" fmla="*/ 21 h 23"/>
                  <a:gd name="T30" fmla="*/ 5 w 34"/>
                  <a:gd name="T31" fmla="*/ 20 h 23"/>
                  <a:gd name="T32" fmla="*/ 0 w 34"/>
                  <a:gd name="T33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3">
                    <a:moveTo>
                      <a:pt x="0" y="15"/>
                    </a:moveTo>
                    <a:cubicBezTo>
                      <a:pt x="3" y="14"/>
                      <a:pt x="5" y="11"/>
                      <a:pt x="8" y="11"/>
                    </a:cubicBezTo>
                    <a:cubicBezTo>
                      <a:pt x="11" y="10"/>
                      <a:pt x="12" y="8"/>
                      <a:pt x="12" y="5"/>
                    </a:cubicBezTo>
                    <a:cubicBezTo>
                      <a:pt x="12" y="3"/>
                      <a:pt x="12" y="1"/>
                      <a:pt x="15" y="0"/>
                    </a:cubicBezTo>
                    <a:cubicBezTo>
                      <a:pt x="17" y="0"/>
                      <a:pt x="19" y="1"/>
                      <a:pt x="20" y="4"/>
                    </a:cubicBezTo>
                    <a:cubicBezTo>
                      <a:pt x="20" y="4"/>
                      <a:pt x="20" y="5"/>
                      <a:pt x="21" y="5"/>
                    </a:cubicBezTo>
                    <a:cubicBezTo>
                      <a:pt x="23" y="4"/>
                      <a:pt x="24" y="3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8" y="1"/>
                      <a:pt x="29" y="1"/>
                      <a:pt x="30" y="1"/>
                    </a:cubicBezTo>
                    <a:cubicBezTo>
                      <a:pt x="32" y="1"/>
                      <a:pt x="33" y="1"/>
                      <a:pt x="32" y="3"/>
                    </a:cubicBezTo>
                    <a:cubicBezTo>
                      <a:pt x="33" y="6"/>
                      <a:pt x="34" y="9"/>
                      <a:pt x="29" y="8"/>
                    </a:cubicBezTo>
                    <a:cubicBezTo>
                      <a:pt x="27" y="8"/>
                      <a:pt x="25" y="8"/>
                      <a:pt x="23" y="8"/>
                    </a:cubicBezTo>
                    <a:cubicBezTo>
                      <a:pt x="22" y="8"/>
                      <a:pt x="21" y="9"/>
                      <a:pt x="21" y="9"/>
                    </a:cubicBezTo>
                    <a:cubicBezTo>
                      <a:pt x="24" y="18"/>
                      <a:pt x="16" y="13"/>
                      <a:pt x="13" y="15"/>
                    </a:cubicBezTo>
                    <a:cubicBezTo>
                      <a:pt x="10" y="17"/>
                      <a:pt x="10" y="19"/>
                      <a:pt x="11" y="21"/>
                    </a:cubicBezTo>
                    <a:cubicBezTo>
                      <a:pt x="8" y="23"/>
                      <a:pt x="6" y="22"/>
                      <a:pt x="5" y="20"/>
                    </a:cubicBezTo>
                    <a:cubicBezTo>
                      <a:pt x="3" y="18"/>
                      <a:pt x="0" y="18"/>
                      <a:pt x="0" y="15"/>
                    </a:cubicBezTo>
                    <a:close/>
                  </a:path>
                </a:pathLst>
              </a:custGeom>
              <a:solidFill>
                <a:srgbClr val="C2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72"/>
              <p:cNvSpPr>
                <a:spLocks/>
              </p:cNvSpPr>
              <p:nvPr userDrawn="1"/>
            </p:nvSpPr>
            <p:spPr bwMode="auto">
              <a:xfrm>
                <a:off x="2084" y="2470"/>
                <a:ext cx="28" cy="27"/>
              </a:xfrm>
              <a:custGeom>
                <a:avLst/>
                <a:gdLst>
                  <a:gd name="T0" fmla="*/ 0 w 24"/>
                  <a:gd name="T1" fmla="*/ 0 h 23"/>
                  <a:gd name="T2" fmla="*/ 2 w 24"/>
                  <a:gd name="T3" fmla="*/ 0 h 23"/>
                  <a:gd name="T4" fmla="*/ 5 w 24"/>
                  <a:gd name="T5" fmla="*/ 1 h 23"/>
                  <a:gd name="T6" fmla="*/ 8 w 24"/>
                  <a:gd name="T7" fmla="*/ 3 h 23"/>
                  <a:gd name="T8" fmla="*/ 13 w 24"/>
                  <a:gd name="T9" fmla="*/ 6 h 23"/>
                  <a:gd name="T10" fmla="*/ 15 w 24"/>
                  <a:gd name="T11" fmla="*/ 7 h 23"/>
                  <a:gd name="T12" fmla="*/ 19 w 24"/>
                  <a:gd name="T13" fmla="*/ 11 h 23"/>
                  <a:gd name="T14" fmla="*/ 23 w 24"/>
                  <a:gd name="T15" fmla="*/ 16 h 23"/>
                  <a:gd name="T16" fmla="*/ 22 w 24"/>
                  <a:gd name="T17" fmla="*/ 18 h 23"/>
                  <a:gd name="T18" fmla="*/ 23 w 24"/>
                  <a:gd name="T19" fmla="*/ 18 h 23"/>
                  <a:gd name="T20" fmla="*/ 23 w 24"/>
                  <a:gd name="T21" fmla="*/ 22 h 23"/>
                  <a:gd name="T22" fmla="*/ 21 w 24"/>
                  <a:gd name="T23" fmla="*/ 23 h 23"/>
                  <a:gd name="T24" fmla="*/ 12 w 24"/>
                  <a:gd name="T25" fmla="*/ 13 h 23"/>
                  <a:gd name="T26" fmla="*/ 0 w 24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23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9" y="4"/>
                      <a:pt x="12" y="5"/>
                      <a:pt x="13" y="6"/>
                    </a:cubicBezTo>
                    <a:cubicBezTo>
                      <a:pt x="14" y="6"/>
                      <a:pt x="15" y="7"/>
                      <a:pt x="15" y="7"/>
                    </a:cubicBezTo>
                    <a:cubicBezTo>
                      <a:pt x="16" y="9"/>
                      <a:pt x="18" y="10"/>
                      <a:pt x="19" y="11"/>
                    </a:cubicBezTo>
                    <a:cubicBezTo>
                      <a:pt x="21" y="12"/>
                      <a:pt x="24" y="13"/>
                      <a:pt x="23" y="16"/>
                    </a:cubicBezTo>
                    <a:cubicBezTo>
                      <a:pt x="22" y="17"/>
                      <a:pt x="22" y="17"/>
                      <a:pt x="22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20"/>
                      <a:pt x="24" y="21"/>
                      <a:pt x="23" y="22"/>
                    </a:cubicBezTo>
                    <a:cubicBezTo>
                      <a:pt x="22" y="22"/>
                      <a:pt x="21" y="23"/>
                      <a:pt x="21" y="23"/>
                    </a:cubicBezTo>
                    <a:cubicBezTo>
                      <a:pt x="19" y="19"/>
                      <a:pt x="16" y="16"/>
                      <a:pt x="12" y="13"/>
                    </a:cubicBezTo>
                    <a:cubicBezTo>
                      <a:pt x="7" y="10"/>
                      <a:pt x="3" y="6"/>
                      <a:pt x="0" y="0"/>
                    </a:cubicBezTo>
                    <a:close/>
                  </a:path>
                </a:pathLst>
              </a:custGeom>
              <a:solidFill>
                <a:srgbClr val="B3A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73"/>
              <p:cNvSpPr>
                <a:spLocks/>
              </p:cNvSpPr>
              <p:nvPr userDrawn="1"/>
            </p:nvSpPr>
            <p:spPr bwMode="auto">
              <a:xfrm>
                <a:off x="2081" y="2445"/>
                <a:ext cx="18" cy="12"/>
              </a:xfrm>
              <a:custGeom>
                <a:avLst/>
                <a:gdLst>
                  <a:gd name="T0" fmla="*/ 2 w 16"/>
                  <a:gd name="T1" fmla="*/ 0 h 10"/>
                  <a:gd name="T2" fmla="*/ 8 w 16"/>
                  <a:gd name="T3" fmla="*/ 1 h 10"/>
                  <a:gd name="T4" fmla="*/ 8 w 16"/>
                  <a:gd name="T5" fmla="*/ 1 h 10"/>
                  <a:gd name="T6" fmla="*/ 10 w 16"/>
                  <a:gd name="T7" fmla="*/ 3 h 10"/>
                  <a:gd name="T8" fmla="*/ 10 w 16"/>
                  <a:gd name="T9" fmla="*/ 3 h 10"/>
                  <a:gd name="T10" fmla="*/ 13 w 16"/>
                  <a:gd name="T11" fmla="*/ 4 h 10"/>
                  <a:gd name="T12" fmla="*/ 14 w 16"/>
                  <a:gd name="T13" fmla="*/ 3 h 10"/>
                  <a:gd name="T14" fmla="*/ 13 w 16"/>
                  <a:gd name="T15" fmla="*/ 10 h 10"/>
                  <a:gd name="T16" fmla="*/ 0 w 16"/>
                  <a:gd name="T17" fmla="*/ 2 h 10"/>
                  <a:gd name="T18" fmla="*/ 2 w 16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0">
                    <a:moveTo>
                      <a:pt x="2" y="0"/>
                    </a:moveTo>
                    <a:cubicBezTo>
                      <a:pt x="4" y="0"/>
                      <a:pt x="6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10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3" y="4"/>
                    </a:cubicBezTo>
                    <a:cubicBezTo>
                      <a:pt x="13" y="4"/>
                      <a:pt x="14" y="3"/>
                      <a:pt x="14" y="3"/>
                    </a:cubicBezTo>
                    <a:cubicBezTo>
                      <a:pt x="16" y="6"/>
                      <a:pt x="14" y="8"/>
                      <a:pt x="13" y="10"/>
                    </a:cubicBezTo>
                    <a:cubicBezTo>
                      <a:pt x="9" y="7"/>
                      <a:pt x="4" y="6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B8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74"/>
              <p:cNvSpPr>
                <a:spLocks/>
              </p:cNvSpPr>
              <p:nvPr userDrawn="1"/>
            </p:nvSpPr>
            <p:spPr bwMode="auto">
              <a:xfrm>
                <a:off x="2060" y="2451"/>
                <a:ext cx="18" cy="17"/>
              </a:xfrm>
              <a:custGeom>
                <a:avLst/>
                <a:gdLst>
                  <a:gd name="T0" fmla="*/ 2 w 15"/>
                  <a:gd name="T1" fmla="*/ 0 h 15"/>
                  <a:gd name="T2" fmla="*/ 5 w 15"/>
                  <a:gd name="T3" fmla="*/ 3 h 15"/>
                  <a:gd name="T4" fmla="*/ 7 w 15"/>
                  <a:gd name="T5" fmla="*/ 4 h 15"/>
                  <a:gd name="T6" fmla="*/ 15 w 15"/>
                  <a:gd name="T7" fmla="*/ 10 h 15"/>
                  <a:gd name="T8" fmla="*/ 12 w 15"/>
                  <a:gd name="T9" fmla="*/ 12 h 15"/>
                  <a:gd name="T10" fmla="*/ 0 w 15"/>
                  <a:gd name="T11" fmla="*/ 1 h 15"/>
                  <a:gd name="T12" fmla="*/ 2 w 15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5">
                    <a:moveTo>
                      <a:pt x="2" y="0"/>
                    </a:moveTo>
                    <a:cubicBezTo>
                      <a:pt x="4" y="0"/>
                      <a:pt x="5" y="2"/>
                      <a:pt x="5" y="3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10" y="6"/>
                      <a:pt x="12" y="9"/>
                      <a:pt x="15" y="10"/>
                    </a:cubicBezTo>
                    <a:cubicBezTo>
                      <a:pt x="15" y="12"/>
                      <a:pt x="15" y="15"/>
                      <a:pt x="12" y="12"/>
                    </a:cubicBezTo>
                    <a:cubicBezTo>
                      <a:pt x="8" y="9"/>
                      <a:pt x="4" y="5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B3B0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75"/>
              <p:cNvSpPr>
                <a:spLocks/>
              </p:cNvSpPr>
              <p:nvPr userDrawn="1"/>
            </p:nvSpPr>
            <p:spPr bwMode="auto">
              <a:xfrm>
                <a:off x="2048" y="2443"/>
                <a:ext cx="12" cy="9"/>
              </a:xfrm>
              <a:custGeom>
                <a:avLst/>
                <a:gdLst>
                  <a:gd name="T0" fmla="*/ 11 w 11"/>
                  <a:gd name="T1" fmla="*/ 8 h 8"/>
                  <a:gd name="T2" fmla="*/ 2 w 11"/>
                  <a:gd name="T3" fmla="*/ 4 h 8"/>
                  <a:gd name="T4" fmla="*/ 1 w 11"/>
                  <a:gd name="T5" fmla="*/ 1 h 8"/>
                  <a:gd name="T6" fmla="*/ 3 w 11"/>
                  <a:gd name="T7" fmla="*/ 1 h 8"/>
                  <a:gd name="T8" fmla="*/ 11 w 1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1" y="8"/>
                    </a:moveTo>
                    <a:cubicBezTo>
                      <a:pt x="8" y="7"/>
                      <a:pt x="5" y="6"/>
                      <a:pt x="2" y="4"/>
                    </a:cubicBezTo>
                    <a:cubicBezTo>
                      <a:pt x="1" y="4"/>
                      <a:pt x="0" y="2"/>
                      <a:pt x="1" y="1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7" y="2"/>
                      <a:pt x="10" y="4"/>
                      <a:pt x="11" y="8"/>
                    </a:cubicBezTo>
                    <a:close/>
                  </a:path>
                </a:pathLst>
              </a:custGeom>
              <a:solidFill>
                <a:srgbClr val="B3B0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76"/>
              <p:cNvSpPr>
                <a:spLocks/>
              </p:cNvSpPr>
              <p:nvPr userDrawn="1"/>
            </p:nvSpPr>
            <p:spPr bwMode="auto">
              <a:xfrm>
                <a:off x="2046" y="2410"/>
                <a:ext cx="11" cy="7"/>
              </a:xfrm>
              <a:custGeom>
                <a:avLst/>
                <a:gdLst>
                  <a:gd name="T0" fmla="*/ 0 w 9"/>
                  <a:gd name="T1" fmla="*/ 3 h 6"/>
                  <a:gd name="T2" fmla="*/ 5 w 9"/>
                  <a:gd name="T3" fmla="*/ 1 h 6"/>
                  <a:gd name="T4" fmla="*/ 7 w 9"/>
                  <a:gd name="T5" fmla="*/ 6 h 6"/>
                  <a:gd name="T6" fmla="*/ 7 w 9"/>
                  <a:gd name="T7" fmla="*/ 6 h 6"/>
                  <a:gd name="T8" fmla="*/ 5 w 9"/>
                  <a:gd name="T9" fmla="*/ 5 h 6"/>
                  <a:gd name="T10" fmla="*/ 0 w 9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6">
                    <a:moveTo>
                      <a:pt x="0" y="3"/>
                    </a:moveTo>
                    <a:cubicBezTo>
                      <a:pt x="1" y="0"/>
                      <a:pt x="2" y="0"/>
                      <a:pt x="5" y="1"/>
                    </a:cubicBezTo>
                    <a:cubicBezTo>
                      <a:pt x="6" y="2"/>
                      <a:pt x="9" y="3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5" y="6"/>
                      <a:pt x="5" y="5"/>
                    </a:cubicBezTo>
                    <a:cubicBezTo>
                      <a:pt x="3" y="4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E5E9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77"/>
              <p:cNvSpPr>
                <a:spLocks/>
              </p:cNvSpPr>
              <p:nvPr userDrawn="1"/>
            </p:nvSpPr>
            <p:spPr bwMode="auto">
              <a:xfrm>
                <a:off x="2052" y="241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5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78"/>
              <p:cNvSpPr>
                <a:spLocks/>
              </p:cNvSpPr>
              <p:nvPr userDrawn="1"/>
            </p:nvSpPr>
            <p:spPr bwMode="auto">
              <a:xfrm>
                <a:off x="2107" y="2454"/>
                <a:ext cx="9" cy="11"/>
              </a:xfrm>
              <a:custGeom>
                <a:avLst/>
                <a:gdLst>
                  <a:gd name="T0" fmla="*/ 6 w 7"/>
                  <a:gd name="T1" fmla="*/ 0 h 9"/>
                  <a:gd name="T2" fmla="*/ 7 w 7"/>
                  <a:gd name="T3" fmla="*/ 2 h 9"/>
                  <a:gd name="T4" fmla="*/ 5 w 7"/>
                  <a:gd name="T5" fmla="*/ 8 h 9"/>
                  <a:gd name="T6" fmla="*/ 4 w 7"/>
                  <a:gd name="T7" fmla="*/ 9 h 9"/>
                  <a:gd name="T8" fmla="*/ 2 w 7"/>
                  <a:gd name="T9" fmla="*/ 8 h 9"/>
                  <a:gd name="T10" fmla="*/ 1 w 7"/>
                  <a:gd name="T11" fmla="*/ 2 h 9"/>
                  <a:gd name="T12" fmla="*/ 2 w 7"/>
                  <a:gd name="T13" fmla="*/ 0 h 9"/>
                  <a:gd name="T14" fmla="*/ 5 w 7"/>
                  <a:gd name="T15" fmla="*/ 1 h 9"/>
                  <a:gd name="T16" fmla="*/ 6 w 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9">
                    <a:moveTo>
                      <a:pt x="6" y="0"/>
                    </a:moveTo>
                    <a:cubicBezTo>
                      <a:pt x="7" y="1"/>
                      <a:pt x="7" y="1"/>
                      <a:pt x="7" y="2"/>
                    </a:cubicBezTo>
                    <a:cubicBezTo>
                      <a:pt x="6" y="4"/>
                      <a:pt x="6" y="6"/>
                      <a:pt x="5" y="8"/>
                    </a:cubicBezTo>
                    <a:cubicBezTo>
                      <a:pt x="5" y="8"/>
                      <a:pt x="4" y="9"/>
                      <a:pt x="4" y="9"/>
                    </a:cubicBezTo>
                    <a:cubicBezTo>
                      <a:pt x="3" y="9"/>
                      <a:pt x="3" y="8"/>
                      <a:pt x="2" y="8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5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CF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79"/>
              <p:cNvSpPr>
                <a:spLocks/>
              </p:cNvSpPr>
              <p:nvPr userDrawn="1"/>
            </p:nvSpPr>
            <p:spPr bwMode="auto">
              <a:xfrm>
                <a:off x="2113" y="2463"/>
                <a:ext cx="4" cy="4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1" y="3"/>
                      <a:pt x="1" y="2"/>
                      <a:pt x="0" y="0"/>
                    </a:cubicBezTo>
                    <a:cubicBezTo>
                      <a:pt x="2" y="1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CF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80"/>
              <p:cNvSpPr>
                <a:spLocks/>
              </p:cNvSpPr>
              <p:nvPr userDrawn="1"/>
            </p:nvSpPr>
            <p:spPr bwMode="auto">
              <a:xfrm>
                <a:off x="2102" y="2476"/>
                <a:ext cx="18" cy="13"/>
              </a:xfrm>
              <a:custGeom>
                <a:avLst/>
                <a:gdLst>
                  <a:gd name="T0" fmla="*/ 8 w 16"/>
                  <a:gd name="T1" fmla="*/ 11 h 11"/>
                  <a:gd name="T2" fmla="*/ 2 w 16"/>
                  <a:gd name="T3" fmla="*/ 7 h 11"/>
                  <a:gd name="T4" fmla="*/ 3 w 16"/>
                  <a:gd name="T5" fmla="*/ 3 h 11"/>
                  <a:gd name="T6" fmla="*/ 9 w 16"/>
                  <a:gd name="T7" fmla="*/ 2 h 11"/>
                  <a:gd name="T8" fmla="*/ 11 w 16"/>
                  <a:gd name="T9" fmla="*/ 1 h 11"/>
                  <a:gd name="T10" fmla="*/ 16 w 16"/>
                  <a:gd name="T11" fmla="*/ 1 h 11"/>
                  <a:gd name="T12" fmla="*/ 16 w 16"/>
                  <a:gd name="T13" fmla="*/ 1 h 11"/>
                  <a:gd name="T14" fmla="*/ 14 w 16"/>
                  <a:gd name="T15" fmla="*/ 6 h 11"/>
                  <a:gd name="T16" fmla="*/ 8 w 16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1">
                    <a:moveTo>
                      <a:pt x="8" y="11"/>
                    </a:moveTo>
                    <a:cubicBezTo>
                      <a:pt x="7" y="9"/>
                      <a:pt x="4" y="9"/>
                      <a:pt x="2" y="7"/>
                    </a:cubicBezTo>
                    <a:cubicBezTo>
                      <a:pt x="0" y="5"/>
                      <a:pt x="0" y="4"/>
                      <a:pt x="3" y="3"/>
                    </a:cubicBezTo>
                    <a:cubicBezTo>
                      <a:pt x="5" y="2"/>
                      <a:pt x="7" y="3"/>
                      <a:pt x="9" y="2"/>
                    </a:cubicBezTo>
                    <a:cubicBezTo>
                      <a:pt x="10" y="2"/>
                      <a:pt x="10" y="1"/>
                      <a:pt x="11" y="1"/>
                    </a:cubicBezTo>
                    <a:cubicBezTo>
                      <a:pt x="13" y="0"/>
                      <a:pt x="14" y="0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3"/>
                      <a:pt x="16" y="6"/>
                      <a:pt x="14" y="6"/>
                    </a:cubicBezTo>
                    <a:cubicBezTo>
                      <a:pt x="10" y="6"/>
                      <a:pt x="10" y="10"/>
                      <a:pt x="8" y="11"/>
                    </a:cubicBezTo>
                    <a:close/>
                  </a:path>
                </a:pathLst>
              </a:custGeom>
              <a:solidFill>
                <a:srgbClr val="C2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81"/>
              <p:cNvSpPr>
                <a:spLocks/>
              </p:cNvSpPr>
              <p:nvPr userDrawn="1"/>
            </p:nvSpPr>
            <p:spPr bwMode="auto">
              <a:xfrm>
                <a:off x="2162" y="2538"/>
                <a:ext cx="3" cy="3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1 h 2"/>
                  <a:gd name="T4" fmla="*/ 2 w 3"/>
                  <a:gd name="T5" fmla="*/ 1 h 2"/>
                  <a:gd name="T6" fmla="*/ 2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1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D9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82"/>
              <p:cNvSpPr>
                <a:spLocks/>
              </p:cNvSpPr>
              <p:nvPr userDrawn="1"/>
            </p:nvSpPr>
            <p:spPr bwMode="auto">
              <a:xfrm>
                <a:off x="2164" y="2538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9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83"/>
              <p:cNvSpPr>
                <a:spLocks/>
              </p:cNvSpPr>
              <p:nvPr userDrawn="1"/>
            </p:nvSpPr>
            <p:spPr bwMode="auto">
              <a:xfrm>
                <a:off x="2089" y="2458"/>
                <a:ext cx="31" cy="26"/>
              </a:xfrm>
              <a:custGeom>
                <a:avLst/>
                <a:gdLst>
                  <a:gd name="T0" fmla="*/ 22 w 27"/>
                  <a:gd name="T1" fmla="*/ 19 h 23"/>
                  <a:gd name="T2" fmla="*/ 15 w 27"/>
                  <a:gd name="T3" fmla="*/ 21 h 23"/>
                  <a:gd name="T4" fmla="*/ 13 w 27"/>
                  <a:gd name="T5" fmla="*/ 23 h 23"/>
                  <a:gd name="T6" fmla="*/ 10 w 27"/>
                  <a:gd name="T7" fmla="*/ 19 h 23"/>
                  <a:gd name="T8" fmla="*/ 10 w 27"/>
                  <a:gd name="T9" fmla="*/ 19 h 23"/>
                  <a:gd name="T10" fmla="*/ 1 w 27"/>
                  <a:gd name="T11" fmla="*/ 15 h 23"/>
                  <a:gd name="T12" fmla="*/ 0 w 27"/>
                  <a:gd name="T13" fmla="*/ 11 h 23"/>
                  <a:gd name="T14" fmla="*/ 0 w 27"/>
                  <a:gd name="T15" fmla="*/ 10 h 23"/>
                  <a:gd name="T16" fmla="*/ 3 w 27"/>
                  <a:gd name="T17" fmla="*/ 8 h 23"/>
                  <a:gd name="T18" fmla="*/ 9 w 27"/>
                  <a:gd name="T19" fmla="*/ 9 h 23"/>
                  <a:gd name="T20" fmla="*/ 7 w 27"/>
                  <a:gd name="T21" fmla="*/ 2 h 23"/>
                  <a:gd name="T22" fmla="*/ 13 w 27"/>
                  <a:gd name="T23" fmla="*/ 4 h 23"/>
                  <a:gd name="T24" fmla="*/ 14 w 27"/>
                  <a:gd name="T25" fmla="*/ 6 h 23"/>
                  <a:gd name="T26" fmla="*/ 15 w 27"/>
                  <a:gd name="T27" fmla="*/ 5 h 23"/>
                  <a:gd name="T28" fmla="*/ 18 w 27"/>
                  <a:gd name="T29" fmla="*/ 7 h 23"/>
                  <a:gd name="T30" fmla="*/ 19 w 27"/>
                  <a:gd name="T31" fmla="*/ 10 h 23"/>
                  <a:gd name="T32" fmla="*/ 21 w 27"/>
                  <a:gd name="T33" fmla="*/ 15 h 23"/>
                  <a:gd name="T34" fmla="*/ 27 w 27"/>
                  <a:gd name="T35" fmla="*/ 17 h 23"/>
                  <a:gd name="T36" fmla="*/ 22 w 27"/>
                  <a:gd name="T37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23">
                    <a:moveTo>
                      <a:pt x="22" y="19"/>
                    </a:moveTo>
                    <a:cubicBezTo>
                      <a:pt x="20" y="22"/>
                      <a:pt x="18" y="21"/>
                      <a:pt x="15" y="21"/>
                    </a:cubicBezTo>
                    <a:cubicBezTo>
                      <a:pt x="13" y="20"/>
                      <a:pt x="13" y="22"/>
                      <a:pt x="13" y="23"/>
                    </a:cubicBezTo>
                    <a:cubicBezTo>
                      <a:pt x="11" y="23"/>
                      <a:pt x="11" y="20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7" y="17"/>
                      <a:pt x="4" y="16"/>
                      <a:pt x="1" y="15"/>
                    </a:cubicBezTo>
                    <a:cubicBezTo>
                      <a:pt x="3" y="14"/>
                      <a:pt x="2" y="12"/>
                      <a:pt x="0" y="11"/>
                    </a:cubicBezTo>
                    <a:cubicBezTo>
                      <a:pt x="0" y="11"/>
                      <a:pt x="0" y="10"/>
                      <a:pt x="0" y="10"/>
                    </a:cubicBezTo>
                    <a:cubicBezTo>
                      <a:pt x="0" y="8"/>
                      <a:pt x="1" y="8"/>
                      <a:pt x="3" y="8"/>
                    </a:cubicBezTo>
                    <a:cubicBezTo>
                      <a:pt x="5" y="9"/>
                      <a:pt x="7" y="10"/>
                      <a:pt x="9" y="9"/>
                    </a:cubicBezTo>
                    <a:cubicBezTo>
                      <a:pt x="8" y="7"/>
                      <a:pt x="6" y="5"/>
                      <a:pt x="7" y="2"/>
                    </a:cubicBezTo>
                    <a:cubicBezTo>
                      <a:pt x="9" y="0"/>
                      <a:pt x="11" y="2"/>
                      <a:pt x="13" y="4"/>
                    </a:cubicBezTo>
                    <a:cubicBezTo>
                      <a:pt x="14" y="4"/>
                      <a:pt x="14" y="5"/>
                      <a:pt x="14" y="6"/>
                    </a:cubicBezTo>
                    <a:cubicBezTo>
                      <a:pt x="14" y="6"/>
                      <a:pt x="14" y="5"/>
                      <a:pt x="15" y="5"/>
                    </a:cubicBezTo>
                    <a:cubicBezTo>
                      <a:pt x="16" y="5"/>
                      <a:pt x="17" y="5"/>
                      <a:pt x="18" y="7"/>
                    </a:cubicBezTo>
                    <a:cubicBezTo>
                      <a:pt x="19" y="8"/>
                      <a:pt x="20" y="9"/>
                      <a:pt x="19" y="10"/>
                    </a:cubicBezTo>
                    <a:cubicBezTo>
                      <a:pt x="19" y="12"/>
                      <a:pt x="14" y="16"/>
                      <a:pt x="21" y="15"/>
                    </a:cubicBezTo>
                    <a:cubicBezTo>
                      <a:pt x="24" y="15"/>
                      <a:pt x="25" y="15"/>
                      <a:pt x="27" y="17"/>
                    </a:cubicBezTo>
                    <a:cubicBezTo>
                      <a:pt x="25" y="18"/>
                      <a:pt x="23" y="18"/>
                      <a:pt x="22" y="19"/>
                    </a:cubicBezTo>
                    <a:close/>
                  </a:path>
                </a:pathLst>
              </a:custGeom>
              <a:solidFill>
                <a:srgbClr val="BEB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84"/>
              <p:cNvSpPr>
                <a:spLocks/>
              </p:cNvSpPr>
              <p:nvPr userDrawn="1"/>
            </p:nvSpPr>
            <p:spPr bwMode="auto">
              <a:xfrm>
                <a:off x="2110" y="2463"/>
                <a:ext cx="2" cy="6"/>
              </a:xfrm>
              <a:custGeom>
                <a:avLst/>
                <a:gdLst>
                  <a:gd name="T0" fmla="*/ 1 w 2"/>
                  <a:gd name="T1" fmla="*/ 5 h 5"/>
                  <a:gd name="T2" fmla="*/ 0 w 2"/>
                  <a:gd name="T3" fmla="*/ 1 h 5"/>
                  <a:gd name="T4" fmla="*/ 0 w 2"/>
                  <a:gd name="T5" fmla="*/ 0 h 5"/>
                  <a:gd name="T6" fmla="*/ 2 w 2"/>
                  <a:gd name="T7" fmla="*/ 1 h 5"/>
                  <a:gd name="T8" fmla="*/ 2 w 2"/>
                  <a:gd name="T9" fmla="*/ 1 h 5"/>
                  <a:gd name="T10" fmla="*/ 1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cubicBezTo>
                      <a:pt x="1" y="4"/>
                      <a:pt x="0" y="3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4"/>
                      <a:pt x="1" y="5"/>
                    </a:cubicBezTo>
                    <a:close/>
                  </a:path>
                </a:pathLst>
              </a:custGeom>
              <a:solidFill>
                <a:srgbClr val="B7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85"/>
              <p:cNvSpPr>
                <a:spLocks/>
              </p:cNvSpPr>
              <p:nvPr userDrawn="1"/>
            </p:nvSpPr>
            <p:spPr bwMode="auto">
              <a:xfrm>
                <a:off x="1916" y="2553"/>
                <a:ext cx="12" cy="13"/>
              </a:xfrm>
              <a:custGeom>
                <a:avLst/>
                <a:gdLst>
                  <a:gd name="T0" fmla="*/ 10 w 10"/>
                  <a:gd name="T1" fmla="*/ 4 h 11"/>
                  <a:gd name="T2" fmla="*/ 0 w 10"/>
                  <a:gd name="T3" fmla="*/ 11 h 11"/>
                  <a:gd name="T4" fmla="*/ 0 w 10"/>
                  <a:gd name="T5" fmla="*/ 8 h 11"/>
                  <a:gd name="T6" fmla="*/ 1 w 10"/>
                  <a:gd name="T7" fmla="*/ 6 h 11"/>
                  <a:gd name="T8" fmla="*/ 3 w 10"/>
                  <a:gd name="T9" fmla="*/ 1 h 11"/>
                  <a:gd name="T10" fmla="*/ 5 w 10"/>
                  <a:gd name="T11" fmla="*/ 0 h 11"/>
                  <a:gd name="T12" fmla="*/ 10 w 10"/>
                  <a:gd name="T1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10" y="4"/>
                    </a:moveTo>
                    <a:cubicBezTo>
                      <a:pt x="4" y="2"/>
                      <a:pt x="4" y="9"/>
                      <a:pt x="0" y="11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1" y="7"/>
                      <a:pt x="1" y="6"/>
                    </a:cubicBezTo>
                    <a:cubicBezTo>
                      <a:pt x="2" y="4"/>
                      <a:pt x="2" y="3"/>
                      <a:pt x="3" y="1"/>
                    </a:cubicBezTo>
                    <a:cubicBezTo>
                      <a:pt x="4" y="1"/>
                      <a:pt x="4" y="1"/>
                      <a:pt x="5" y="0"/>
                    </a:cubicBezTo>
                    <a:cubicBezTo>
                      <a:pt x="7" y="1"/>
                      <a:pt x="9" y="2"/>
                      <a:pt x="10" y="4"/>
                    </a:cubicBezTo>
                    <a:close/>
                  </a:path>
                </a:pathLst>
              </a:custGeom>
              <a:solidFill>
                <a:srgbClr val="6B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86"/>
              <p:cNvSpPr>
                <a:spLocks/>
              </p:cNvSpPr>
              <p:nvPr userDrawn="1"/>
            </p:nvSpPr>
            <p:spPr bwMode="auto">
              <a:xfrm>
                <a:off x="1926" y="2541"/>
                <a:ext cx="6" cy="8"/>
              </a:xfrm>
              <a:custGeom>
                <a:avLst/>
                <a:gdLst>
                  <a:gd name="T0" fmla="*/ 0 w 5"/>
                  <a:gd name="T1" fmla="*/ 0 h 7"/>
                  <a:gd name="T2" fmla="*/ 1 w 5"/>
                  <a:gd name="T3" fmla="*/ 0 h 7"/>
                  <a:gd name="T4" fmla="*/ 5 w 5"/>
                  <a:gd name="T5" fmla="*/ 6 h 7"/>
                  <a:gd name="T6" fmla="*/ 4 w 5"/>
                  <a:gd name="T7" fmla="*/ 7 h 7"/>
                  <a:gd name="T8" fmla="*/ 0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4" y="1"/>
                      <a:pt x="5" y="3"/>
                      <a:pt x="5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0" y="6"/>
                      <a:pt x="1" y="3"/>
                      <a:pt x="0" y="0"/>
                    </a:cubicBezTo>
                    <a:close/>
                  </a:path>
                </a:pathLst>
              </a:custGeom>
              <a:solidFill>
                <a:srgbClr val="6064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87"/>
              <p:cNvSpPr>
                <a:spLocks/>
              </p:cNvSpPr>
              <p:nvPr userDrawn="1"/>
            </p:nvSpPr>
            <p:spPr bwMode="auto">
              <a:xfrm>
                <a:off x="1931" y="2546"/>
                <a:ext cx="5" cy="4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2 h 3"/>
                  <a:gd name="T4" fmla="*/ 0 w 4"/>
                  <a:gd name="T5" fmla="*/ 1 h 3"/>
                  <a:gd name="T6" fmla="*/ 4 w 4"/>
                  <a:gd name="T7" fmla="*/ 2 h 3"/>
                  <a:gd name="T8" fmla="*/ 4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2" y="3"/>
                      <a:pt x="1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3" y="0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6064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88"/>
              <p:cNvSpPr>
                <a:spLocks/>
              </p:cNvSpPr>
              <p:nvPr userDrawn="1"/>
            </p:nvSpPr>
            <p:spPr bwMode="auto">
              <a:xfrm>
                <a:off x="1928" y="2511"/>
                <a:ext cx="17" cy="38"/>
              </a:xfrm>
              <a:custGeom>
                <a:avLst/>
                <a:gdLst>
                  <a:gd name="T0" fmla="*/ 7 w 15"/>
                  <a:gd name="T1" fmla="*/ 33 h 33"/>
                  <a:gd name="T2" fmla="*/ 3 w 15"/>
                  <a:gd name="T3" fmla="*/ 32 h 33"/>
                  <a:gd name="T4" fmla="*/ 0 w 15"/>
                  <a:gd name="T5" fmla="*/ 26 h 33"/>
                  <a:gd name="T6" fmla="*/ 0 w 15"/>
                  <a:gd name="T7" fmla="*/ 26 h 33"/>
                  <a:gd name="T8" fmla="*/ 2 w 15"/>
                  <a:gd name="T9" fmla="*/ 19 h 33"/>
                  <a:gd name="T10" fmla="*/ 4 w 15"/>
                  <a:gd name="T11" fmla="*/ 11 h 33"/>
                  <a:gd name="T12" fmla="*/ 7 w 15"/>
                  <a:gd name="T13" fmla="*/ 4 h 33"/>
                  <a:gd name="T14" fmla="*/ 15 w 15"/>
                  <a:gd name="T15" fmla="*/ 2 h 33"/>
                  <a:gd name="T16" fmla="*/ 11 w 15"/>
                  <a:gd name="T17" fmla="*/ 30 h 33"/>
                  <a:gd name="T18" fmla="*/ 10 w 15"/>
                  <a:gd name="T19" fmla="*/ 32 h 33"/>
                  <a:gd name="T20" fmla="*/ 7 w 15"/>
                  <a:gd name="T2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3">
                    <a:moveTo>
                      <a:pt x="7" y="33"/>
                    </a:moveTo>
                    <a:cubicBezTo>
                      <a:pt x="6" y="32"/>
                      <a:pt x="5" y="32"/>
                      <a:pt x="3" y="32"/>
                    </a:cubicBezTo>
                    <a:cubicBezTo>
                      <a:pt x="2" y="30"/>
                      <a:pt x="1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24"/>
                      <a:pt x="2" y="21"/>
                      <a:pt x="2" y="19"/>
                    </a:cubicBezTo>
                    <a:cubicBezTo>
                      <a:pt x="2" y="17"/>
                      <a:pt x="5" y="14"/>
                      <a:pt x="4" y="11"/>
                    </a:cubicBezTo>
                    <a:cubicBezTo>
                      <a:pt x="6" y="10"/>
                      <a:pt x="6" y="6"/>
                      <a:pt x="7" y="4"/>
                    </a:cubicBezTo>
                    <a:cubicBezTo>
                      <a:pt x="10" y="3"/>
                      <a:pt x="11" y="0"/>
                      <a:pt x="15" y="2"/>
                    </a:cubicBezTo>
                    <a:cubicBezTo>
                      <a:pt x="13" y="11"/>
                      <a:pt x="8" y="20"/>
                      <a:pt x="11" y="30"/>
                    </a:cubicBezTo>
                    <a:cubicBezTo>
                      <a:pt x="11" y="31"/>
                      <a:pt x="11" y="31"/>
                      <a:pt x="10" y="32"/>
                    </a:cubicBezTo>
                    <a:cubicBezTo>
                      <a:pt x="9" y="33"/>
                      <a:pt x="8" y="33"/>
                      <a:pt x="7" y="33"/>
                    </a:cubicBezTo>
                    <a:close/>
                  </a:path>
                </a:pathLst>
              </a:custGeom>
              <a:solidFill>
                <a:srgbClr val="5255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89"/>
              <p:cNvSpPr>
                <a:spLocks/>
              </p:cNvSpPr>
              <p:nvPr userDrawn="1"/>
            </p:nvSpPr>
            <p:spPr bwMode="auto">
              <a:xfrm>
                <a:off x="1939" y="2505"/>
                <a:ext cx="6" cy="3"/>
              </a:xfrm>
              <a:custGeom>
                <a:avLst/>
                <a:gdLst>
                  <a:gd name="T0" fmla="*/ 5 w 5"/>
                  <a:gd name="T1" fmla="*/ 3 h 3"/>
                  <a:gd name="T2" fmla="*/ 0 w 5"/>
                  <a:gd name="T3" fmla="*/ 1 h 3"/>
                  <a:gd name="T4" fmla="*/ 5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3" y="3"/>
                      <a:pt x="2" y="2"/>
                      <a:pt x="0" y="1"/>
                    </a:cubicBezTo>
                    <a:cubicBezTo>
                      <a:pt x="3" y="0"/>
                      <a:pt x="4" y="1"/>
                      <a:pt x="5" y="3"/>
                    </a:cubicBezTo>
                    <a:close/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90"/>
              <p:cNvSpPr>
                <a:spLocks/>
              </p:cNvSpPr>
              <p:nvPr userDrawn="1"/>
            </p:nvSpPr>
            <p:spPr bwMode="auto">
              <a:xfrm>
                <a:off x="1945" y="2508"/>
                <a:ext cx="5" cy="3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2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91"/>
              <p:cNvSpPr>
                <a:spLocks/>
              </p:cNvSpPr>
              <p:nvPr userDrawn="1"/>
            </p:nvSpPr>
            <p:spPr bwMode="auto">
              <a:xfrm>
                <a:off x="1951" y="2504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0"/>
                      <a:pt x="2" y="1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92"/>
              <p:cNvSpPr>
                <a:spLocks/>
              </p:cNvSpPr>
              <p:nvPr userDrawn="1"/>
            </p:nvSpPr>
            <p:spPr bwMode="auto">
              <a:xfrm>
                <a:off x="1928" y="2533"/>
                <a:ext cx="4" cy="8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7 h 7"/>
                  <a:gd name="T4" fmla="*/ 0 w 4"/>
                  <a:gd name="T5" fmla="*/ 4 h 7"/>
                  <a:gd name="T6" fmla="*/ 2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cubicBezTo>
                      <a:pt x="4" y="3"/>
                      <a:pt x="3" y="5"/>
                      <a:pt x="0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6064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93"/>
              <p:cNvSpPr>
                <a:spLocks/>
              </p:cNvSpPr>
              <p:nvPr userDrawn="1"/>
            </p:nvSpPr>
            <p:spPr bwMode="auto">
              <a:xfrm>
                <a:off x="1831" y="2266"/>
                <a:ext cx="46" cy="24"/>
              </a:xfrm>
              <a:custGeom>
                <a:avLst/>
                <a:gdLst>
                  <a:gd name="T0" fmla="*/ 0 w 40"/>
                  <a:gd name="T1" fmla="*/ 2 h 21"/>
                  <a:gd name="T2" fmla="*/ 14 w 40"/>
                  <a:gd name="T3" fmla="*/ 1 h 21"/>
                  <a:gd name="T4" fmla="*/ 21 w 40"/>
                  <a:gd name="T5" fmla="*/ 4 h 21"/>
                  <a:gd name="T6" fmla="*/ 33 w 40"/>
                  <a:gd name="T7" fmla="*/ 6 h 21"/>
                  <a:gd name="T8" fmla="*/ 39 w 40"/>
                  <a:gd name="T9" fmla="*/ 12 h 21"/>
                  <a:gd name="T10" fmla="*/ 37 w 40"/>
                  <a:gd name="T11" fmla="*/ 21 h 21"/>
                  <a:gd name="T12" fmla="*/ 18 w 40"/>
                  <a:gd name="T13" fmla="*/ 14 h 21"/>
                  <a:gd name="T14" fmla="*/ 16 w 40"/>
                  <a:gd name="T15" fmla="*/ 12 h 21"/>
                  <a:gd name="T16" fmla="*/ 0 w 40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21">
                    <a:moveTo>
                      <a:pt x="0" y="2"/>
                    </a:moveTo>
                    <a:cubicBezTo>
                      <a:pt x="5" y="2"/>
                      <a:pt x="9" y="0"/>
                      <a:pt x="14" y="1"/>
                    </a:cubicBezTo>
                    <a:cubicBezTo>
                      <a:pt x="16" y="2"/>
                      <a:pt x="19" y="3"/>
                      <a:pt x="21" y="4"/>
                    </a:cubicBezTo>
                    <a:cubicBezTo>
                      <a:pt x="25" y="7"/>
                      <a:pt x="27" y="7"/>
                      <a:pt x="33" y="6"/>
                    </a:cubicBezTo>
                    <a:cubicBezTo>
                      <a:pt x="35" y="5"/>
                      <a:pt x="40" y="10"/>
                      <a:pt x="39" y="12"/>
                    </a:cubicBezTo>
                    <a:cubicBezTo>
                      <a:pt x="38" y="15"/>
                      <a:pt x="36" y="18"/>
                      <a:pt x="37" y="21"/>
                    </a:cubicBezTo>
                    <a:cubicBezTo>
                      <a:pt x="29" y="21"/>
                      <a:pt x="23" y="19"/>
                      <a:pt x="18" y="14"/>
                    </a:cubicBezTo>
                    <a:cubicBezTo>
                      <a:pt x="18" y="13"/>
                      <a:pt x="18" y="12"/>
                      <a:pt x="16" y="12"/>
                    </a:cubicBezTo>
                    <a:cubicBezTo>
                      <a:pt x="10" y="10"/>
                      <a:pt x="3" y="9"/>
                      <a:pt x="0" y="2"/>
                    </a:cubicBezTo>
                    <a:close/>
                  </a:path>
                </a:pathLst>
              </a:custGeom>
              <a:solidFill>
                <a:srgbClr val="E0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94"/>
              <p:cNvSpPr>
                <a:spLocks/>
              </p:cNvSpPr>
              <p:nvPr userDrawn="1"/>
            </p:nvSpPr>
            <p:spPr bwMode="auto">
              <a:xfrm>
                <a:off x="1815" y="2259"/>
                <a:ext cx="76" cy="56"/>
              </a:xfrm>
              <a:custGeom>
                <a:avLst/>
                <a:gdLst>
                  <a:gd name="T0" fmla="*/ 14 w 66"/>
                  <a:gd name="T1" fmla="*/ 8 h 48"/>
                  <a:gd name="T2" fmla="*/ 32 w 66"/>
                  <a:gd name="T3" fmla="*/ 17 h 48"/>
                  <a:gd name="T4" fmla="*/ 32 w 66"/>
                  <a:gd name="T5" fmla="*/ 17 h 48"/>
                  <a:gd name="T6" fmla="*/ 41 w 66"/>
                  <a:gd name="T7" fmla="*/ 23 h 48"/>
                  <a:gd name="T8" fmla="*/ 51 w 66"/>
                  <a:gd name="T9" fmla="*/ 27 h 48"/>
                  <a:gd name="T10" fmla="*/ 51 w 66"/>
                  <a:gd name="T11" fmla="*/ 27 h 48"/>
                  <a:gd name="T12" fmla="*/ 62 w 66"/>
                  <a:gd name="T13" fmla="*/ 31 h 48"/>
                  <a:gd name="T14" fmla="*/ 65 w 66"/>
                  <a:gd name="T15" fmla="*/ 44 h 48"/>
                  <a:gd name="T16" fmla="*/ 63 w 66"/>
                  <a:gd name="T17" fmla="*/ 48 h 48"/>
                  <a:gd name="T18" fmla="*/ 59 w 66"/>
                  <a:gd name="T19" fmla="*/ 40 h 48"/>
                  <a:gd name="T20" fmla="*/ 50 w 66"/>
                  <a:gd name="T21" fmla="*/ 33 h 48"/>
                  <a:gd name="T22" fmla="*/ 21 w 66"/>
                  <a:gd name="T23" fmla="*/ 19 h 48"/>
                  <a:gd name="T24" fmla="*/ 18 w 66"/>
                  <a:gd name="T25" fmla="*/ 16 h 48"/>
                  <a:gd name="T26" fmla="*/ 0 w 66"/>
                  <a:gd name="T27" fmla="*/ 2 h 48"/>
                  <a:gd name="T28" fmla="*/ 4 w 66"/>
                  <a:gd name="T29" fmla="*/ 2 h 48"/>
                  <a:gd name="T30" fmla="*/ 14 w 66"/>
                  <a:gd name="T31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48">
                    <a:moveTo>
                      <a:pt x="14" y="8"/>
                    </a:moveTo>
                    <a:cubicBezTo>
                      <a:pt x="20" y="12"/>
                      <a:pt x="26" y="15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4" y="21"/>
                      <a:pt x="38" y="22"/>
                      <a:pt x="41" y="23"/>
                    </a:cubicBezTo>
                    <a:cubicBezTo>
                      <a:pt x="44" y="24"/>
                      <a:pt x="48" y="26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5" y="28"/>
                      <a:pt x="60" y="26"/>
                      <a:pt x="62" y="31"/>
                    </a:cubicBezTo>
                    <a:cubicBezTo>
                      <a:pt x="61" y="36"/>
                      <a:pt x="66" y="39"/>
                      <a:pt x="65" y="44"/>
                    </a:cubicBezTo>
                    <a:cubicBezTo>
                      <a:pt x="65" y="45"/>
                      <a:pt x="65" y="47"/>
                      <a:pt x="63" y="48"/>
                    </a:cubicBezTo>
                    <a:cubicBezTo>
                      <a:pt x="60" y="47"/>
                      <a:pt x="60" y="43"/>
                      <a:pt x="59" y="40"/>
                    </a:cubicBezTo>
                    <a:cubicBezTo>
                      <a:pt x="58" y="36"/>
                      <a:pt x="54" y="34"/>
                      <a:pt x="50" y="33"/>
                    </a:cubicBezTo>
                    <a:cubicBezTo>
                      <a:pt x="39" y="30"/>
                      <a:pt x="30" y="24"/>
                      <a:pt x="21" y="19"/>
                    </a:cubicBezTo>
                    <a:cubicBezTo>
                      <a:pt x="20" y="18"/>
                      <a:pt x="19" y="17"/>
                      <a:pt x="18" y="16"/>
                    </a:cubicBezTo>
                    <a:cubicBezTo>
                      <a:pt x="12" y="12"/>
                      <a:pt x="5" y="8"/>
                      <a:pt x="0" y="2"/>
                    </a:cubicBezTo>
                    <a:cubicBezTo>
                      <a:pt x="1" y="0"/>
                      <a:pt x="3" y="0"/>
                      <a:pt x="4" y="2"/>
                    </a:cubicBezTo>
                    <a:cubicBezTo>
                      <a:pt x="7" y="4"/>
                      <a:pt x="10" y="7"/>
                      <a:pt x="14" y="8"/>
                    </a:cubicBezTo>
                    <a:close/>
                  </a:path>
                </a:pathLst>
              </a:custGeom>
              <a:solidFill>
                <a:srgbClr val="D1D0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95"/>
              <p:cNvSpPr>
                <a:spLocks/>
              </p:cNvSpPr>
              <p:nvPr userDrawn="1"/>
            </p:nvSpPr>
            <p:spPr bwMode="auto">
              <a:xfrm>
                <a:off x="1833" y="2290"/>
                <a:ext cx="30" cy="26"/>
              </a:xfrm>
              <a:custGeom>
                <a:avLst/>
                <a:gdLst>
                  <a:gd name="T0" fmla="*/ 24 w 26"/>
                  <a:gd name="T1" fmla="*/ 21 h 22"/>
                  <a:gd name="T2" fmla="*/ 21 w 26"/>
                  <a:gd name="T3" fmla="*/ 22 h 22"/>
                  <a:gd name="T4" fmla="*/ 10 w 26"/>
                  <a:gd name="T5" fmla="*/ 15 h 22"/>
                  <a:gd name="T6" fmla="*/ 9 w 26"/>
                  <a:gd name="T7" fmla="*/ 13 h 22"/>
                  <a:gd name="T8" fmla="*/ 5 w 26"/>
                  <a:gd name="T9" fmla="*/ 10 h 22"/>
                  <a:gd name="T10" fmla="*/ 0 w 26"/>
                  <a:gd name="T11" fmla="*/ 5 h 22"/>
                  <a:gd name="T12" fmla="*/ 4 w 26"/>
                  <a:gd name="T13" fmla="*/ 0 h 22"/>
                  <a:gd name="T14" fmla="*/ 23 w 26"/>
                  <a:gd name="T15" fmla="*/ 12 h 22"/>
                  <a:gd name="T16" fmla="*/ 24 w 26"/>
                  <a:gd name="T17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2">
                    <a:moveTo>
                      <a:pt x="24" y="21"/>
                    </a:moveTo>
                    <a:cubicBezTo>
                      <a:pt x="23" y="21"/>
                      <a:pt x="22" y="22"/>
                      <a:pt x="21" y="22"/>
                    </a:cubicBezTo>
                    <a:cubicBezTo>
                      <a:pt x="17" y="20"/>
                      <a:pt x="14" y="17"/>
                      <a:pt x="10" y="15"/>
                    </a:cubicBezTo>
                    <a:cubicBezTo>
                      <a:pt x="10" y="14"/>
                      <a:pt x="9" y="14"/>
                      <a:pt x="9" y="13"/>
                    </a:cubicBezTo>
                    <a:cubicBezTo>
                      <a:pt x="8" y="12"/>
                      <a:pt x="7" y="11"/>
                      <a:pt x="5" y="10"/>
                    </a:cubicBezTo>
                    <a:cubicBezTo>
                      <a:pt x="3" y="9"/>
                      <a:pt x="0" y="9"/>
                      <a:pt x="0" y="5"/>
                    </a:cubicBezTo>
                    <a:cubicBezTo>
                      <a:pt x="1" y="4"/>
                      <a:pt x="3" y="2"/>
                      <a:pt x="4" y="0"/>
                    </a:cubicBezTo>
                    <a:cubicBezTo>
                      <a:pt x="13" y="0"/>
                      <a:pt x="17" y="8"/>
                      <a:pt x="23" y="12"/>
                    </a:cubicBezTo>
                    <a:cubicBezTo>
                      <a:pt x="25" y="15"/>
                      <a:pt x="26" y="18"/>
                      <a:pt x="24" y="21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96"/>
              <p:cNvSpPr>
                <a:spLocks/>
              </p:cNvSpPr>
              <p:nvPr userDrawn="1"/>
            </p:nvSpPr>
            <p:spPr bwMode="auto">
              <a:xfrm>
                <a:off x="1832" y="2278"/>
                <a:ext cx="28" cy="26"/>
              </a:xfrm>
              <a:custGeom>
                <a:avLst/>
                <a:gdLst>
                  <a:gd name="T0" fmla="*/ 22 w 24"/>
                  <a:gd name="T1" fmla="*/ 23 h 23"/>
                  <a:gd name="T2" fmla="*/ 5 w 24"/>
                  <a:gd name="T3" fmla="*/ 11 h 23"/>
                  <a:gd name="T4" fmla="*/ 2 w 24"/>
                  <a:gd name="T5" fmla="*/ 6 h 23"/>
                  <a:gd name="T6" fmla="*/ 3 w 24"/>
                  <a:gd name="T7" fmla="*/ 0 h 23"/>
                  <a:gd name="T8" fmla="*/ 6 w 24"/>
                  <a:gd name="T9" fmla="*/ 1 h 23"/>
                  <a:gd name="T10" fmla="*/ 24 w 24"/>
                  <a:gd name="T11" fmla="*/ 20 h 23"/>
                  <a:gd name="T12" fmla="*/ 22 w 24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3">
                    <a:moveTo>
                      <a:pt x="22" y="23"/>
                    </a:moveTo>
                    <a:cubicBezTo>
                      <a:pt x="16" y="21"/>
                      <a:pt x="12" y="14"/>
                      <a:pt x="5" y="11"/>
                    </a:cubicBezTo>
                    <a:cubicBezTo>
                      <a:pt x="4" y="9"/>
                      <a:pt x="3" y="8"/>
                      <a:pt x="2" y="6"/>
                    </a:cubicBezTo>
                    <a:cubicBezTo>
                      <a:pt x="0" y="3"/>
                      <a:pt x="0" y="1"/>
                      <a:pt x="3" y="0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13" y="7"/>
                      <a:pt x="19" y="13"/>
                      <a:pt x="24" y="20"/>
                    </a:cubicBezTo>
                    <a:cubicBezTo>
                      <a:pt x="24" y="22"/>
                      <a:pt x="24" y="23"/>
                      <a:pt x="22" y="23"/>
                    </a:cubicBezTo>
                    <a:close/>
                  </a:path>
                </a:pathLst>
              </a:custGeom>
              <a:solidFill>
                <a:srgbClr val="F6F8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97"/>
              <p:cNvSpPr>
                <a:spLocks/>
              </p:cNvSpPr>
              <p:nvPr userDrawn="1"/>
            </p:nvSpPr>
            <p:spPr bwMode="auto">
              <a:xfrm>
                <a:off x="1873" y="2287"/>
                <a:ext cx="29" cy="14"/>
              </a:xfrm>
              <a:custGeom>
                <a:avLst/>
                <a:gdLst>
                  <a:gd name="T0" fmla="*/ 11 w 25"/>
                  <a:gd name="T1" fmla="*/ 7 h 12"/>
                  <a:gd name="T2" fmla="*/ 0 w 25"/>
                  <a:gd name="T3" fmla="*/ 3 h 12"/>
                  <a:gd name="T4" fmla="*/ 13 w 25"/>
                  <a:gd name="T5" fmla="*/ 3 h 12"/>
                  <a:gd name="T6" fmla="*/ 21 w 25"/>
                  <a:gd name="T7" fmla="*/ 4 h 12"/>
                  <a:gd name="T8" fmla="*/ 25 w 25"/>
                  <a:gd name="T9" fmla="*/ 9 h 12"/>
                  <a:gd name="T10" fmla="*/ 11 w 25"/>
                  <a:gd name="T11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2">
                    <a:moveTo>
                      <a:pt x="11" y="7"/>
                    </a:moveTo>
                    <a:cubicBezTo>
                      <a:pt x="7" y="6"/>
                      <a:pt x="3" y="5"/>
                      <a:pt x="0" y="3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6" y="8"/>
                      <a:pt x="19" y="5"/>
                      <a:pt x="21" y="4"/>
                    </a:cubicBezTo>
                    <a:cubicBezTo>
                      <a:pt x="23" y="5"/>
                      <a:pt x="24" y="7"/>
                      <a:pt x="25" y="9"/>
                    </a:cubicBezTo>
                    <a:cubicBezTo>
                      <a:pt x="20" y="12"/>
                      <a:pt x="15" y="9"/>
                      <a:pt x="11" y="7"/>
                    </a:cubicBezTo>
                    <a:close/>
                  </a:path>
                </a:pathLst>
              </a:custGeom>
              <a:solidFill>
                <a:srgbClr val="E0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98"/>
              <p:cNvSpPr>
                <a:spLocks/>
              </p:cNvSpPr>
              <p:nvPr userDrawn="1"/>
            </p:nvSpPr>
            <p:spPr bwMode="auto">
              <a:xfrm>
                <a:off x="1820" y="2290"/>
                <a:ext cx="25" cy="20"/>
              </a:xfrm>
              <a:custGeom>
                <a:avLst/>
                <a:gdLst>
                  <a:gd name="T0" fmla="*/ 21 w 21"/>
                  <a:gd name="T1" fmla="*/ 12 h 17"/>
                  <a:gd name="T2" fmla="*/ 21 w 21"/>
                  <a:gd name="T3" fmla="*/ 14 h 17"/>
                  <a:gd name="T4" fmla="*/ 18 w 21"/>
                  <a:gd name="T5" fmla="*/ 15 h 17"/>
                  <a:gd name="T6" fmla="*/ 17 w 21"/>
                  <a:gd name="T7" fmla="*/ 13 h 17"/>
                  <a:gd name="T8" fmla="*/ 15 w 21"/>
                  <a:gd name="T9" fmla="*/ 12 h 17"/>
                  <a:gd name="T10" fmla="*/ 2 w 21"/>
                  <a:gd name="T11" fmla="*/ 3 h 17"/>
                  <a:gd name="T12" fmla="*/ 5 w 21"/>
                  <a:gd name="T13" fmla="*/ 0 h 17"/>
                  <a:gd name="T14" fmla="*/ 6 w 21"/>
                  <a:gd name="T15" fmla="*/ 1 h 17"/>
                  <a:gd name="T16" fmla="*/ 11 w 21"/>
                  <a:gd name="T17" fmla="*/ 5 h 17"/>
                  <a:gd name="T18" fmla="*/ 11 w 21"/>
                  <a:gd name="T19" fmla="*/ 5 h 17"/>
                  <a:gd name="T20" fmla="*/ 18 w 21"/>
                  <a:gd name="T21" fmla="*/ 9 h 17"/>
                  <a:gd name="T22" fmla="*/ 21 w 21"/>
                  <a:gd name="T23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17">
                    <a:moveTo>
                      <a:pt x="21" y="12"/>
                    </a:moveTo>
                    <a:cubicBezTo>
                      <a:pt x="21" y="13"/>
                      <a:pt x="21" y="13"/>
                      <a:pt x="21" y="14"/>
                    </a:cubicBezTo>
                    <a:cubicBezTo>
                      <a:pt x="21" y="17"/>
                      <a:pt x="21" y="17"/>
                      <a:pt x="18" y="15"/>
                    </a:cubicBezTo>
                    <a:cubicBezTo>
                      <a:pt x="18" y="14"/>
                      <a:pt x="17" y="14"/>
                      <a:pt x="17" y="13"/>
                    </a:cubicBezTo>
                    <a:cubicBezTo>
                      <a:pt x="16" y="13"/>
                      <a:pt x="16" y="12"/>
                      <a:pt x="15" y="12"/>
                    </a:cubicBezTo>
                    <a:cubicBezTo>
                      <a:pt x="10" y="10"/>
                      <a:pt x="5" y="7"/>
                      <a:pt x="2" y="3"/>
                    </a:cubicBezTo>
                    <a:cubicBezTo>
                      <a:pt x="0" y="1"/>
                      <a:pt x="0" y="1"/>
                      <a:pt x="5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7" y="3"/>
                      <a:pt x="8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8"/>
                      <a:pt x="16" y="7"/>
                      <a:pt x="18" y="9"/>
                    </a:cubicBezTo>
                    <a:cubicBezTo>
                      <a:pt x="19" y="10"/>
                      <a:pt x="19" y="11"/>
                      <a:pt x="21" y="12"/>
                    </a:cubicBezTo>
                    <a:close/>
                  </a:path>
                </a:pathLst>
              </a:custGeom>
              <a:solidFill>
                <a:srgbClr val="D6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99"/>
              <p:cNvSpPr>
                <a:spLocks/>
              </p:cNvSpPr>
              <p:nvPr userDrawn="1"/>
            </p:nvSpPr>
            <p:spPr bwMode="auto">
              <a:xfrm>
                <a:off x="1827" y="2292"/>
                <a:ext cx="6" cy="5"/>
              </a:xfrm>
              <a:custGeom>
                <a:avLst/>
                <a:gdLst>
                  <a:gd name="T0" fmla="*/ 5 w 5"/>
                  <a:gd name="T1" fmla="*/ 4 h 5"/>
                  <a:gd name="T2" fmla="*/ 0 w 5"/>
                  <a:gd name="T3" fmla="*/ 0 h 5"/>
                  <a:gd name="T4" fmla="*/ 5 w 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1" y="5"/>
                      <a:pt x="0" y="3"/>
                      <a:pt x="0" y="0"/>
                    </a:cubicBezTo>
                    <a:cubicBezTo>
                      <a:pt x="2" y="1"/>
                      <a:pt x="3" y="3"/>
                      <a:pt x="5" y="4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200"/>
              <p:cNvSpPr>
                <a:spLocks/>
              </p:cNvSpPr>
              <p:nvPr userDrawn="1"/>
            </p:nvSpPr>
            <p:spPr bwMode="auto">
              <a:xfrm>
                <a:off x="1971" y="2420"/>
                <a:ext cx="22" cy="30"/>
              </a:xfrm>
              <a:custGeom>
                <a:avLst/>
                <a:gdLst>
                  <a:gd name="T0" fmla="*/ 2 w 19"/>
                  <a:gd name="T1" fmla="*/ 9 h 26"/>
                  <a:gd name="T2" fmla="*/ 5 w 19"/>
                  <a:gd name="T3" fmla="*/ 1 h 26"/>
                  <a:gd name="T4" fmla="*/ 17 w 19"/>
                  <a:gd name="T5" fmla="*/ 2 h 26"/>
                  <a:gd name="T6" fmla="*/ 17 w 19"/>
                  <a:gd name="T7" fmla="*/ 2 h 26"/>
                  <a:gd name="T8" fmla="*/ 18 w 19"/>
                  <a:gd name="T9" fmla="*/ 14 h 26"/>
                  <a:gd name="T10" fmla="*/ 19 w 19"/>
                  <a:gd name="T11" fmla="*/ 15 h 26"/>
                  <a:gd name="T12" fmla="*/ 11 w 19"/>
                  <a:gd name="T13" fmla="*/ 23 h 26"/>
                  <a:gd name="T14" fmla="*/ 5 w 19"/>
                  <a:gd name="T15" fmla="*/ 20 h 26"/>
                  <a:gd name="T16" fmla="*/ 3 w 19"/>
                  <a:gd name="T17" fmla="*/ 20 h 26"/>
                  <a:gd name="T18" fmla="*/ 3 w 19"/>
                  <a:gd name="T19" fmla="*/ 20 h 26"/>
                  <a:gd name="T20" fmla="*/ 0 w 19"/>
                  <a:gd name="T21" fmla="*/ 16 h 26"/>
                  <a:gd name="T22" fmla="*/ 0 w 19"/>
                  <a:gd name="T23" fmla="*/ 16 h 26"/>
                  <a:gd name="T24" fmla="*/ 2 w 19"/>
                  <a:gd name="T25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26">
                    <a:moveTo>
                      <a:pt x="2" y="9"/>
                    </a:moveTo>
                    <a:cubicBezTo>
                      <a:pt x="3" y="6"/>
                      <a:pt x="4" y="3"/>
                      <a:pt x="5" y="1"/>
                    </a:cubicBezTo>
                    <a:cubicBezTo>
                      <a:pt x="9" y="0"/>
                      <a:pt x="13" y="0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4" y="8"/>
                      <a:pt x="14" y="8"/>
                      <a:pt x="18" y="14"/>
                    </a:cubicBezTo>
                    <a:cubicBezTo>
                      <a:pt x="19" y="14"/>
                      <a:pt x="19" y="15"/>
                      <a:pt x="19" y="15"/>
                    </a:cubicBezTo>
                    <a:cubicBezTo>
                      <a:pt x="19" y="20"/>
                      <a:pt x="13" y="21"/>
                      <a:pt x="11" y="23"/>
                    </a:cubicBezTo>
                    <a:cubicBezTo>
                      <a:pt x="8" y="26"/>
                      <a:pt x="6" y="23"/>
                      <a:pt x="5" y="20"/>
                    </a:cubicBezTo>
                    <a:cubicBezTo>
                      <a:pt x="5" y="20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19"/>
                      <a:pt x="0" y="18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14"/>
                      <a:pt x="1" y="11"/>
                      <a:pt x="2" y="9"/>
                    </a:cubicBezTo>
                    <a:close/>
                  </a:path>
                </a:pathLst>
              </a:custGeom>
              <a:solidFill>
                <a:srgbClr val="7373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201"/>
              <p:cNvSpPr>
                <a:spLocks/>
              </p:cNvSpPr>
              <p:nvPr userDrawn="1"/>
            </p:nvSpPr>
            <p:spPr bwMode="auto">
              <a:xfrm>
                <a:off x="1975" y="2380"/>
                <a:ext cx="23" cy="34"/>
              </a:xfrm>
              <a:custGeom>
                <a:avLst/>
                <a:gdLst>
                  <a:gd name="T0" fmla="*/ 8 w 20"/>
                  <a:gd name="T1" fmla="*/ 29 h 29"/>
                  <a:gd name="T2" fmla="*/ 0 w 20"/>
                  <a:gd name="T3" fmla="*/ 25 h 29"/>
                  <a:gd name="T4" fmla="*/ 0 w 20"/>
                  <a:gd name="T5" fmla="*/ 25 h 29"/>
                  <a:gd name="T6" fmla="*/ 1 w 20"/>
                  <a:gd name="T7" fmla="*/ 22 h 29"/>
                  <a:gd name="T8" fmla="*/ 19 w 20"/>
                  <a:gd name="T9" fmla="*/ 0 h 29"/>
                  <a:gd name="T10" fmla="*/ 18 w 20"/>
                  <a:gd name="T11" fmla="*/ 20 h 29"/>
                  <a:gd name="T12" fmla="*/ 13 w 20"/>
                  <a:gd name="T13" fmla="*/ 21 h 29"/>
                  <a:gd name="T14" fmla="*/ 8 w 20"/>
                  <a:gd name="T15" fmla="*/ 20 h 29"/>
                  <a:gd name="T16" fmla="*/ 8 w 20"/>
                  <a:gd name="T17" fmla="*/ 25 h 29"/>
                  <a:gd name="T18" fmla="*/ 8 w 2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9">
                    <a:moveTo>
                      <a:pt x="8" y="29"/>
                    </a:moveTo>
                    <a:cubicBezTo>
                      <a:pt x="5" y="28"/>
                      <a:pt x="3" y="27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2" y="12"/>
                      <a:pt x="11" y="2"/>
                      <a:pt x="19" y="0"/>
                    </a:cubicBezTo>
                    <a:cubicBezTo>
                      <a:pt x="19" y="6"/>
                      <a:pt x="20" y="13"/>
                      <a:pt x="18" y="20"/>
                    </a:cubicBezTo>
                    <a:cubicBezTo>
                      <a:pt x="17" y="24"/>
                      <a:pt x="17" y="24"/>
                      <a:pt x="13" y="21"/>
                    </a:cubicBezTo>
                    <a:cubicBezTo>
                      <a:pt x="11" y="20"/>
                      <a:pt x="10" y="18"/>
                      <a:pt x="8" y="20"/>
                    </a:cubicBezTo>
                    <a:cubicBezTo>
                      <a:pt x="7" y="22"/>
                      <a:pt x="8" y="23"/>
                      <a:pt x="8" y="25"/>
                    </a:cubicBezTo>
                    <a:cubicBezTo>
                      <a:pt x="7" y="26"/>
                      <a:pt x="7" y="27"/>
                      <a:pt x="8" y="29"/>
                    </a:cubicBezTo>
                    <a:close/>
                  </a:path>
                </a:pathLst>
              </a:custGeom>
              <a:solidFill>
                <a:srgbClr val="5A5B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202"/>
              <p:cNvSpPr>
                <a:spLocks/>
              </p:cNvSpPr>
              <p:nvPr userDrawn="1"/>
            </p:nvSpPr>
            <p:spPr bwMode="auto">
              <a:xfrm>
                <a:off x="2004" y="2405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3 h 4"/>
                  <a:gd name="T4" fmla="*/ 2 w 3"/>
                  <a:gd name="T5" fmla="*/ 0 h 4"/>
                  <a:gd name="T6" fmla="*/ 3 w 3"/>
                  <a:gd name="T7" fmla="*/ 2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3"/>
                      <a:pt x="3" y="4"/>
                      <a:pt x="1" y="4"/>
                    </a:cubicBezTo>
                    <a:close/>
                  </a:path>
                </a:pathLst>
              </a:custGeom>
              <a:solidFill>
                <a:srgbClr val="656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203"/>
              <p:cNvSpPr>
                <a:spLocks/>
              </p:cNvSpPr>
              <p:nvPr userDrawn="1"/>
            </p:nvSpPr>
            <p:spPr bwMode="auto">
              <a:xfrm>
                <a:off x="1991" y="2422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7373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204"/>
              <p:cNvSpPr>
                <a:spLocks/>
              </p:cNvSpPr>
              <p:nvPr userDrawn="1"/>
            </p:nvSpPr>
            <p:spPr bwMode="auto">
              <a:xfrm>
                <a:off x="1989" y="2462"/>
                <a:ext cx="2" cy="5"/>
              </a:xfrm>
              <a:custGeom>
                <a:avLst/>
                <a:gdLst>
                  <a:gd name="T0" fmla="*/ 0 w 2"/>
                  <a:gd name="T1" fmla="*/ 1 h 4"/>
                  <a:gd name="T2" fmla="*/ 2 w 2"/>
                  <a:gd name="T3" fmla="*/ 0 h 4"/>
                  <a:gd name="T4" fmla="*/ 1 w 2"/>
                  <a:gd name="T5" fmla="*/ 4 h 4"/>
                  <a:gd name="T6" fmla="*/ 0 w 2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2"/>
                      <a:pt x="2" y="3"/>
                      <a:pt x="1" y="4"/>
                    </a:cubicBezTo>
                    <a:cubicBezTo>
                      <a:pt x="1" y="3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205"/>
              <p:cNvSpPr>
                <a:spLocks/>
              </p:cNvSpPr>
              <p:nvPr userDrawn="1"/>
            </p:nvSpPr>
            <p:spPr bwMode="auto">
              <a:xfrm>
                <a:off x="1997" y="246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206"/>
              <p:cNvSpPr>
                <a:spLocks/>
              </p:cNvSpPr>
              <p:nvPr userDrawn="1"/>
            </p:nvSpPr>
            <p:spPr bwMode="auto">
              <a:xfrm>
                <a:off x="1992" y="246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207"/>
              <p:cNvSpPr>
                <a:spLocks/>
              </p:cNvSpPr>
              <p:nvPr userDrawn="1"/>
            </p:nvSpPr>
            <p:spPr bwMode="auto">
              <a:xfrm>
                <a:off x="1953" y="2472"/>
                <a:ext cx="18" cy="26"/>
              </a:xfrm>
              <a:custGeom>
                <a:avLst/>
                <a:gdLst>
                  <a:gd name="T0" fmla="*/ 15 w 16"/>
                  <a:gd name="T1" fmla="*/ 4 h 23"/>
                  <a:gd name="T2" fmla="*/ 15 w 16"/>
                  <a:gd name="T3" fmla="*/ 8 h 23"/>
                  <a:gd name="T4" fmla="*/ 0 w 16"/>
                  <a:gd name="T5" fmla="*/ 23 h 23"/>
                  <a:gd name="T6" fmla="*/ 6 w 16"/>
                  <a:gd name="T7" fmla="*/ 2 h 23"/>
                  <a:gd name="T8" fmla="*/ 10 w 16"/>
                  <a:gd name="T9" fmla="*/ 0 h 23"/>
                  <a:gd name="T10" fmla="*/ 15 w 16"/>
                  <a:gd name="T11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15" y="4"/>
                    </a:moveTo>
                    <a:cubicBezTo>
                      <a:pt x="15" y="5"/>
                      <a:pt x="16" y="8"/>
                      <a:pt x="15" y="8"/>
                    </a:cubicBezTo>
                    <a:cubicBezTo>
                      <a:pt x="8" y="11"/>
                      <a:pt x="6" y="17"/>
                      <a:pt x="0" y="23"/>
                    </a:cubicBezTo>
                    <a:cubicBezTo>
                      <a:pt x="1" y="14"/>
                      <a:pt x="5" y="8"/>
                      <a:pt x="6" y="2"/>
                    </a:cubicBezTo>
                    <a:cubicBezTo>
                      <a:pt x="6" y="1"/>
                      <a:pt x="9" y="0"/>
                      <a:pt x="10" y="0"/>
                    </a:cubicBezTo>
                    <a:cubicBezTo>
                      <a:pt x="12" y="0"/>
                      <a:pt x="14" y="2"/>
                      <a:pt x="15" y="4"/>
                    </a:cubicBezTo>
                    <a:close/>
                  </a:path>
                </a:pathLst>
              </a:custGeom>
              <a:solidFill>
                <a:srgbClr val="5E61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208"/>
              <p:cNvSpPr>
                <a:spLocks/>
              </p:cNvSpPr>
              <p:nvPr userDrawn="1"/>
            </p:nvSpPr>
            <p:spPr bwMode="auto">
              <a:xfrm>
                <a:off x="1963" y="2467"/>
                <a:ext cx="12" cy="10"/>
              </a:xfrm>
              <a:custGeom>
                <a:avLst/>
                <a:gdLst>
                  <a:gd name="T0" fmla="*/ 6 w 10"/>
                  <a:gd name="T1" fmla="*/ 8 h 9"/>
                  <a:gd name="T2" fmla="*/ 1 w 10"/>
                  <a:gd name="T3" fmla="*/ 4 h 9"/>
                  <a:gd name="T4" fmla="*/ 0 w 10"/>
                  <a:gd name="T5" fmla="*/ 2 h 9"/>
                  <a:gd name="T6" fmla="*/ 2 w 10"/>
                  <a:gd name="T7" fmla="*/ 1 h 9"/>
                  <a:gd name="T8" fmla="*/ 5 w 10"/>
                  <a:gd name="T9" fmla="*/ 0 h 9"/>
                  <a:gd name="T10" fmla="*/ 9 w 10"/>
                  <a:gd name="T11" fmla="*/ 1 h 9"/>
                  <a:gd name="T12" fmla="*/ 9 w 10"/>
                  <a:gd name="T13" fmla="*/ 5 h 9"/>
                  <a:gd name="T14" fmla="*/ 6 w 10"/>
                  <a:gd name="T1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9">
                    <a:moveTo>
                      <a:pt x="6" y="8"/>
                    </a:moveTo>
                    <a:cubicBezTo>
                      <a:pt x="2" y="9"/>
                      <a:pt x="2" y="6"/>
                      <a:pt x="1" y="4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7" y="0"/>
                      <a:pt x="8" y="1"/>
                      <a:pt x="9" y="1"/>
                    </a:cubicBezTo>
                    <a:cubicBezTo>
                      <a:pt x="9" y="3"/>
                      <a:pt x="10" y="4"/>
                      <a:pt x="9" y="5"/>
                    </a:cubicBezTo>
                    <a:cubicBezTo>
                      <a:pt x="8" y="6"/>
                      <a:pt x="7" y="7"/>
                      <a:pt x="6" y="8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209"/>
              <p:cNvSpPr>
                <a:spLocks/>
              </p:cNvSpPr>
              <p:nvPr userDrawn="1"/>
            </p:nvSpPr>
            <p:spPr bwMode="auto">
              <a:xfrm>
                <a:off x="1966" y="2459"/>
                <a:ext cx="12" cy="9"/>
              </a:xfrm>
              <a:custGeom>
                <a:avLst/>
                <a:gdLst>
                  <a:gd name="T0" fmla="*/ 4 w 11"/>
                  <a:gd name="T1" fmla="*/ 2 h 8"/>
                  <a:gd name="T2" fmla="*/ 7 w 11"/>
                  <a:gd name="T3" fmla="*/ 0 h 8"/>
                  <a:gd name="T4" fmla="*/ 9 w 11"/>
                  <a:gd name="T5" fmla="*/ 2 h 8"/>
                  <a:gd name="T6" fmla="*/ 11 w 11"/>
                  <a:gd name="T7" fmla="*/ 5 h 8"/>
                  <a:gd name="T8" fmla="*/ 11 w 11"/>
                  <a:gd name="T9" fmla="*/ 5 h 8"/>
                  <a:gd name="T10" fmla="*/ 10 w 11"/>
                  <a:gd name="T11" fmla="*/ 5 h 8"/>
                  <a:gd name="T12" fmla="*/ 9 w 11"/>
                  <a:gd name="T13" fmla="*/ 6 h 8"/>
                  <a:gd name="T14" fmla="*/ 7 w 11"/>
                  <a:gd name="T15" fmla="*/ 7 h 8"/>
                  <a:gd name="T16" fmla="*/ 5 w 11"/>
                  <a:gd name="T17" fmla="*/ 8 h 8"/>
                  <a:gd name="T18" fmla="*/ 1 w 11"/>
                  <a:gd name="T19" fmla="*/ 6 h 8"/>
                  <a:gd name="T20" fmla="*/ 1 w 11"/>
                  <a:gd name="T21" fmla="*/ 4 h 8"/>
                  <a:gd name="T22" fmla="*/ 4 w 11"/>
                  <a:gd name="T2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8">
                    <a:moveTo>
                      <a:pt x="4" y="2"/>
                    </a:moveTo>
                    <a:cubicBezTo>
                      <a:pt x="5" y="3"/>
                      <a:pt x="8" y="5"/>
                      <a:pt x="7" y="0"/>
                    </a:cubicBezTo>
                    <a:cubicBezTo>
                      <a:pt x="8" y="1"/>
                      <a:pt x="9" y="1"/>
                      <a:pt x="9" y="2"/>
                    </a:cubicBezTo>
                    <a:cubicBezTo>
                      <a:pt x="11" y="2"/>
                      <a:pt x="11" y="4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8" y="7"/>
                      <a:pt x="7" y="7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3" y="8"/>
                      <a:pt x="2" y="8"/>
                      <a:pt x="1" y="6"/>
                    </a:cubicBezTo>
                    <a:cubicBezTo>
                      <a:pt x="0" y="6"/>
                      <a:pt x="0" y="5"/>
                      <a:pt x="1" y="4"/>
                    </a:cubicBezTo>
                    <a:cubicBezTo>
                      <a:pt x="2" y="3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210"/>
              <p:cNvSpPr>
                <a:spLocks/>
              </p:cNvSpPr>
              <p:nvPr userDrawn="1"/>
            </p:nvSpPr>
            <p:spPr bwMode="auto">
              <a:xfrm>
                <a:off x="1963" y="2463"/>
                <a:ext cx="6" cy="7"/>
              </a:xfrm>
              <a:custGeom>
                <a:avLst/>
                <a:gdLst>
                  <a:gd name="T0" fmla="*/ 3 w 5"/>
                  <a:gd name="T1" fmla="*/ 0 h 6"/>
                  <a:gd name="T2" fmla="*/ 3 w 5"/>
                  <a:gd name="T3" fmla="*/ 2 h 6"/>
                  <a:gd name="T4" fmla="*/ 4 w 5"/>
                  <a:gd name="T5" fmla="*/ 6 h 6"/>
                  <a:gd name="T6" fmla="*/ 2 w 5"/>
                  <a:gd name="T7" fmla="*/ 4 h 6"/>
                  <a:gd name="T8" fmla="*/ 0 w 5"/>
                  <a:gd name="T9" fmla="*/ 3 h 6"/>
                  <a:gd name="T10" fmla="*/ 1 w 5"/>
                  <a:gd name="T11" fmla="*/ 1 h 6"/>
                  <a:gd name="T12" fmla="*/ 3 w 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5" y="3"/>
                      <a:pt x="5" y="4"/>
                      <a:pt x="4" y="6"/>
                    </a:cubicBezTo>
                    <a:cubicBezTo>
                      <a:pt x="4" y="5"/>
                      <a:pt x="3" y="5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7A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211"/>
              <p:cNvSpPr>
                <a:spLocks/>
              </p:cNvSpPr>
              <p:nvPr userDrawn="1"/>
            </p:nvSpPr>
            <p:spPr bwMode="auto">
              <a:xfrm>
                <a:off x="1971" y="2466"/>
                <a:ext cx="6" cy="7"/>
              </a:xfrm>
              <a:custGeom>
                <a:avLst/>
                <a:gdLst>
                  <a:gd name="T0" fmla="*/ 0 w 5"/>
                  <a:gd name="T1" fmla="*/ 1 h 6"/>
                  <a:gd name="T2" fmla="*/ 2 w 5"/>
                  <a:gd name="T3" fmla="*/ 0 h 6"/>
                  <a:gd name="T4" fmla="*/ 4 w 5"/>
                  <a:gd name="T5" fmla="*/ 1 h 6"/>
                  <a:gd name="T6" fmla="*/ 5 w 5"/>
                  <a:gd name="T7" fmla="*/ 3 h 6"/>
                  <a:gd name="T8" fmla="*/ 4 w 5"/>
                  <a:gd name="T9" fmla="*/ 5 h 6"/>
                  <a:gd name="T10" fmla="*/ 2 w 5"/>
                  <a:gd name="T11" fmla="*/ 6 h 6"/>
                  <a:gd name="T12" fmla="*/ 1 w 5"/>
                  <a:gd name="T13" fmla="*/ 3 h 6"/>
                  <a:gd name="T14" fmla="*/ 0 w 5"/>
                  <a:gd name="T15" fmla="*/ 1 h 6"/>
                  <a:gd name="T16" fmla="*/ 0 w 5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0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5" y="4"/>
                      <a:pt x="4" y="5"/>
                      <a:pt x="4" y="5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5"/>
                      <a:pt x="1" y="4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8B8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212"/>
              <p:cNvSpPr>
                <a:spLocks/>
              </p:cNvSpPr>
              <p:nvPr userDrawn="1"/>
            </p:nvSpPr>
            <p:spPr bwMode="auto">
              <a:xfrm>
                <a:off x="1976" y="2469"/>
                <a:ext cx="4" cy="3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1" y="1"/>
                      <a:pt x="1" y="0"/>
                    </a:cubicBezTo>
                    <a:cubicBezTo>
                      <a:pt x="3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6A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213"/>
              <p:cNvSpPr>
                <a:spLocks/>
              </p:cNvSpPr>
              <p:nvPr userDrawn="1"/>
            </p:nvSpPr>
            <p:spPr bwMode="auto">
              <a:xfrm>
                <a:off x="1974" y="2466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70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214"/>
              <p:cNvSpPr>
                <a:spLocks/>
              </p:cNvSpPr>
              <p:nvPr userDrawn="1"/>
            </p:nvSpPr>
            <p:spPr bwMode="auto">
              <a:xfrm>
                <a:off x="1963" y="2467"/>
                <a:ext cx="3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70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215"/>
              <p:cNvSpPr>
                <a:spLocks/>
              </p:cNvSpPr>
              <p:nvPr userDrawn="1"/>
            </p:nvSpPr>
            <p:spPr bwMode="auto">
              <a:xfrm>
                <a:off x="1946" y="251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B7C2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216"/>
              <p:cNvSpPr>
                <a:spLocks/>
              </p:cNvSpPr>
              <p:nvPr userDrawn="1"/>
            </p:nvSpPr>
            <p:spPr bwMode="auto">
              <a:xfrm>
                <a:off x="2024" y="2392"/>
                <a:ext cx="7" cy="3"/>
              </a:xfrm>
              <a:custGeom>
                <a:avLst/>
                <a:gdLst>
                  <a:gd name="T0" fmla="*/ 6 w 6"/>
                  <a:gd name="T1" fmla="*/ 2 h 3"/>
                  <a:gd name="T2" fmla="*/ 0 w 6"/>
                  <a:gd name="T3" fmla="*/ 2 h 3"/>
                  <a:gd name="T4" fmla="*/ 6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cubicBezTo>
                      <a:pt x="4" y="2"/>
                      <a:pt x="2" y="3"/>
                      <a:pt x="0" y="2"/>
                    </a:cubicBezTo>
                    <a:cubicBezTo>
                      <a:pt x="2" y="1"/>
                      <a:pt x="4" y="0"/>
                      <a:pt x="6" y="2"/>
                    </a:cubicBezTo>
                    <a:close/>
                  </a:path>
                </a:pathLst>
              </a:custGeom>
              <a:solidFill>
                <a:srgbClr val="32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217"/>
              <p:cNvSpPr>
                <a:spLocks/>
              </p:cNvSpPr>
              <p:nvPr userDrawn="1"/>
            </p:nvSpPr>
            <p:spPr bwMode="auto">
              <a:xfrm>
                <a:off x="1925" y="2328"/>
                <a:ext cx="64" cy="60"/>
              </a:xfrm>
              <a:custGeom>
                <a:avLst/>
                <a:gdLst>
                  <a:gd name="T0" fmla="*/ 1 w 55"/>
                  <a:gd name="T1" fmla="*/ 26 h 52"/>
                  <a:gd name="T2" fmla="*/ 0 w 55"/>
                  <a:gd name="T3" fmla="*/ 24 h 52"/>
                  <a:gd name="T4" fmla="*/ 6 w 55"/>
                  <a:gd name="T5" fmla="*/ 22 h 52"/>
                  <a:gd name="T6" fmla="*/ 9 w 55"/>
                  <a:gd name="T7" fmla="*/ 19 h 52"/>
                  <a:gd name="T8" fmla="*/ 6 w 55"/>
                  <a:gd name="T9" fmla="*/ 18 h 52"/>
                  <a:gd name="T10" fmla="*/ 5 w 55"/>
                  <a:gd name="T11" fmla="*/ 15 h 52"/>
                  <a:gd name="T12" fmla="*/ 3 w 55"/>
                  <a:gd name="T13" fmla="*/ 4 h 52"/>
                  <a:gd name="T14" fmla="*/ 7 w 55"/>
                  <a:gd name="T15" fmla="*/ 3 h 52"/>
                  <a:gd name="T16" fmla="*/ 10 w 55"/>
                  <a:gd name="T17" fmla="*/ 0 h 52"/>
                  <a:gd name="T18" fmla="*/ 55 w 55"/>
                  <a:gd name="T19" fmla="*/ 38 h 52"/>
                  <a:gd name="T20" fmla="*/ 50 w 55"/>
                  <a:gd name="T21" fmla="*/ 49 h 52"/>
                  <a:gd name="T22" fmla="*/ 48 w 55"/>
                  <a:gd name="T23" fmla="*/ 50 h 52"/>
                  <a:gd name="T24" fmla="*/ 33 w 55"/>
                  <a:gd name="T25" fmla="*/ 47 h 52"/>
                  <a:gd name="T26" fmla="*/ 31 w 55"/>
                  <a:gd name="T27" fmla="*/ 48 h 52"/>
                  <a:gd name="T28" fmla="*/ 21 w 55"/>
                  <a:gd name="T29" fmla="*/ 45 h 52"/>
                  <a:gd name="T30" fmla="*/ 21 w 55"/>
                  <a:gd name="T31" fmla="*/ 43 h 52"/>
                  <a:gd name="T32" fmla="*/ 22 w 55"/>
                  <a:gd name="T33" fmla="*/ 39 h 52"/>
                  <a:gd name="T34" fmla="*/ 17 w 55"/>
                  <a:gd name="T35" fmla="*/ 37 h 52"/>
                  <a:gd name="T36" fmla="*/ 12 w 55"/>
                  <a:gd name="T37" fmla="*/ 32 h 52"/>
                  <a:gd name="T38" fmla="*/ 11 w 55"/>
                  <a:gd name="T39" fmla="*/ 27 h 52"/>
                  <a:gd name="T40" fmla="*/ 1 w 55"/>
                  <a:gd name="T41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5" h="52">
                    <a:moveTo>
                      <a:pt x="1" y="26"/>
                    </a:moveTo>
                    <a:cubicBezTo>
                      <a:pt x="1" y="25"/>
                      <a:pt x="0" y="25"/>
                      <a:pt x="0" y="24"/>
                    </a:cubicBezTo>
                    <a:cubicBezTo>
                      <a:pt x="1" y="21"/>
                      <a:pt x="4" y="23"/>
                      <a:pt x="6" y="22"/>
                    </a:cubicBezTo>
                    <a:cubicBezTo>
                      <a:pt x="8" y="22"/>
                      <a:pt x="10" y="21"/>
                      <a:pt x="9" y="19"/>
                    </a:cubicBezTo>
                    <a:cubicBezTo>
                      <a:pt x="9" y="18"/>
                      <a:pt x="7" y="18"/>
                      <a:pt x="6" y="18"/>
                    </a:cubicBezTo>
                    <a:cubicBezTo>
                      <a:pt x="1" y="19"/>
                      <a:pt x="6" y="16"/>
                      <a:pt x="5" y="15"/>
                    </a:cubicBezTo>
                    <a:cubicBezTo>
                      <a:pt x="7" y="11"/>
                      <a:pt x="4" y="7"/>
                      <a:pt x="3" y="4"/>
                    </a:cubicBezTo>
                    <a:cubicBezTo>
                      <a:pt x="5" y="4"/>
                      <a:pt x="6" y="3"/>
                      <a:pt x="7" y="3"/>
                    </a:cubicBezTo>
                    <a:cubicBezTo>
                      <a:pt x="10" y="3"/>
                      <a:pt x="10" y="2"/>
                      <a:pt x="10" y="0"/>
                    </a:cubicBezTo>
                    <a:cubicBezTo>
                      <a:pt x="25" y="12"/>
                      <a:pt x="40" y="25"/>
                      <a:pt x="55" y="38"/>
                    </a:cubicBezTo>
                    <a:cubicBezTo>
                      <a:pt x="51" y="40"/>
                      <a:pt x="52" y="45"/>
                      <a:pt x="50" y="49"/>
                    </a:cubicBezTo>
                    <a:cubicBezTo>
                      <a:pt x="49" y="50"/>
                      <a:pt x="49" y="50"/>
                      <a:pt x="48" y="50"/>
                    </a:cubicBezTo>
                    <a:cubicBezTo>
                      <a:pt x="43" y="50"/>
                      <a:pt x="37" y="52"/>
                      <a:pt x="33" y="47"/>
                    </a:cubicBezTo>
                    <a:cubicBezTo>
                      <a:pt x="32" y="46"/>
                      <a:pt x="32" y="47"/>
                      <a:pt x="31" y="48"/>
                    </a:cubicBezTo>
                    <a:cubicBezTo>
                      <a:pt x="26" y="52"/>
                      <a:pt x="24" y="49"/>
                      <a:pt x="21" y="45"/>
                    </a:cubicBezTo>
                    <a:cubicBezTo>
                      <a:pt x="21" y="45"/>
                      <a:pt x="21" y="44"/>
                      <a:pt x="21" y="43"/>
                    </a:cubicBezTo>
                    <a:cubicBezTo>
                      <a:pt x="21" y="42"/>
                      <a:pt x="23" y="41"/>
                      <a:pt x="22" y="39"/>
                    </a:cubicBezTo>
                    <a:cubicBezTo>
                      <a:pt x="20" y="38"/>
                      <a:pt x="18" y="38"/>
                      <a:pt x="17" y="37"/>
                    </a:cubicBezTo>
                    <a:cubicBezTo>
                      <a:pt x="15" y="35"/>
                      <a:pt x="12" y="35"/>
                      <a:pt x="12" y="32"/>
                    </a:cubicBezTo>
                    <a:cubicBezTo>
                      <a:pt x="13" y="29"/>
                      <a:pt x="15" y="27"/>
                      <a:pt x="11" y="27"/>
                    </a:cubicBezTo>
                    <a:cubicBezTo>
                      <a:pt x="7" y="27"/>
                      <a:pt x="4" y="28"/>
                      <a:pt x="1" y="26"/>
                    </a:cubicBezTo>
                    <a:close/>
                  </a:path>
                </a:pathLst>
              </a:custGeom>
              <a:solidFill>
                <a:srgbClr val="CE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218"/>
              <p:cNvSpPr>
                <a:spLocks/>
              </p:cNvSpPr>
              <p:nvPr userDrawn="1"/>
            </p:nvSpPr>
            <p:spPr bwMode="auto">
              <a:xfrm>
                <a:off x="1943" y="2371"/>
                <a:ext cx="57" cy="37"/>
              </a:xfrm>
              <a:custGeom>
                <a:avLst/>
                <a:gdLst>
                  <a:gd name="T0" fmla="*/ 7 w 50"/>
                  <a:gd name="T1" fmla="*/ 7 h 32"/>
                  <a:gd name="T2" fmla="*/ 11 w 50"/>
                  <a:gd name="T3" fmla="*/ 11 h 32"/>
                  <a:gd name="T4" fmla="*/ 14 w 50"/>
                  <a:gd name="T5" fmla="*/ 8 h 32"/>
                  <a:gd name="T6" fmla="*/ 17 w 50"/>
                  <a:gd name="T7" fmla="*/ 6 h 32"/>
                  <a:gd name="T8" fmla="*/ 30 w 50"/>
                  <a:gd name="T9" fmla="*/ 11 h 32"/>
                  <a:gd name="T10" fmla="*/ 34 w 50"/>
                  <a:gd name="T11" fmla="*/ 12 h 32"/>
                  <a:gd name="T12" fmla="*/ 33 w 50"/>
                  <a:gd name="T13" fmla="*/ 2 h 32"/>
                  <a:gd name="T14" fmla="*/ 40 w 50"/>
                  <a:gd name="T15" fmla="*/ 1 h 32"/>
                  <a:gd name="T16" fmla="*/ 40 w 50"/>
                  <a:gd name="T17" fmla="*/ 1 h 32"/>
                  <a:gd name="T18" fmla="*/ 47 w 50"/>
                  <a:gd name="T19" fmla="*/ 4 h 32"/>
                  <a:gd name="T20" fmla="*/ 50 w 50"/>
                  <a:gd name="T21" fmla="*/ 3 h 32"/>
                  <a:gd name="T22" fmla="*/ 47 w 50"/>
                  <a:gd name="T23" fmla="*/ 8 h 32"/>
                  <a:gd name="T24" fmla="*/ 30 w 50"/>
                  <a:gd name="T25" fmla="*/ 30 h 32"/>
                  <a:gd name="T26" fmla="*/ 28 w 50"/>
                  <a:gd name="T27" fmla="*/ 31 h 32"/>
                  <a:gd name="T28" fmla="*/ 25 w 50"/>
                  <a:gd name="T29" fmla="*/ 28 h 32"/>
                  <a:gd name="T30" fmla="*/ 25 w 50"/>
                  <a:gd name="T31" fmla="*/ 27 h 32"/>
                  <a:gd name="T32" fmla="*/ 18 w 50"/>
                  <a:gd name="T33" fmla="*/ 24 h 32"/>
                  <a:gd name="T34" fmla="*/ 17 w 50"/>
                  <a:gd name="T35" fmla="*/ 24 h 32"/>
                  <a:gd name="T36" fmla="*/ 18 w 50"/>
                  <a:gd name="T37" fmla="*/ 24 h 32"/>
                  <a:gd name="T38" fmla="*/ 23 w 50"/>
                  <a:gd name="T39" fmla="*/ 27 h 32"/>
                  <a:gd name="T40" fmla="*/ 18 w 50"/>
                  <a:gd name="T41" fmla="*/ 29 h 32"/>
                  <a:gd name="T42" fmla="*/ 18 w 50"/>
                  <a:gd name="T43" fmla="*/ 29 h 32"/>
                  <a:gd name="T44" fmla="*/ 8 w 50"/>
                  <a:gd name="T45" fmla="*/ 30 h 32"/>
                  <a:gd name="T46" fmla="*/ 3 w 50"/>
                  <a:gd name="T47" fmla="*/ 28 h 32"/>
                  <a:gd name="T48" fmla="*/ 2 w 50"/>
                  <a:gd name="T49" fmla="*/ 25 h 32"/>
                  <a:gd name="T50" fmla="*/ 1 w 50"/>
                  <a:gd name="T51" fmla="*/ 19 h 32"/>
                  <a:gd name="T52" fmla="*/ 5 w 50"/>
                  <a:gd name="T53" fmla="*/ 10 h 32"/>
                  <a:gd name="T54" fmla="*/ 7 w 50"/>
                  <a:gd name="T55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" h="32">
                    <a:moveTo>
                      <a:pt x="7" y="7"/>
                    </a:moveTo>
                    <a:cubicBezTo>
                      <a:pt x="8" y="8"/>
                      <a:pt x="10" y="10"/>
                      <a:pt x="11" y="11"/>
                    </a:cubicBezTo>
                    <a:cubicBezTo>
                      <a:pt x="13" y="12"/>
                      <a:pt x="15" y="11"/>
                      <a:pt x="14" y="8"/>
                    </a:cubicBezTo>
                    <a:cubicBezTo>
                      <a:pt x="13" y="4"/>
                      <a:pt x="16" y="5"/>
                      <a:pt x="17" y="6"/>
                    </a:cubicBezTo>
                    <a:cubicBezTo>
                      <a:pt x="21" y="11"/>
                      <a:pt x="25" y="11"/>
                      <a:pt x="30" y="11"/>
                    </a:cubicBezTo>
                    <a:cubicBezTo>
                      <a:pt x="31" y="11"/>
                      <a:pt x="33" y="12"/>
                      <a:pt x="34" y="12"/>
                    </a:cubicBezTo>
                    <a:cubicBezTo>
                      <a:pt x="34" y="9"/>
                      <a:pt x="35" y="5"/>
                      <a:pt x="33" y="2"/>
                    </a:cubicBezTo>
                    <a:cubicBezTo>
                      <a:pt x="35" y="0"/>
                      <a:pt x="38" y="2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6"/>
                      <a:pt x="44" y="4"/>
                      <a:pt x="47" y="4"/>
                    </a:cubicBezTo>
                    <a:cubicBezTo>
                      <a:pt x="48" y="4"/>
                      <a:pt x="49" y="4"/>
                      <a:pt x="50" y="3"/>
                    </a:cubicBezTo>
                    <a:cubicBezTo>
                      <a:pt x="49" y="5"/>
                      <a:pt x="48" y="6"/>
                      <a:pt x="47" y="8"/>
                    </a:cubicBezTo>
                    <a:cubicBezTo>
                      <a:pt x="40" y="14"/>
                      <a:pt x="32" y="20"/>
                      <a:pt x="30" y="30"/>
                    </a:cubicBezTo>
                    <a:cubicBezTo>
                      <a:pt x="30" y="31"/>
                      <a:pt x="29" y="32"/>
                      <a:pt x="28" y="31"/>
                    </a:cubicBezTo>
                    <a:cubicBezTo>
                      <a:pt x="28" y="30"/>
                      <a:pt x="27" y="29"/>
                      <a:pt x="25" y="28"/>
                    </a:cubicBezTo>
                    <a:cubicBezTo>
                      <a:pt x="25" y="28"/>
                      <a:pt x="25" y="27"/>
                      <a:pt x="25" y="27"/>
                    </a:cubicBezTo>
                    <a:cubicBezTo>
                      <a:pt x="23" y="24"/>
                      <a:pt x="20" y="25"/>
                      <a:pt x="18" y="24"/>
                    </a:cubicBezTo>
                    <a:cubicBezTo>
                      <a:pt x="17" y="23"/>
                      <a:pt x="17" y="25"/>
                      <a:pt x="17" y="24"/>
                    </a:cubicBezTo>
                    <a:cubicBezTo>
                      <a:pt x="17" y="23"/>
                      <a:pt x="17" y="23"/>
                      <a:pt x="18" y="24"/>
                    </a:cubicBezTo>
                    <a:cubicBezTo>
                      <a:pt x="19" y="25"/>
                      <a:pt x="23" y="24"/>
                      <a:pt x="23" y="27"/>
                    </a:cubicBezTo>
                    <a:cubicBezTo>
                      <a:pt x="21" y="28"/>
                      <a:pt x="20" y="28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5" y="29"/>
                      <a:pt x="11" y="26"/>
                      <a:pt x="8" y="30"/>
                    </a:cubicBezTo>
                    <a:cubicBezTo>
                      <a:pt x="7" y="32"/>
                      <a:pt x="4" y="29"/>
                      <a:pt x="3" y="28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1" y="23"/>
                      <a:pt x="0" y="21"/>
                      <a:pt x="1" y="19"/>
                    </a:cubicBezTo>
                    <a:cubicBezTo>
                      <a:pt x="3" y="17"/>
                      <a:pt x="2" y="13"/>
                      <a:pt x="5" y="10"/>
                    </a:cubicBezTo>
                    <a:cubicBezTo>
                      <a:pt x="5" y="9"/>
                      <a:pt x="5" y="7"/>
                      <a:pt x="7" y="7"/>
                    </a:cubicBezTo>
                    <a:close/>
                  </a:path>
                </a:pathLst>
              </a:custGeom>
              <a:solidFill>
                <a:srgbClr val="C3C0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219"/>
              <p:cNvSpPr>
                <a:spLocks/>
              </p:cNvSpPr>
              <p:nvPr userDrawn="1"/>
            </p:nvSpPr>
            <p:spPr bwMode="auto">
              <a:xfrm>
                <a:off x="1909" y="2307"/>
                <a:ext cx="17" cy="11"/>
              </a:xfrm>
              <a:custGeom>
                <a:avLst/>
                <a:gdLst>
                  <a:gd name="T0" fmla="*/ 15 w 15"/>
                  <a:gd name="T1" fmla="*/ 10 h 10"/>
                  <a:gd name="T2" fmla="*/ 0 w 15"/>
                  <a:gd name="T3" fmla="*/ 2 h 10"/>
                  <a:gd name="T4" fmla="*/ 9 w 15"/>
                  <a:gd name="T5" fmla="*/ 4 h 10"/>
                  <a:gd name="T6" fmla="*/ 15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cubicBezTo>
                      <a:pt x="9" y="10"/>
                      <a:pt x="5" y="8"/>
                      <a:pt x="0" y="2"/>
                    </a:cubicBezTo>
                    <a:cubicBezTo>
                      <a:pt x="4" y="0"/>
                      <a:pt x="6" y="6"/>
                      <a:pt x="9" y="4"/>
                    </a:cubicBezTo>
                    <a:cubicBezTo>
                      <a:pt x="11" y="6"/>
                      <a:pt x="14" y="7"/>
                      <a:pt x="15" y="10"/>
                    </a:cubicBezTo>
                    <a:close/>
                  </a:path>
                </a:pathLst>
              </a:custGeom>
              <a:solidFill>
                <a:srgbClr val="BBB8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220"/>
              <p:cNvSpPr>
                <a:spLocks/>
              </p:cNvSpPr>
              <p:nvPr userDrawn="1"/>
            </p:nvSpPr>
            <p:spPr bwMode="auto">
              <a:xfrm>
                <a:off x="1989" y="2372"/>
                <a:ext cx="8" cy="6"/>
              </a:xfrm>
              <a:custGeom>
                <a:avLst/>
                <a:gdLst>
                  <a:gd name="T0" fmla="*/ 7 w 7"/>
                  <a:gd name="T1" fmla="*/ 3 h 5"/>
                  <a:gd name="T2" fmla="*/ 0 w 7"/>
                  <a:gd name="T3" fmla="*/ 0 h 5"/>
                  <a:gd name="T4" fmla="*/ 7 w 7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7" y="3"/>
                    </a:moveTo>
                    <a:cubicBezTo>
                      <a:pt x="1" y="5"/>
                      <a:pt x="1" y="5"/>
                      <a:pt x="0" y="0"/>
                    </a:cubicBezTo>
                    <a:cubicBezTo>
                      <a:pt x="2" y="1"/>
                      <a:pt x="4" y="2"/>
                      <a:pt x="7" y="3"/>
                    </a:cubicBezTo>
                    <a:close/>
                  </a:path>
                </a:pathLst>
              </a:custGeom>
              <a:solidFill>
                <a:srgbClr val="CE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221"/>
              <p:cNvSpPr>
                <a:spLocks/>
              </p:cNvSpPr>
              <p:nvPr userDrawn="1"/>
            </p:nvSpPr>
            <p:spPr bwMode="auto">
              <a:xfrm>
                <a:off x="2174" y="2414"/>
                <a:ext cx="36" cy="43"/>
              </a:xfrm>
              <a:custGeom>
                <a:avLst/>
                <a:gdLst>
                  <a:gd name="T0" fmla="*/ 24 w 31"/>
                  <a:gd name="T1" fmla="*/ 36 h 37"/>
                  <a:gd name="T2" fmla="*/ 27 w 31"/>
                  <a:gd name="T3" fmla="*/ 30 h 37"/>
                  <a:gd name="T4" fmla="*/ 13 w 31"/>
                  <a:gd name="T5" fmla="*/ 24 h 37"/>
                  <a:gd name="T6" fmla="*/ 11 w 31"/>
                  <a:gd name="T7" fmla="*/ 25 h 37"/>
                  <a:gd name="T8" fmla="*/ 0 w 31"/>
                  <a:gd name="T9" fmla="*/ 23 h 37"/>
                  <a:gd name="T10" fmla="*/ 11 w 31"/>
                  <a:gd name="T11" fmla="*/ 13 h 37"/>
                  <a:gd name="T12" fmla="*/ 10 w 31"/>
                  <a:gd name="T13" fmla="*/ 10 h 37"/>
                  <a:gd name="T14" fmla="*/ 9 w 31"/>
                  <a:gd name="T15" fmla="*/ 0 h 37"/>
                  <a:gd name="T16" fmla="*/ 10 w 31"/>
                  <a:gd name="T17" fmla="*/ 4 h 37"/>
                  <a:gd name="T18" fmla="*/ 11 w 31"/>
                  <a:gd name="T19" fmla="*/ 6 h 37"/>
                  <a:gd name="T20" fmla="*/ 13 w 31"/>
                  <a:gd name="T21" fmla="*/ 16 h 37"/>
                  <a:gd name="T22" fmla="*/ 23 w 31"/>
                  <a:gd name="T23" fmla="*/ 16 h 37"/>
                  <a:gd name="T24" fmla="*/ 27 w 31"/>
                  <a:gd name="T25" fmla="*/ 22 h 37"/>
                  <a:gd name="T26" fmla="*/ 28 w 31"/>
                  <a:gd name="T27" fmla="*/ 26 h 37"/>
                  <a:gd name="T28" fmla="*/ 31 w 31"/>
                  <a:gd name="T29" fmla="*/ 32 h 37"/>
                  <a:gd name="T30" fmla="*/ 31 w 31"/>
                  <a:gd name="T31" fmla="*/ 32 h 37"/>
                  <a:gd name="T32" fmla="*/ 24 w 31"/>
                  <a:gd name="T33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" h="37">
                    <a:moveTo>
                      <a:pt x="24" y="36"/>
                    </a:moveTo>
                    <a:cubicBezTo>
                      <a:pt x="20" y="32"/>
                      <a:pt x="26" y="33"/>
                      <a:pt x="27" y="30"/>
                    </a:cubicBezTo>
                    <a:cubicBezTo>
                      <a:pt x="22" y="29"/>
                      <a:pt x="19" y="24"/>
                      <a:pt x="13" y="24"/>
                    </a:cubicBezTo>
                    <a:cubicBezTo>
                      <a:pt x="12" y="23"/>
                      <a:pt x="11" y="24"/>
                      <a:pt x="11" y="25"/>
                    </a:cubicBezTo>
                    <a:cubicBezTo>
                      <a:pt x="8" y="24"/>
                      <a:pt x="4" y="23"/>
                      <a:pt x="0" y="23"/>
                    </a:cubicBezTo>
                    <a:cubicBezTo>
                      <a:pt x="8" y="23"/>
                      <a:pt x="7" y="15"/>
                      <a:pt x="11" y="13"/>
                    </a:cubicBezTo>
                    <a:cubicBezTo>
                      <a:pt x="12" y="12"/>
                      <a:pt x="11" y="11"/>
                      <a:pt x="10" y="10"/>
                    </a:cubicBezTo>
                    <a:cubicBezTo>
                      <a:pt x="5" y="6"/>
                      <a:pt x="5" y="6"/>
                      <a:pt x="9" y="0"/>
                    </a:cubicBezTo>
                    <a:cubicBezTo>
                      <a:pt x="9" y="2"/>
                      <a:pt x="10" y="3"/>
                      <a:pt x="10" y="4"/>
                    </a:cubicBezTo>
                    <a:cubicBezTo>
                      <a:pt x="10" y="5"/>
                      <a:pt x="10" y="5"/>
                      <a:pt x="11" y="6"/>
                    </a:cubicBezTo>
                    <a:cubicBezTo>
                      <a:pt x="16" y="8"/>
                      <a:pt x="15" y="11"/>
                      <a:pt x="13" y="16"/>
                    </a:cubicBezTo>
                    <a:cubicBezTo>
                      <a:pt x="16" y="17"/>
                      <a:pt x="19" y="17"/>
                      <a:pt x="23" y="16"/>
                    </a:cubicBezTo>
                    <a:cubicBezTo>
                      <a:pt x="27" y="16"/>
                      <a:pt x="28" y="18"/>
                      <a:pt x="27" y="22"/>
                    </a:cubicBezTo>
                    <a:cubicBezTo>
                      <a:pt x="26" y="24"/>
                      <a:pt x="25" y="26"/>
                      <a:pt x="28" y="26"/>
                    </a:cubicBezTo>
                    <a:cubicBezTo>
                      <a:pt x="31" y="27"/>
                      <a:pt x="30" y="30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5"/>
                      <a:pt x="28" y="37"/>
                      <a:pt x="24" y="36"/>
                    </a:cubicBezTo>
                    <a:close/>
                  </a:path>
                </a:pathLst>
              </a:custGeom>
              <a:solidFill>
                <a:srgbClr val="E4E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222"/>
              <p:cNvSpPr>
                <a:spLocks/>
              </p:cNvSpPr>
              <p:nvPr userDrawn="1"/>
            </p:nvSpPr>
            <p:spPr bwMode="auto">
              <a:xfrm>
                <a:off x="2080" y="2409"/>
                <a:ext cx="45" cy="18"/>
              </a:xfrm>
              <a:custGeom>
                <a:avLst/>
                <a:gdLst>
                  <a:gd name="T0" fmla="*/ 30 w 39"/>
                  <a:gd name="T1" fmla="*/ 14 h 15"/>
                  <a:gd name="T2" fmla="*/ 28 w 39"/>
                  <a:gd name="T3" fmla="*/ 13 h 15"/>
                  <a:gd name="T4" fmla="*/ 24 w 39"/>
                  <a:gd name="T5" fmla="*/ 12 h 15"/>
                  <a:gd name="T6" fmla="*/ 24 w 39"/>
                  <a:gd name="T7" fmla="*/ 12 h 15"/>
                  <a:gd name="T8" fmla="*/ 14 w 39"/>
                  <a:gd name="T9" fmla="*/ 7 h 15"/>
                  <a:gd name="T10" fmla="*/ 0 w 39"/>
                  <a:gd name="T11" fmla="*/ 4 h 15"/>
                  <a:gd name="T12" fmla="*/ 3 w 39"/>
                  <a:gd name="T13" fmla="*/ 0 h 15"/>
                  <a:gd name="T14" fmla="*/ 9 w 39"/>
                  <a:gd name="T15" fmla="*/ 1 h 15"/>
                  <a:gd name="T16" fmla="*/ 23 w 39"/>
                  <a:gd name="T17" fmla="*/ 4 h 15"/>
                  <a:gd name="T18" fmla="*/ 34 w 39"/>
                  <a:gd name="T19" fmla="*/ 10 h 15"/>
                  <a:gd name="T20" fmla="*/ 39 w 39"/>
                  <a:gd name="T21" fmla="*/ 13 h 15"/>
                  <a:gd name="T22" fmla="*/ 30 w 39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15">
                    <a:moveTo>
                      <a:pt x="30" y="14"/>
                    </a:moveTo>
                    <a:cubicBezTo>
                      <a:pt x="30" y="14"/>
                      <a:pt x="29" y="13"/>
                      <a:pt x="28" y="13"/>
                    </a:cubicBezTo>
                    <a:cubicBezTo>
                      <a:pt x="27" y="13"/>
                      <a:pt x="25" y="13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0" y="10"/>
                      <a:pt x="17" y="9"/>
                      <a:pt x="14" y="7"/>
                    </a:cubicBezTo>
                    <a:cubicBezTo>
                      <a:pt x="9" y="5"/>
                      <a:pt x="5" y="3"/>
                      <a:pt x="0" y="4"/>
                    </a:cubicBezTo>
                    <a:cubicBezTo>
                      <a:pt x="0" y="2"/>
                      <a:pt x="3" y="2"/>
                      <a:pt x="3" y="0"/>
                    </a:cubicBezTo>
                    <a:cubicBezTo>
                      <a:pt x="5" y="0"/>
                      <a:pt x="7" y="0"/>
                      <a:pt x="9" y="1"/>
                    </a:cubicBezTo>
                    <a:cubicBezTo>
                      <a:pt x="13" y="3"/>
                      <a:pt x="18" y="4"/>
                      <a:pt x="23" y="4"/>
                    </a:cubicBezTo>
                    <a:cubicBezTo>
                      <a:pt x="26" y="4"/>
                      <a:pt x="33" y="2"/>
                      <a:pt x="34" y="10"/>
                    </a:cubicBezTo>
                    <a:cubicBezTo>
                      <a:pt x="34" y="11"/>
                      <a:pt x="37" y="12"/>
                      <a:pt x="39" y="13"/>
                    </a:cubicBezTo>
                    <a:cubicBezTo>
                      <a:pt x="36" y="15"/>
                      <a:pt x="33" y="13"/>
                      <a:pt x="30" y="14"/>
                    </a:cubicBezTo>
                    <a:close/>
                  </a:path>
                </a:pathLst>
              </a:custGeom>
              <a:solidFill>
                <a:srgbClr val="BAB6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223"/>
              <p:cNvSpPr>
                <a:spLocks/>
              </p:cNvSpPr>
              <p:nvPr userDrawn="1"/>
            </p:nvSpPr>
            <p:spPr bwMode="auto">
              <a:xfrm>
                <a:off x="2144" y="2417"/>
                <a:ext cx="20" cy="26"/>
              </a:xfrm>
              <a:custGeom>
                <a:avLst/>
                <a:gdLst>
                  <a:gd name="T0" fmla="*/ 7 w 17"/>
                  <a:gd name="T1" fmla="*/ 0 h 22"/>
                  <a:gd name="T2" fmla="*/ 13 w 17"/>
                  <a:gd name="T3" fmla="*/ 10 h 22"/>
                  <a:gd name="T4" fmla="*/ 12 w 17"/>
                  <a:gd name="T5" fmla="*/ 16 h 22"/>
                  <a:gd name="T6" fmla="*/ 11 w 17"/>
                  <a:gd name="T7" fmla="*/ 17 h 22"/>
                  <a:gd name="T8" fmla="*/ 1 w 17"/>
                  <a:gd name="T9" fmla="*/ 18 h 22"/>
                  <a:gd name="T10" fmla="*/ 0 w 17"/>
                  <a:gd name="T11" fmla="*/ 3 h 22"/>
                  <a:gd name="T12" fmla="*/ 0 w 17"/>
                  <a:gd name="T13" fmla="*/ 2 h 22"/>
                  <a:gd name="T14" fmla="*/ 1 w 17"/>
                  <a:gd name="T15" fmla="*/ 0 h 22"/>
                  <a:gd name="T16" fmla="*/ 3 w 17"/>
                  <a:gd name="T17" fmla="*/ 0 h 22"/>
                  <a:gd name="T18" fmla="*/ 7 w 17"/>
                  <a:gd name="T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2">
                    <a:moveTo>
                      <a:pt x="7" y="0"/>
                    </a:moveTo>
                    <a:cubicBezTo>
                      <a:pt x="9" y="4"/>
                      <a:pt x="15" y="5"/>
                      <a:pt x="13" y="10"/>
                    </a:cubicBezTo>
                    <a:cubicBezTo>
                      <a:pt x="17" y="13"/>
                      <a:pt x="16" y="15"/>
                      <a:pt x="12" y="16"/>
                    </a:cubicBezTo>
                    <a:cubicBezTo>
                      <a:pt x="12" y="16"/>
                      <a:pt x="11" y="17"/>
                      <a:pt x="11" y="17"/>
                    </a:cubicBezTo>
                    <a:cubicBezTo>
                      <a:pt x="7" y="22"/>
                      <a:pt x="7" y="22"/>
                      <a:pt x="1" y="18"/>
                    </a:cubicBezTo>
                    <a:cubicBezTo>
                      <a:pt x="6" y="10"/>
                      <a:pt x="6" y="10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4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rgbClr val="CEC9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224"/>
              <p:cNvSpPr>
                <a:spLocks/>
              </p:cNvSpPr>
              <p:nvPr userDrawn="1"/>
            </p:nvSpPr>
            <p:spPr bwMode="auto">
              <a:xfrm>
                <a:off x="2122" y="2402"/>
                <a:ext cx="26" cy="19"/>
              </a:xfrm>
              <a:custGeom>
                <a:avLst/>
                <a:gdLst>
                  <a:gd name="T0" fmla="*/ 11 w 22"/>
                  <a:gd name="T1" fmla="*/ 3 h 16"/>
                  <a:gd name="T2" fmla="*/ 16 w 22"/>
                  <a:gd name="T3" fmla="*/ 7 h 16"/>
                  <a:gd name="T4" fmla="*/ 21 w 22"/>
                  <a:gd name="T5" fmla="*/ 9 h 16"/>
                  <a:gd name="T6" fmla="*/ 20 w 22"/>
                  <a:gd name="T7" fmla="*/ 13 h 16"/>
                  <a:gd name="T8" fmla="*/ 20 w 22"/>
                  <a:gd name="T9" fmla="*/ 13 h 16"/>
                  <a:gd name="T10" fmla="*/ 19 w 22"/>
                  <a:gd name="T11" fmla="*/ 16 h 16"/>
                  <a:gd name="T12" fmla="*/ 19 w 22"/>
                  <a:gd name="T13" fmla="*/ 16 h 16"/>
                  <a:gd name="T14" fmla="*/ 1 w 22"/>
                  <a:gd name="T15" fmla="*/ 13 h 16"/>
                  <a:gd name="T16" fmla="*/ 3 w 22"/>
                  <a:gd name="T17" fmla="*/ 7 h 16"/>
                  <a:gd name="T18" fmla="*/ 2 w 22"/>
                  <a:gd name="T19" fmla="*/ 3 h 16"/>
                  <a:gd name="T20" fmla="*/ 6 w 22"/>
                  <a:gd name="T21" fmla="*/ 1 h 16"/>
                  <a:gd name="T22" fmla="*/ 11 w 22"/>
                  <a:gd name="T2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6">
                    <a:moveTo>
                      <a:pt x="11" y="3"/>
                    </a:moveTo>
                    <a:cubicBezTo>
                      <a:pt x="13" y="4"/>
                      <a:pt x="19" y="0"/>
                      <a:pt x="16" y="7"/>
                    </a:cubicBezTo>
                    <a:cubicBezTo>
                      <a:pt x="16" y="10"/>
                      <a:pt x="19" y="9"/>
                      <a:pt x="21" y="9"/>
                    </a:cubicBezTo>
                    <a:cubicBezTo>
                      <a:pt x="22" y="11"/>
                      <a:pt x="21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4"/>
                      <a:pt x="19" y="15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3" y="14"/>
                      <a:pt x="8" y="12"/>
                      <a:pt x="1" y="13"/>
                    </a:cubicBezTo>
                    <a:cubicBezTo>
                      <a:pt x="2" y="10"/>
                      <a:pt x="7" y="10"/>
                      <a:pt x="3" y="7"/>
                    </a:cubicBezTo>
                    <a:cubicBezTo>
                      <a:pt x="1" y="6"/>
                      <a:pt x="0" y="5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2"/>
                      <a:pt x="9" y="2"/>
                      <a:pt x="11" y="3"/>
                    </a:cubicBezTo>
                    <a:close/>
                  </a:path>
                </a:pathLst>
              </a:custGeom>
              <a:solidFill>
                <a:srgbClr val="C0BB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" name="Freeform 226"/>
            <p:cNvSpPr>
              <a:spLocks/>
            </p:cNvSpPr>
            <p:nvPr userDrawn="1"/>
          </p:nvSpPr>
          <p:spPr bwMode="auto">
            <a:xfrm>
              <a:off x="3271838" y="4269695"/>
              <a:ext cx="34925" cy="23813"/>
            </a:xfrm>
            <a:custGeom>
              <a:avLst/>
              <a:gdLst>
                <a:gd name="T0" fmla="*/ 19 w 19"/>
                <a:gd name="T1" fmla="*/ 11 h 13"/>
                <a:gd name="T2" fmla="*/ 5 w 19"/>
                <a:gd name="T3" fmla="*/ 9 h 13"/>
                <a:gd name="T4" fmla="*/ 0 w 19"/>
                <a:gd name="T5" fmla="*/ 3 h 13"/>
                <a:gd name="T6" fmla="*/ 11 w 19"/>
                <a:gd name="T7" fmla="*/ 0 h 13"/>
                <a:gd name="T8" fmla="*/ 12 w 19"/>
                <a:gd name="T9" fmla="*/ 7 h 13"/>
                <a:gd name="T10" fmla="*/ 16 w 19"/>
                <a:gd name="T11" fmla="*/ 8 h 13"/>
                <a:gd name="T12" fmla="*/ 19 w 19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3">
                  <a:moveTo>
                    <a:pt x="19" y="11"/>
                  </a:moveTo>
                  <a:cubicBezTo>
                    <a:pt x="14" y="13"/>
                    <a:pt x="9" y="10"/>
                    <a:pt x="5" y="9"/>
                  </a:cubicBezTo>
                  <a:cubicBezTo>
                    <a:pt x="7" y="4"/>
                    <a:pt x="0" y="6"/>
                    <a:pt x="0" y="3"/>
                  </a:cubicBezTo>
                  <a:cubicBezTo>
                    <a:pt x="3" y="2"/>
                    <a:pt x="8" y="2"/>
                    <a:pt x="11" y="0"/>
                  </a:cubicBezTo>
                  <a:cubicBezTo>
                    <a:pt x="10" y="2"/>
                    <a:pt x="12" y="5"/>
                    <a:pt x="12" y="7"/>
                  </a:cubicBezTo>
                  <a:cubicBezTo>
                    <a:pt x="13" y="9"/>
                    <a:pt x="14" y="9"/>
                    <a:pt x="16" y="8"/>
                  </a:cubicBezTo>
                  <a:cubicBezTo>
                    <a:pt x="18" y="6"/>
                    <a:pt x="18" y="7"/>
                    <a:pt x="19" y="11"/>
                  </a:cubicBezTo>
                  <a:close/>
                </a:path>
              </a:pathLst>
            </a:custGeom>
            <a:solidFill>
              <a:srgbClr val="BA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27"/>
            <p:cNvSpPr>
              <a:spLocks/>
            </p:cNvSpPr>
            <p:nvPr userDrawn="1"/>
          </p:nvSpPr>
          <p:spPr bwMode="auto">
            <a:xfrm>
              <a:off x="3324225" y="4349070"/>
              <a:ext cx="26988" cy="23813"/>
            </a:xfrm>
            <a:custGeom>
              <a:avLst/>
              <a:gdLst>
                <a:gd name="T0" fmla="*/ 15 w 15"/>
                <a:gd name="T1" fmla="*/ 7 h 13"/>
                <a:gd name="T2" fmla="*/ 13 w 15"/>
                <a:gd name="T3" fmla="*/ 8 h 13"/>
                <a:gd name="T4" fmla="*/ 12 w 15"/>
                <a:gd name="T5" fmla="*/ 11 h 13"/>
                <a:gd name="T6" fmla="*/ 2 w 15"/>
                <a:gd name="T7" fmla="*/ 8 h 13"/>
                <a:gd name="T8" fmla="*/ 2 w 15"/>
                <a:gd name="T9" fmla="*/ 8 h 13"/>
                <a:gd name="T10" fmla="*/ 3 w 15"/>
                <a:gd name="T11" fmla="*/ 1 h 13"/>
                <a:gd name="T12" fmla="*/ 9 w 15"/>
                <a:gd name="T13" fmla="*/ 0 h 13"/>
                <a:gd name="T14" fmla="*/ 9 w 15"/>
                <a:gd name="T15" fmla="*/ 0 h 13"/>
                <a:gd name="T16" fmla="*/ 15 w 15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7"/>
                  </a:moveTo>
                  <a:cubicBezTo>
                    <a:pt x="14" y="7"/>
                    <a:pt x="14" y="8"/>
                    <a:pt x="13" y="8"/>
                  </a:cubicBezTo>
                  <a:cubicBezTo>
                    <a:pt x="13" y="9"/>
                    <a:pt x="13" y="10"/>
                    <a:pt x="12" y="11"/>
                  </a:cubicBezTo>
                  <a:cubicBezTo>
                    <a:pt x="7" y="13"/>
                    <a:pt x="5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5"/>
                    <a:pt x="3" y="3"/>
                    <a:pt x="3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5"/>
                    <a:pt x="14" y="4"/>
                    <a:pt x="15" y="7"/>
                  </a:cubicBez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28"/>
            <p:cNvSpPr>
              <a:spLocks/>
            </p:cNvSpPr>
            <p:nvPr userDrawn="1"/>
          </p:nvSpPr>
          <p:spPr bwMode="auto">
            <a:xfrm>
              <a:off x="3322638" y="4342720"/>
              <a:ext cx="4763" cy="4763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9"/>
            <p:cNvSpPr>
              <a:spLocks/>
            </p:cNvSpPr>
            <p:nvPr userDrawn="1"/>
          </p:nvSpPr>
          <p:spPr bwMode="auto">
            <a:xfrm>
              <a:off x="3322638" y="4350658"/>
              <a:ext cx="4763" cy="3175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0"/>
            <p:cNvSpPr>
              <a:spLocks/>
            </p:cNvSpPr>
            <p:nvPr userDrawn="1"/>
          </p:nvSpPr>
          <p:spPr bwMode="auto">
            <a:xfrm>
              <a:off x="3317875" y="4347483"/>
              <a:ext cx="4763" cy="31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1"/>
            <p:cNvSpPr>
              <a:spLocks/>
            </p:cNvSpPr>
            <p:nvPr userDrawn="1"/>
          </p:nvSpPr>
          <p:spPr bwMode="auto">
            <a:xfrm>
              <a:off x="3406775" y="4293508"/>
              <a:ext cx="12700" cy="14288"/>
            </a:xfrm>
            <a:custGeom>
              <a:avLst/>
              <a:gdLst>
                <a:gd name="T0" fmla="*/ 0 w 7"/>
                <a:gd name="T1" fmla="*/ 5 h 8"/>
                <a:gd name="T2" fmla="*/ 1 w 7"/>
                <a:gd name="T3" fmla="*/ 1 h 8"/>
                <a:gd name="T4" fmla="*/ 6 w 7"/>
                <a:gd name="T5" fmla="*/ 5 h 8"/>
                <a:gd name="T6" fmla="*/ 0 w 7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0" y="5"/>
                  </a:moveTo>
                  <a:cubicBezTo>
                    <a:pt x="0" y="4"/>
                    <a:pt x="1" y="3"/>
                    <a:pt x="1" y="1"/>
                  </a:cubicBezTo>
                  <a:cubicBezTo>
                    <a:pt x="4" y="0"/>
                    <a:pt x="7" y="1"/>
                    <a:pt x="6" y="5"/>
                  </a:cubicBezTo>
                  <a:cubicBezTo>
                    <a:pt x="4" y="8"/>
                    <a:pt x="2" y="6"/>
                    <a:pt x="0" y="5"/>
                  </a:cubicBezTo>
                  <a:close/>
                </a:path>
              </a:pathLst>
            </a:custGeom>
            <a:solidFill>
              <a:srgbClr val="C5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2"/>
            <p:cNvSpPr>
              <a:spLocks/>
            </p:cNvSpPr>
            <p:nvPr userDrawn="1"/>
          </p:nvSpPr>
          <p:spPr bwMode="auto">
            <a:xfrm>
              <a:off x="3389313" y="4347483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5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3"/>
            <p:cNvSpPr>
              <a:spLocks/>
            </p:cNvSpPr>
            <p:nvPr userDrawn="1"/>
          </p:nvSpPr>
          <p:spPr bwMode="auto">
            <a:xfrm>
              <a:off x="3438525" y="4364945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E3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4"/>
            <p:cNvSpPr>
              <a:spLocks/>
            </p:cNvSpPr>
            <p:nvPr userDrawn="1"/>
          </p:nvSpPr>
          <p:spPr bwMode="auto">
            <a:xfrm>
              <a:off x="3338513" y="4349070"/>
              <a:ext cx="15875" cy="12700"/>
            </a:xfrm>
            <a:custGeom>
              <a:avLst/>
              <a:gdLst>
                <a:gd name="T0" fmla="*/ 7 w 9"/>
                <a:gd name="T1" fmla="*/ 7 h 7"/>
                <a:gd name="T2" fmla="*/ 6 w 9"/>
                <a:gd name="T3" fmla="*/ 7 h 7"/>
                <a:gd name="T4" fmla="*/ 1 w 9"/>
                <a:gd name="T5" fmla="*/ 0 h 7"/>
                <a:gd name="T6" fmla="*/ 9 w 9"/>
                <a:gd name="T7" fmla="*/ 7 h 7"/>
                <a:gd name="T8" fmla="*/ 7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cubicBezTo>
                    <a:pt x="7" y="7"/>
                    <a:pt x="7" y="7"/>
                    <a:pt x="6" y="7"/>
                  </a:cubicBezTo>
                  <a:cubicBezTo>
                    <a:pt x="0" y="6"/>
                    <a:pt x="0" y="6"/>
                    <a:pt x="1" y="0"/>
                  </a:cubicBezTo>
                  <a:cubicBezTo>
                    <a:pt x="4" y="2"/>
                    <a:pt x="7" y="3"/>
                    <a:pt x="9" y="7"/>
                  </a:cubicBezTo>
                  <a:cubicBezTo>
                    <a:pt x="8" y="7"/>
                    <a:pt x="8" y="7"/>
                    <a:pt x="7" y="7"/>
                  </a:cubicBezTo>
                  <a:close/>
                </a:path>
              </a:pathLst>
            </a:custGeom>
            <a:solidFill>
              <a:srgbClr val="CCC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5"/>
            <p:cNvSpPr>
              <a:spLocks/>
            </p:cNvSpPr>
            <p:nvPr userDrawn="1"/>
          </p:nvSpPr>
          <p:spPr bwMode="auto">
            <a:xfrm>
              <a:off x="2949575" y="4118883"/>
              <a:ext cx="46038" cy="50800"/>
            </a:xfrm>
            <a:custGeom>
              <a:avLst/>
              <a:gdLst>
                <a:gd name="T0" fmla="*/ 24 w 25"/>
                <a:gd name="T1" fmla="*/ 2 h 28"/>
                <a:gd name="T2" fmla="*/ 25 w 25"/>
                <a:gd name="T3" fmla="*/ 11 h 28"/>
                <a:gd name="T4" fmla="*/ 20 w 25"/>
                <a:gd name="T5" fmla="*/ 19 h 28"/>
                <a:gd name="T6" fmla="*/ 15 w 25"/>
                <a:gd name="T7" fmla="*/ 28 h 28"/>
                <a:gd name="T8" fmla="*/ 13 w 25"/>
                <a:gd name="T9" fmla="*/ 27 h 28"/>
                <a:gd name="T10" fmla="*/ 8 w 25"/>
                <a:gd name="T11" fmla="*/ 23 h 28"/>
                <a:gd name="T12" fmla="*/ 3 w 25"/>
                <a:gd name="T13" fmla="*/ 18 h 28"/>
                <a:gd name="T14" fmla="*/ 3 w 25"/>
                <a:gd name="T15" fmla="*/ 13 h 28"/>
                <a:gd name="T16" fmla="*/ 4 w 25"/>
                <a:gd name="T17" fmla="*/ 12 h 28"/>
                <a:gd name="T18" fmla="*/ 7 w 25"/>
                <a:gd name="T19" fmla="*/ 13 h 28"/>
                <a:gd name="T20" fmla="*/ 15 w 25"/>
                <a:gd name="T21" fmla="*/ 7 h 28"/>
                <a:gd name="T22" fmla="*/ 24 w 25"/>
                <a:gd name="T2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8">
                  <a:moveTo>
                    <a:pt x="24" y="2"/>
                  </a:moveTo>
                  <a:cubicBezTo>
                    <a:pt x="24" y="5"/>
                    <a:pt x="24" y="8"/>
                    <a:pt x="25" y="11"/>
                  </a:cubicBezTo>
                  <a:cubicBezTo>
                    <a:pt x="24" y="14"/>
                    <a:pt x="22" y="17"/>
                    <a:pt x="20" y="19"/>
                  </a:cubicBezTo>
                  <a:cubicBezTo>
                    <a:pt x="18" y="22"/>
                    <a:pt x="14" y="24"/>
                    <a:pt x="15" y="28"/>
                  </a:cubicBezTo>
                  <a:cubicBezTo>
                    <a:pt x="15" y="28"/>
                    <a:pt x="14" y="27"/>
                    <a:pt x="13" y="27"/>
                  </a:cubicBezTo>
                  <a:cubicBezTo>
                    <a:pt x="11" y="25"/>
                    <a:pt x="10" y="23"/>
                    <a:pt x="8" y="23"/>
                  </a:cubicBezTo>
                  <a:cubicBezTo>
                    <a:pt x="6" y="22"/>
                    <a:pt x="4" y="20"/>
                    <a:pt x="3" y="18"/>
                  </a:cubicBezTo>
                  <a:cubicBezTo>
                    <a:pt x="0" y="16"/>
                    <a:pt x="0" y="15"/>
                    <a:pt x="3" y="13"/>
                  </a:cubicBezTo>
                  <a:cubicBezTo>
                    <a:pt x="3" y="13"/>
                    <a:pt x="4" y="12"/>
                    <a:pt x="4" y="12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14" y="18"/>
                    <a:pt x="14" y="11"/>
                    <a:pt x="15" y="7"/>
                  </a:cubicBezTo>
                  <a:cubicBezTo>
                    <a:pt x="16" y="1"/>
                    <a:pt x="19" y="0"/>
                    <a:pt x="24" y="2"/>
                  </a:cubicBezTo>
                  <a:close/>
                </a:path>
              </a:pathLst>
            </a:custGeom>
            <a:solidFill>
              <a:srgbClr val="D4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6"/>
            <p:cNvSpPr>
              <a:spLocks/>
            </p:cNvSpPr>
            <p:nvPr userDrawn="1"/>
          </p:nvSpPr>
          <p:spPr bwMode="auto">
            <a:xfrm>
              <a:off x="3041650" y="4160158"/>
              <a:ext cx="34925" cy="28575"/>
            </a:xfrm>
            <a:custGeom>
              <a:avLst/>
              <a:gdLst>
                <a:gd name="T0" fmla="*/ 11 w 19"/>
                <a:gd name="T1" fmla="*/ 4 h 15"/>
                <a:gd name="T2" fmla="*/ 13 w 19"/>
                <a:gd name="T3" fmla="*/ 15 h 15"/>
                <a:gd name="T4" fmla="*/ 11 w 19"/>
                <a:gd name="T5" fmla="*/ 13 h 15"/>
                <a:gd name="T6" fmla="*/ 0 w 19"/>
                <a:gd name="T7" fmla="*/ 3 h 15"/>
                <a:gd name="T8" fmla="*/ 11 w 19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1" y="4"/>
                  </a:moveTo>
                  <a:cubicBezTo>
                    <a:pt x="18" y="8"/>
                    <a:pt x="19" y="10"/>
                    <a:pt x="13" y="15"/>
                  </a:cubicBezTo>
                  <a:cubicBezTo>
                    <a:pt x="12" y="14"/>
                    <a:pt x="12" y="13"/>
                    <a:pt x="11" y="13"/>
                  </a:cubicBezTo>
                  <a:cubicBezTo>
                    <a:pt x="3" y="14"/>
                    <a:pt x="1" y="9"/>
                    <a:pt x="0" y="3"/>
                  </a:cubicBezTo>
                  <a:cubicBezTo>
                    <a:pt x="4" y="0"/>
                    <a:pt x="8" y="3"/>
                    <a:pt x="11" y="4"/>
                  </a:cubicBezTo>
                  <a:close/>
                </a:path>
              </a:pathLst>
            </a:custGeom>
            <a:solidFill>
              <a:srgbClr val="D5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7"/>
            <p:cNvSpPr>
              <a:spLocks/>
            </p:cNvSpPr>
            <p:nvPr userDrawn="1"/>
          </p:nvSpPr>
          <p:spPr bwMode="auto">
            <a:xfrm>
              <a:off x="3019425" y="4176033"/>
              <a:ext cx="9525" cy="11113"/>
            </a:xfrm>
            <a:custGeom>
              <a:avLst/>
              <a:gdLst>
                <a:gd name="T0" fmla="*/ 0 w 5"/>
                <a:gd name="T1" fmla="*/ 1 h 6"/>
                <a:gd name="T2" fmla="*/ 5 w 5"/>
                <a:gd name="T3" fmla="*/ 3 h 6"/>
                <a:gd name="T4" fmla="*/ 4 w 5"/>
                <a:gd name="T5" fmla="*/ 4 h 6"/>
                <a:gd name="T6" fmla="*/ 0 w 5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1"/>
                  </a:moveTo>
                  <a:cubicBezTo>
                    <a:pt x="2" y="1"/>
                    <a:pt x="4" y="0"/>
                    <a:pt x="5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1" y="6"/>
                    <a:pt x="1" y="3"/>
                    <a:pt x="0" y="1"/>
                  </a:cubicBezTo>
                  <a:close/>
                </a:path>
              </a:pathLst>
            </a:custGeom>
            <a:solidFill>
              <a:srgbClr val="C4C1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8"/>
            <p:cNvSpPr>
              <a:spLocks/>
            </p:cNvSpPr>
            <p:nvPr userDrawn="1"/>
          </p:nvSpPr>
          <p:spPr bwMode="auto">
            <a:xfrm>
              <a:off x="3013075" y="4118883"/>
              <a:ext cx="11113" cy="7938"/>
            </a:xfrm>
            <a:custGeom>
              <a:avLst/>
              <a:gdLst>
                <a:gd name="T0" fmla="*/ 0 w 6"/>
                <a:gd name="T1" fmla="*/ 0 h 4"/>
                <a:gd name="T2" fmla="*/ 6 w 6"/>
                <a:gd name="T3" fmla="*/ 4 h 4"/>
                <a:gd name="T4" fmla="*/ 0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3" y="0"/>
                    <a:pt x="5" y="1"/>
                    <a:pt x="6" y="4"/>
                  </a:cubicBezTo>
                  <a:cubicBezTo>
                    <a:pt x="3" y="3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BEB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9"/>
            <p:cNvSpPr>
              <a:spLocks/>
            </p:cNvSpPr>
            <p:nvPr userDrawn="1"/>
          </p:nvSpPr>
          <p:spPr bwMode="auto">
            <a:xfrm>
              <a:off x="3005138" y="4207783"/>
              <a:ext cx="95250" cy="46038"/>
            </a:xfrm>
            <a:custGeom>
              <a:avLst/>
              <a:gdLst>
                <a:gd name="T0" fmla="*/ 50 w 52"/>
                <a:gd name="T1" fmla="*/ 18 h 25"/>
                <a:gd name="T2" fmla="*/ 49 w 52"/>
                <a:gd name="T3" fmla="*/ 22 h 25"/>
                <a:gd name="T4" fmla="*/ 47 w 52"/>
                <a:gd name="T5" fmla="*/ 23 h 25"/>
                <a:gd name="T6" fmla="*/ 43 w 52"/>
                <a:gd name="T7" fmla="*/ 25 h 25"/>
                <a:gd name="T8" fmla="*/ 18 w 52"/>
                <a:gd name="T9" fmla="*/ 15 h 25"/>
                <a:gd name="T10" fmla="*/ 8 w 52"/>
                <a:gd name="T11" fmla="*/ 7 h 25"/>
                <a:gd name="T12" fmla="*/ 7 w 52"/>
                <a:gd name="T13" fmla="*/ 6 h 25"/>
                <a:gd name="T14" fmla="*/ 6 w 52"/>
                <a:gd name="T15" fmla="*/ 5 h 25"/>
                <a:gd name="T16" fmla="*/ 6 w 52"/>
                <a:gd name="T17" fmla="*/ 6 h 25"/>
                <a:gd name="T18" fmla="*/ 6 w 52"/>
                <a:gd name="T19" fmla="*/ 7 h 25"/>
                <a:gd name="T20" fmla="*/ 0 w 52"/>
                <a:gd name="T21" fmla="*/ 1 h 25"/>
                <a:gd name="T22" fmla="*/ 4 w 52"/>
                <a:gd name="T23" fmla="*/ 0 h 25"/>
                <a:gd name="T24" fmla="*/ 8 w 52"/>
                <a:gd name="T25" fmla="*/ 1 h 25"/>
                <a:gd name="T26" fmla="*/ 20 w 52"/>
                <a:gd name="T27" fmla="*/ 5 h 25"/>
                <a:gd name="T28" fmla="*/ 45 w 52"/>
                <a:gd name="T29" fmla="*/ 10 h 25"/>
                <a:gd name="T30" fmla="*/ 52 w 52"/>
                <a:gd name="T31" fmla="*/ 12 h 25"/>
                <a:gd name="T32" fmla="*/ 50 w 52"/>
                <a:gd name="T33" fmla="*/ 17 h 25"/>
                <a:gd name="T34" fmla="*/ 50 w 52"/>
                <a:gd name="T3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25">
                  <a:moveTo>
                    <a:pt x="50" y="18"/>
                  </a:moveTo>
                  <a:cubicBezTo>
                    <a:pt x="49" y="19"/>
                    <a:pt x="49" y="21"/>
                    <a:pt x="49" y="22"/>
                  </a:cubicBezTo>
                  <a:cubicBezTo>
                    <a:pt x="49" y="23"/>
                    <a:pt x="48" y="24"/>
                    <a:pt x="47" y="23"/>
                  </a:cubicBezTo>
                  <a:cubicBezTo>
                    <a:pt x="46" y="23"/>
                    <a:pt x="44" y="24"/>
                    <a:pt x="43" y="25"/>
                  </a:cubicBezTo>
                  <a:cubicBezTo>
                    <a:pt x="34" y="23"/>
                    <a:pt x="24" y="25"/>
                    <a:pt x="18" y="15"/>
                  </a:cubicBezTo>
                  <a:cubicBezTo>
                    <a:pt x="16" y="10"/>
                    <a:pt x="13" y="7"/>
                    <a:pt x="8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1" y="8"/>
                    <a:pt x="0" y="5"/>
                    <a:pt x="0" y="1"/>
                  </a:cubicBezTo>
                  <a:cubicBezTo>
                    <a:pt x="1" y="1"/>
                    <a:pt x="2" y="1"/>
                    <a:pt x="4" y="0"/>
                  </a:cubicBezTo>
                  <a:cubicBezTo>
                    <a:pt x="5" y="1"/>
                    <a:pt x="6" y="1"/>
                    <a:pt x="8" y="1"/>
                  </a:cubicBezTo>
                  <a:cubicBezTo>
                    <a:pt x="11" y="4"/>
                    <a:pt x="16" y="4"/>
                    <a:pt x="20" y="5"/>
                  </a:cubicBezTo>
                  <a:cubicBezTo>
                    <a:pt x="29" y="5"/>
                    <a:pt x="38" y="6"/>
                    <a:pt x="45" y="10"/>
                  </a:cubicBezTo>
                  <a:cubicBezTo>
                    <a:pt x="48" y="10"/>
                    <a:pt x="50" y="10"/>
                    <a:pt x="52" y="12"/>
                  </a:cubicBezTo>
                  <a:cubicBezTo>
                    <a:pt x="51" y="14"/>
                    <a:pt x="50" y="15"/>
                    <a:pt x="50" y="17"/>
                  </a:cubicBezTo>
                  <a:cubicBezTo>
                    <a:pt x="50" y="17"/>
                    <a:pt x="50" y="18"/>
                    <a:pt x="50" y="18"/>
                  </a:cubicBezTo>
                  <a:close/>
                </a:path>
              </a:pathLst>
            </a:custGeom>
            <a:solidFill>
              <a:srgbClr val="CA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0"/>
            <p:cNvSpPr>
              <a:spLocks/>
            </p:cNvSpPr>
            <p:nvPr userDrawn="1"/>
          </p:nvSpPr>
          <p:spPr bwMode="auto">
            <a:xfrm>
              <a:off x="3009900" y="4236358"/>
              <a:ext cx="90488" cy="33338"/>
            </a:xfrm>
            <a:custGeom>
              <a:avLst/>
              <a:gdLst>
                <a:gd name="T0" fmla="*/ 45 w 49"/>
                <a:gd name="T1" fmla="*/ 8 h 18"/>
                <a:gd name="T2" fmla="*/ 46 w 49"/>
                <a:gd name="T3" fmla="*/ 7 h 18"/>
                <a:gd name="T4" fmla="*/ 43 w 49"/>
                <a:gd name="T5" fmla="*/ 11 h 18"/>
                <a:gd name="T6" fmla="*/ 48 w 49"/>
                <a:gd name="T7" fmla="*/ 16 h 18"/>
                <a:gd name="T8" fmla="*/ 41 w 49"/>
                <a:gd name="T9" fmla="*/ 15 h 18"/>
                <a:gd name="T10" fmla="*/ 40 w 49"/>
                <a:gd name="T11" fmla="*/ 15 h 18"/>
                <a:gd name="T12" fmla="*/ 37 w 49"/>
                <a:gd name="T13" fmla="*/ 15 h 18"/>
                <a:gd name="T14" fmla="*/ 25 w 49"/>
                <a:gd name="T15" fmla="*/ 12 h 18"/>
                <a:gd name="T16" fmla="*/ 21 w 49"/>
                <a:gd name="T17" fmla="*/ 13 h 18"/>
                <a:gd name="T18" fmla="*/ 14 w 49"/>
                <a:gd name="T19" fmla="*/ 10 h 18"/>
                <a:gd name="T20" fmla="*/ 18 w 49"/>
                <a:gd name="T21" fmla="*/ 8 h 18"/>
                <a:gd name="T22" fmla="*/ 14 w 49"/>
                <a:gd name="T23" fmla="*/ 10 h 18"/>
                <a:gd name="T24" fmla="*/ 8 w 49"/>
                <a:gd name="T25" fmla="*/ 14 h 18"/>
                <a:gd name="T26" fmla="*/ 2 w 49"/>
                <a:gd name="T27" fmla="*/ 18 h 18"/>
                <a:gd name="T28" fmla="*/ 1 w 49"/>
                <a:gd name="T29" fmla="*/ 14 h 18"/>
                <a:gd name="T30" fmla="*/ 2 w 49"/>
                <a:gd name="T31" fmla="*/ 12 h 18"/>
                <a:gd name="T32" fmla="*/ 6 w 49"/>
                <a:gd name="T33" fmla="*/ 3 h 18"/>
                <a:gd name="T34" fmla="*/ 7 w 49"/>
                <a:gd name="T35" fmla="*/ 0 h 18"/>
                <a:gd name="T36" fmla="*/ 15 w 49"/>
                <a:gd name="T37" fmla="*/ 0 h 18"/>
                <a:gd name="T38" fmla="*/ 41 w 49"/>
                <a:gd name="T39" fmla="*/ 7 h 18"/>
                <a:gd name="T40" fmla="*/ 45 w 49"/>
                <a:gd name="T41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18">
                  <a:moveTo>
                    <a:pt x="45" y="8"/>
                  </a:moveTo>
                  <a:cubicBezTo>
                    <a:pt x="45" y="8"/>
                    <a:pt x="46" y="8"/>
                    <a:pt x="46" y="7"/>
                  </a:cubicBezTo>
                  <a:cubicBezTo>
                    <a:pt x="48" y="11"/>
                    <a:pt x="43" y="9"/>
                    <a:pt x="43" y="11"/>
                  </a:cubicBezTo>
                  <a:cubicBezTo>
                    <a:pt x="44" y="13"/>
                    <a:pt x="49" y="12"/>
                    <a:pt x="48" y="16"/>
                  </a:cubicBezTo>
                  <a:cubicBezTo>
                    <a:pt x="45" y="17"/>
                    <a:pt x="43" y="15"/>
                    <a:pt x="41" y="15"/>
                  </a:cubicBezTo>
                  <a:cubicBezTo>
                    <a:pt x="41" y="15"/>
                    <a:pt x="40" y="15"/>
                    <a:pt x="40" y="15"/>
                  </a:cubicBezTo>
                  <a:cubicBezTo>
                    <a:pt x="39" y="15"/>
                    <a:pt x="38" y="15"/>
                    <a:pt x="37" y="15"/>
                  </a:cubicBezTo>
                  <a:cubicBezTo>
                    <a:pt x="33" y="14"/>
                    <a:pt x="30" y="11"/>
                    <a:pt x="25" y="12"/>
                  </a:cubicBezTo>
                  <a:cubicBezTo>
                    <a:pt x="24" y="13"/>
                    <a:pt x="22" y="13"/>
                    <a:pt x="21" y="13"/>
                  </a:cubicBezTo>
                  <a:cubicBezTo>
                    <a:pt x="19" y="11"/>
                    <a:pt x="15" y="14"/>
                    <a:pt x="14" y="10"/>
                  </a:cubicBezTo>
                  <a:cubicBezTo>
                    <a:pt x="15" y="9"/>
                    <a:pt x="17" y="9"/>
                    <a:pt x="18" y="8"/>
                  </a:cubicBezTo>
                  <a:cubicBezTo>
                    <a:pt x="17" y="9"/>
                    <a:pt x="15" y="8"/>
                    <a:pt x="14" y="10"/>
                  </a:cubicBezTo>
                  <a:cubicBezTo>
                    <a:pt x="12" y="11"/>
                    <a:pt x="12" y="15"/>
                    <a:pt x="8" y="14"/>
                  </a:cubicBezTo>
                  <a:cubicBezTo>
                    <a:pt x="6" y="15"/>
                    <a:pt x="5" y="18"/>
                    <a:pt x="2" y="18"/>
                  </a:cubicBezTo>
                  <a:cubicBezTo>
                    <a:pt x="0" y="18"/>
                    <a:pt x="1" y="16"/>
                    <a:pt x="1" y="14"/>
                  </a:cubicBezTo>
                  <a:cubicBezTo>
                    <a:pt x="1" y="14"/>
                    <a:pt x="2" y="13"/>
                    <a:pt x="2" y="12"/>
                  </a:cubicBezTo>
                  <a:cubicBezTo>
                    <a:pt x="7" y="10"/>
                    <a:pt x="7" y="7"/>
                    <a:pt x="6" y="3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10" y="0"/>
                    <a:pt x="13" y="0"/>
                    <a:pt x="15" y="0"/>
                  </a:cubicBezTo>
                  <a:cubicBezTo>
                    <a:pt x="22" y="6"/>
                    <a:pt x="31" y="7"/>
                    <a:pt x="41" y="7"/>
                  </a:cubicBezTo>
                  <a:cubicBezTo>
                    <a:pt x="42" y="8"/>
                    <a:pt x="43" y="7"/>
                    <a:pt x="45" y="8"/>
                  </a:cubicBezTo>
                  <a:close/>
                </a:path>
              </a:pathLst>
            </a:custGeom>
            <a:solidFill>
              <a:srgbClr val="C0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1"/>
            <p:cNvSpPr>
              <a:spLocks/>
            </p:cNvSpPr>
            <p:nvPr userDrawn="1"/>
          </p:nvSpPr>
          <p:spPr bwMode="auto">
            <a:xfrm>
              <a:off x="3009900" y="4225245"/>
              <a:ext cx="9525" cy="4763"/>
            </a:xfrm>
            <a:custGeom>
              <a:avLst/>
              <a:gdLst>
                <a:gd name="T0" fmla="*/ 5 w 5"/>
                <a:gd name="T1" fmla="*/ 3 h 3"/>
                <a:gd name="T2" fmla="*/ 0 w 5"/>
                <a:gd name="T3" fmla="*/ 1 h 3"/>
                <a:gd name="T4" fmla="*/ 5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3" y="3"/>
                    <a:pt x="1" y="3"/>
                    <a:pt x="0" y="1"/>
                  </a:cubicBezTo>
                  <a:cubicBezTo>
                    <a:pt x="2" y="0"/>
                    <a:pt x="4" y="1"/>
                    <a:pt x="5" y="3"/>
                  </a:cubicBezTo>
                  <a:close/>
                </a:path>
              </a:pathLst>
            </a:custGeom>
            <a:solidFill>
              <a:srgbClr val="C0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2"/>
            <p:cNvSpPr>
              <a:spLocks/>
            </p:cNvSpPr>
            <p:nvPr userDrawn="1"/>
          </p:nvSpPr>
          <p:spPr bwMode="auto">
            <a:xfrm>
              <a:off x="3014663" y="4215720"/>
              <a:ext cx="4763" cy="6350"/>
            </a:xfrm>
            <a:custGeom>
              <a:avLst/>
              <a:gdLst>
                <a:gd name="T0" fmla="*/ 2 w 3"/>
                <a:gd name="T1" fmla="*/ 1 h 3"/>
                <a:gd name="T2" fmla="*/ 3 w 3"/>
                <a:gd name="T3" fmla="*/ 3 h 3"/>
                <a:gd name="T4" fmla="*/ 1 w 3"/>
                <a:gd name="T5" fmla="*/ 3 h 3"/>
                <a:gd name="T6" fmla="*/ 0 w 3"/>
                <a:gd name="T7" fmla="*/ 1 h 3"/>
                <a:gd name="T8" fmla="*/ 2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1"/>
                    <a:pt x="2" y="2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1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C0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43"/>
            <p:cNvSpPr>
              <a:spLocks/>
            </p:cNvSpPr>
            <p:nvPr userDrawn="1"/>
          </p:nvSpPr>
          <p:spPr bwMode="auto">
            <a:xfrm>
              <a:off x="3051175" y="4203020"/>
              <a:ext cx="38100" cy="19050"/>
            </a:xfrm>
            <a:custGeom>
              <a:avLst/>
              <a:gdLst>
                <a:gd name="T0" fmla="*/ 4 w 21"/>
                <a:gd name="T1" fmla="*/ 3 h 10"/>
                <a:gd name="T2" fmla="*/ 13 w 21"/>
                <a:gd name="T3" fmla="*/ 1 h 10"/>
                <a:gd name="T4" fmla="*/ 20 w 21"/>
                <a:gd name="T5" fmla="*/ 5 h 10"/>
                <a:gd name="T6" fmla="*/ 15 w 21"/>
                <a:gd name="T7" fmla="*/ 9 h 10"/>
                <a:gd name="T8" fmla="*/ 0 w 21"/>
                <a:gd name="T9" fmla="*/ 5 h 10"/>
                <a:gd name="T10" fmla="*/ 0 w 21"/>
                <a:gd name="T11" fmla="*/ 4 h 10"/>
                <a:gd name="T12" fmla="*/ 4 w 21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0">
                  <a:moveTo>
                    <a:pt x="4" y="3"/>
                  </a:moveTo>
                  <a:cubicBezTo>
                    <a:pt x="7" y="1"/>
                    <a:pt x="10" y="3"/>
                    <a:pt x="13" y="1"/>
                  </a:cubicBezTo>
                  <a:cubicBezTo>
                    <a:pt x="16" y="0"/>
                    <a:pt x="20" y="2"/>
                    <a:pt x="20" y="5"/>
                  </a:cubicBezTo>
                  <a:cubicBezTo>
                    <a:pt x="21" y="8"/>
                    <a:pt x="18" y="8"/>
                    <a:pt x="15" y="9"/>
                  </a:cubicBezTo>
                  <a:cubicBezTo>
                    <a:pt x="10" y="10"/>
                    <a:pt x="5" y="9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4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CCC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44"/>
            <p:cNvSpPr>
              <a:spLocks/>
            </p:cNvSpPr>
            <p:nvPr userDrawn="1"/>
          </p:nvSpPr>
          <p:spPr bwMode="auto">
            <a:xfrm>
              <a:off x="3048000" y="4207783"/>
              <a:ext cx="3175" cy="4763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1 h 2"/>
                <a:gd name="T4" fmla="*/ 2 w 2"/>
                <a:gd name="T5" fmla="*/ 1 h 2"/>
                <a:gd name="T6" fmla="*/ 0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C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45"/>
            <p:cNvSpPr>
              <a:spLocks/>
            </p:cNvSpPr>
            <p:nvPr userDrawn="1"/>
          </p:nvSpPr>
          <p:spPr bwMode="auto">
            <a:xfrm>
              <a:off x="3041650" y="4206195"/>
              <a:ext cx="6350" cy="4763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0 h 2"/>
                <a:gd name="T4" fmla="*/ 3 w 3"/>
                <a:gd name="T5" fmla="*/ 1 h 2"/>
                <a:gd name="T6" fmla="*/ 3 w 3"/>
                <a:gd name="T7" fmla="*/ 1 h 2"/>
                <a:gd name="T8" fmla="*/ 1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CCC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46"/>
            <p:cNvSpPr>
              <a:spLocks/>
            </p:cNvSpPr>
            <p:nvPr userDrawn="1"/>
          </p:nvSpPr>
          <p:spPr bwMode="auto">
            <a:xfrm>
              <a:off x="3038475" y="4204608"/>
              <a:ext cx="4763" cy="1588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CCC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7"/>
            <p:cNvSpPr>
              <a:spLocks/>
            </p:cNvSpPr>
            <p:nvPr userDrawn="1"/>
          </p:nvSpPr>
          <p:spPr bwMode="auto">
            <a:xfrm>
              <a:off x="3030538" y="4203020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CCC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8"/>
            <p:cNvSpPr>
              <a:spLocks/>
            </p:cNvSpPr>
            <p:nvPr userDrawn="1"/>
          </p:nvSpPr>
          <p:spPr bwMode="auto">
            <a:xfrm>
              <a:off x="3027363" y="4201433"/>
              <a:ext cx="3175" cy="1588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2 w 2"/>
                <a:gd name="T5" fmla="*/ 1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C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9"/>
            <p:cNvSpPr>
              <a:spLocks/>
            </p:cNvSpPr>
            <p:nvPr userDrawn="1"/>
          </p:nvSpPr>
          <p:spPr bwMode="auto">
            <a:xfrm>
              <a:off x="2947988" y="4117295"/>
              <a:ext cx="25400" cy="26988"/>
            </a:xfrm>
            <a:custGeom>
              <a:avLst/>
              <a:gdLst>
                <a:gd name="T0" fmla="*/ 0 w 14"/>
                <a:gd name="T1" fmla="*/ 3 h 15"/>
                <a:gd name="T2" fmla="*/ 2 w 14"/>
                <a:gd name="T3" fmla="*/ 1 h 15"/>
                <a:gd name="T4" fmla="*/ 13 w 14"/>
                <a:gd name="T5" fmla="*/ 8 h 15"/>
                <a:gd name="T6" fmla="*/ 9 w 14"/>
                <a:gd name="T7" fmla="*/ 15 h 15"/>
                <a:gd name="T8" fmla="*/ 4 w 14"/>
                <a:gd name="T9" fmla="*/ 14 h 15"/>
                <a:gd name="T10" fmla="*/ 4 w 14"/>
                <a:gd name="T11" fmla="*/ 14 h 15"/>
                <a:gd name="T12" fmla="*/ 3 w 14"/>
                <a:gd name="T13" fmla="*/ 12 h 15"/>
                <a:gd name="T14" fmla="*/ 0 w 14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5">
                  <a:moveTo>
                    <a:pt x="0" y="3"/>
                  </a:moveTo>
                  <a:cubicBezTo>
                    <a:pt x="1" y="2"/>
                    <a:pt x="1" y="2"/>
                    <a:pt x="2" y="1"/>
                  </a:cubicBezTo>
                  <a:cubicBezTo>
                    <a:pt x="7" y="0"/>
                    <a:pt x="10" y="4"/>
                    <a:pt x="13" y="8"/>
                  </a:cubicBezTo>
                  <a:cubicBezTo>
                    <a:pt x="14" y="11"/>
                    <a:pt x="13" y="14"/>
                    <a:pt x="9" y="15"/>
                  </a:cubicBezTo>
                  <a:cubicBezTo>
                    <a:pt x="7" y="15"/>
                    <a:pt x="6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3" y="12"/>
                    <a:pt x="3" y="12"/>
                  </a:cubicBezTo>
                  <a:cubicBezTo>
                    <a:pt x="2" y="9"/>
                    <a:pt x="1" y="6"/>
                    <a:pt x="0" y="3"/>
                  </a:cubicBezTo>
                  <a:close/>
                </a:path>
              </a:pathLst>
            </a:custGeom>
            <a:solidFill>
              <a:srgbClr val="E6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0"/>
            <p:cNvSpPr>
              <a:spLocks/>
            </p:cNvSpPr>
            <p:nvPr userDrawn="1"/>
          </p:nvSpPr>
          <p:spPr bwMode="auto">
            <a:xfrm>
              <a:off x="2917825" y="4126820"/>
              <a:ext cx="30163" cy="17463"/>
            </a:xfrm>
            <a:custGeom>
              <a:avLst/>
              <a:gdLst>
                <a:gd name="T0" fmla="*/ 3 w 17"/>
                <a:gd name="T1" fmla="*/ 1 h 10"/>
                <a:gd name="T2" fmla="*/ 6 w 17"/>
                <a:gd name="T3" fmla="*/ 0 h 10"/>
                <a:gd name="T4" fmla="*/ 17 w 17"/>
                <a:gd name="T5" fmla="*/ 8 h 10"/>
                <a:gd name="T6" fmla="*/ 13 w 17"/>
                <a:gd name="T7" fmla="*/ 9 h 10"/>
                <a:gd name="T8" fmla="*/ 1 w 17"/>
                <a:gd name="T9" fmla="*/ 7 h 10"/>
                <a:gd name="T10" fmla="*/ 1 w 17"/>
                <a:gd name="T11" fmla="*/ 7 h 10"/>
                <a:gd name="T12" fmla="*/ 3 w 17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3" y="1"/>
                  </a:moveTo>
                  <a:cubicBezTo>
                    <a:pt x="4" y="1"/>
                    <a:pt x="6" y="2"/>
                    <a:pt x="6" y="0"/>
                  </a:cubicBezTo>
                  <a:cubicBezTo>
                    <a:pt x="11" y="1"/>
                    <a:pt x="14" y="4"/>
                    <a:pt x="17" y="8"/>
                  </a:cubicBezTo>
                  <a:cubicBezTo>
                    <a:pt x="16" y="10"/>
                    <a:pt x="14" y="9"/>
                    <a:pt x="13" y="9"/>
                  </a:cubicBezTo>
                  <a:cubicBezTo>
                    <a:pt x="9" y="6"/>
                    <a:pt x="5" y="9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2" y="3"/>
                    <a:pt x="3" y="1"/>
                  </a:cubicBezTo>
                  <a:close/>
                </a:path>
              </a:pathLst>
            </a:custGeom>
            <a:solidFill>
              <a:srgbClr val="D7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1"/>
            <p:cNvSpPr>
              <a:spLocks/>
            </p:cNvSpPr>
            <p:nvPr userDrawn="1"/>
          </p:nvSpPr>
          <p:spPr bwMode="auto">
            <a:xfrm>
              <a:off x="2919413" y="4129995"/>
              <a:ext cx="22225" cy="14288"/>
            </a:xfrm>
            <a:custGeom>
              <a:avLst/>
              <a:gdLst>
                <a:gd name="T0" fmla="*/ 0 w 12"/>
                <a:gd name="T1" fmla="*/ 5 h 8"/>
                <a:gd name="T2" fmla="*/ 12 w 12"/>
                <a:gd name="T3" fmla="*/ 7 h 8"/>
                <a:gd name="T4" fmla="*/ 4 w 12"/>
                <a:gd name="T5" fmla="*/ 8 h 8"/>
                <a:gd name="T6" fmla="*/ 0 w 12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5"/>
                  </a:moveTo>
                  <a:cubicBezTo>
                    <a:pt x="4" y="4"/>
                    <a:pt x="9" y="0"/>
                    <a:pt x="12" y="7"/>
                  </a:cubicBezTo>
                  <a:cubicBezTo>
                    <a:pt x="9" y="7"/>
                    <a:pt x="7" y="7"/>
                    <a:pt x="4" y="8"/>
                  </a:cubicBezTo>
                  <a:cubicBezTo>
                    <a:pt x="2" y="8"/>
                    <a:pt x="1" y="7"/>
                    <a:pt x="0" y="5"/>
                  </a:cubicBezTo>
                  <a:close/>
                </a:path>
              </a:pathLst>
            </a:custGeom>
            <a:solidFill>
              <a:srgbClr val="DF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52"/>
            <p:cNvSpPr>
              <a:spLocks/>
            </p:cNvSpPr>
            <p:nvPr userDrawn="1"/>
          </p:nvSpPr>
          <p:spPr bwMode="auto">
            <a:xfrm>
              <a:off x="2954338" y="4152220"/>
              <a:ext cx="11113" cy="7938"/>
            </a:xfrm>
            <a:custGeom>
              <a:avLst/>
              <a:gdLst>
                <a:gd name="T0" fmla="*/ 1 w 6"/>
                <a:gd name="T1" fmla="*/ 0 h 5"/>
                <a:gd name="T2" fmla="*/ 6 w 6"/>
                <a:gd name="T3" fmla="*/ 5 h 5"/>
                <a:gd name="T4" fmla="*/ 1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cubicBezTo>
                    <a:pt x="3" y="1"/>
                    <a:pt x="5" y="2"/>
                    <a:pt x="6" y="5"/>
                  </a:cubicBezTo>
                  <a:cubicBezTo>
                    <a:pt x="3" y="5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DF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53"/>
            <p:cNvSpPr>
              <a:spLocks/>
            </p:cNvSpPr>
            <p:nvPr userDrawn="1"/>
          </p:nvSpPr>
          <p:spPr bwMode="auto">
            <a:xfrm>
              <a:off x="2925763" y="4147458"/>
              <a:ext cx="4763" cy="4763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1 w 2"/>
                <a:gd name="T5" fmla="*/ 1 h 2"/>
                <a:gd name="T6" fmla="*/ 0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F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54"/>
            <p:cNvSpPr>
              <a:spLocks/>
            </p:cNvSpPr>
            <p:nvPr userDrawn="1"/>
          </p:nvSpPr>
          <p:spPr bwMode="auto">
            <a:xfrm>
              <a:off x="3041650" y="4207783"/>
              <a:ext cx="46038" cy="19050"/>
            </a:xfrm>
            <a:custGeom>
              <a:avLst/>
              <a:gdLst>
                <a:gd name="T0" fmla="*/ 1 w 25"/>
                <a:gd name="T1" fmla="*/ 0 h 10"/>
                <a:gd name="T2" fmla="*/ 3 w 25"/>
                <a:gd name="T3" fmla="*/ 0 h 10"/>
                <a:gd name="T4" fmla="*/ 5 w 25"/>
                <a:gd name="T5" fmla="*/ 1 h 10"/>
                <a:gd name="T6" fmla="*/ 20 w 25"/>
                <a:gd name="T7" fmla="*/ 6 h 10"/>
                <a:gd name="T8" fmla="*/ 25 w 25"/>
                <a:gd name="T9" fmla="*/ 10 h 10"/>
                <a:gd name="T10" fmla="*/ 9 w 25"/>
                <a:gd name="T11" fmla="*/ 7 h 10"/>
                <a:gd name="T12" fmla="*/ 0 w 25"/>
                <a:gd name="T13" fmla="*/ 5 h 10"/>
                <a:gd name="T14" fmla="*/ 1 w 2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0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10" y="3"/>
                    <a:pt x="15" y="4"/>
                    <a:pt x="20" y="6"/>
                  </a:cubicBezTo>
                  <a:cubicBezTo>
                    <a:pt x="22" y="7"/>
                    <a:pt x="25" y="7"/>
                    <a:pt x="25" y="10"/>
                  </a:cubicBezTo>
                  <a:cubicBezTo>
                    <a:pt x="20" y="9"/>
                    <a:pt x="14" y="8"/>
                    <a:pt x="9" y="7"/>
                  </a:cubicBezTo>
                  <a:cubicBezTo>
                    <a:pt x="6" y="7"/>
                    <a:pt x="3" y="7"/>
                    <a:pt x="0" y="5"/>
                  </a:cubicBezTo>
                  <a:cubicBezTo>
                    <a:pt x="2" y="3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EB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55"/>
            <p:cNvSpPr>
              <a:spLocks/>
            </p:cNvSpPr>
            <p:nvPr userDrawn="1"/>
          </p:nvSpPr>
          <p:spPr bwMode="auto">
            <a:xfrm>
              <a:off x="2901950" y="4255408"/>
              <a:ext cx="57150" cy="23813"/>
            </a:xfrm>
            <a:custGeom>
              <a:avLst/>
              <a:gdLst>
                <a:gd name="T0" fmla="*/ 3 w 31"/>
                <a:gd name="T1" fmla="*/ 13 h 13"/>
                <a:gd name="T2" fmla="*/ 0 w 31"/>
                <a:gd name="T3" fmla="*/ 7 h 13"/>
                <a:gd name="T4" fmla="*/ 15 w 31"/>
                <a:gd name="T5" fmla="*/ 4 h 13"/>
                <a:gd name="T6" fmla="*/ 20 w 31"/>
                <a:gd name="T7" fmla="*/ 0 h 13"/>
                <a:gd name="T8" fmla="*/ 22 w 31"/>
                <a:gd name="T9" fmla="*/ 2 h 13"/>
                <a:gd name="T10" fmla="*/ 23 w 31"/>
                <a:gd name="T11" fmla="*/ 3 h 13"/>
                <a:gd name="T12" fmla="*/ 22 w 31"/>
                <a:gd name="T13" fmla="*/ 4 h 13"/>
                <a:gd name="T14" fmla="*/ 23 w 31"/>
                <a:gd name="T15" fmla="*/ 4 h 13"/>
                <a:gd name="T16" fmla="*/ 25 w 31"/>
                <a:gd name="T17" fmla="*/ 3 h 13"/>
                <a:gd name="T18" fmla="*/ 27 w 31"/>
                <a:gd name="T19" fmla="*/ 3 h 13"/>
                <a:gd name="T20" fmla="*/ 29 w 31"/>
                <a:gd name="T21" fmla="*/ 3 h 13"/>
                <a:gd name="T22" fmla="*/ 31 w 31"/>
                <a:gd name="T23" fmla="*/ 5 h 13"/>
                <a:gd name="T24" fmla="*/ 31 w 31"/>
                <a:gd name="T25" fmla="*/ 6 h 13"/>
                <a:gd name="T26" fmla="*/ 17 w 31"/>
                <a:gd name="T27" fmla="*/ 13 h 13"/>
                <a:gd name="T28" fmla="*/ 14 w 31"/>
                <a:gd name="T29" fmla="*/ 12 h 13"/>
                <a:gd name="T30" fmla="*/ 17 w 31"/>
                <a:gd name="T31" fmla="*/ 9 h 13"/>
                <a:gd name="T32" fmla="*/ 17 w 31"/>
                <a:gd name="T33" fmla="*/ 9 h 13"/>
                <a:gd name="T34" fmla="*/ 3 w 31"/>
                <a:gd name="T3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13">
                  <a:moveTo>
                    <a:pt x="3" y="13"/>
                  </a:moveTo>
                  <a:cubicBezTo>
                    <a:pt x="0" y="12"/>
                    <a:pt x="1" y="9"/>
                    <a:pt x="0" y="7"/>
                  </a:cubicBezTo>
                  <a:cubicBezTo>
                    <a:pt x="5" y="3"/>
                    <a:pt x="10" y="6"/>
                    <a:pt x="15" y="4"/>
                  </a:cubicBezTo>
                  <a:cubicBezTo>
                    <a:pt x="16" y="2"/>
                    <a:pt x="17" y="0"/>
                    <a:pt x="20" y="0"/>
                  </a:cubicBezTo>
                  <a:cubicBezTo>
                    <a:pt x="20" y="1"/>
                    <a:pt x="21" y="1"/>
                    <a:pt x="22" y="2"/>
                  </a:cubicBezTo>
                  <a:cubicBezTo>
                    <a:pt x="23" y="2"/>
                    <a:pt x="23" y="2"/>
                    <a:pt x="23" y="3"/>
                  </a:cubicBezTo>
                  <a:cubicBezTo>
                    <a:pt x="23" y="3"/>
                    <a:pt x="22" y="4"/>
                    <a:pt x="22" y="4"/>
                  </a:cubicBezTo>
                  <a:cubicBezTo>
                    <a:pt x="23" y="5"/>
                    <a:pt x="22" y="4"/>
                    <a:pt x="23" y="4"/>
                  </a:cubicBezTo>
                  <a:cubicBezTo>
                    <a:pt x="24" y="4"/>
                    <a:pt x="24" y="3"/>
                    <a:pt x="25" y="3"/>
                  </a:cubicBezTo>
                  <a:cubicBezTo>
                    <a:pt x="25" y="3"/>
                    <a:pt x="26" y="3"/>
                    <a:pt x="27" y="3"/>
                  </a:cubicBezTo>
                  <a:cubicBezTo>
                    <a:pt x="27" y="3"/>
                    <a:pt x="28" y="3"/>
                    <a:pt x="29" y="3"/>
                  </a:cubicBezTo>
                  <a:cubicBezTo>
                    <a:pt x="30" y="3"/>
                    <a:pt x="30" y="4"/>
                    <a:pt x="31" y="5"/>
                  </a:cubicBezTo>
                  <a:cubicBezTo>
                    <a:pt x="31" y="5"/>
                    <a:pt x="31" y="6"/>
                    <a:pt x="31" y="6"/>
                  </a:cubicBezTo>
                  <a:cubicBezTo>
                    <a:pt x="27" y="9"/>
                    <a:pt x="22" y="12"/>
                    <a:pt x="17" y="13"/>
                  </a:cubicBezTo>
                  <a:cubicBezTo>
                    <a:pt x="16" y="13"/>
                    <a:pt x="15" y="13"/>
                    <a:pt x="14" y="12"/>
                  </a:cubicBezTo>
                  <a:cubicBezTo>
                    <a:pt x="14" y="10"/>
                    <a:pt x="16" y="10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1" y="7"/>
                    <a:pt x="7" y="12"/>
                    <a:pt x="3" y="13"/>
                  </a:cubicBezTo>
                  <a:close/>
                </a:path>
              </a:pathLst>
            </a:custGeom>
            <a:solidFill>
              <a:srgbClr val="BA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56"/>
            <p:cNvSpPr>
              <a:spLocks/>
            </p:cNvSpPr>
            <p:nvPr userDrawn="1"/>
          </p:nvSpPr>
          <p:spPr bwMode="auto">
            <a:xfrm>
              <a:off x="2916238" y="4228420"/>
              <a:ext cx="28575" cy="34925"/>
            </a:xfrm>
            <a:custGeom>
              <a:avLst/>
              <a:gdLst>
                <a:gd name="T0" fmla="*/ 13 w 16"/>
                <a:gd name="T1" fmla="*/ 15 h 19"/>
                <a:gd name="T2" fmla="*/ 8 w 16"/>
                <a:gd name="T3" fmla="*/ 19 h 19"/>
                <a:gd name="T4" fmla="*/ 1 w 16"/>
                <a:gd name="T5" fmla="*/ 15 h 19"/>
                <a:gd name="T6" fmla="*/ 3 w 16"/>
                <a:gd name="T7" fmla="*/ 8 h 19"/>
                <a:gd name="T8" fmla="*/ 11 w 16"/>
                <a:gd name="T9" fmla="*/ 1 h 19"/>
                <a:gd name="T10" fmla="*/ 13 w 16"/>
                <a:gd name="T11" fmla="*/ 3 h 19"/>
                <a:gd name="T12" fmla="*/ 13 w 16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3" y="15"/>
                  </a:moveTo>
                  <a:cubicBezTo>
                    <a:pt x="11" y="17"/>
                    <a:pt x="10" y="18"/>
                    <a:pt x="8" y="19"/>
                  </a:cubicBezTo>
                  <a:cubicBezTo>
                    <a:pt x="7" y="16"/>
                    <a:pt x="7" y="9"/>
                    <a:pt x="1" y="15"/>
                  </a:cubicBezTo>
                  <a:cubicBezTo>
                    <a:pt x="0" y="12"/>
                    <a:pt x="3" y="11"/>
                    <a:pt x="3" y="8"/>
                  </a:cubicBezTo>
                  <a:cubicBezTo>
                    <a:pt x="3" y="2"/>
                    <a:pt x="9" y="4"/>
                    <a:pt x="11" y="1"/>
                  </a:cubicBezTo>
                  <a:cubicBezTo>
                    <a:pt x="13" y="0"/>
                    <a:pt x="13" y="3"/>
                    <a:pt x="13" y="3"/>
                  </a:cubicBezTo>
                  <a:cubicBezTo>
                    <a:pt x="16" y="7"/>
                    <a:pt x="11" y="11"/>
                    <a:pt x="13" y="15"/>
                  </a:cubicBezTo>
                  <a:close/>
                </a:path>
              </a:pathLst>
            </a:custGeom>
            <a:solidFill>
              <a:srgbClr val="C7C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57"/>
            <p:cNvSpPr>
              <a:spLocks/>
            </p:cNvSpPr>
            <p:nvPr userDrawn="1"/>
          </p:nvSpPr>
          <p:spPr bwMode="auto">
            <a:xfrm>
              <a:off x="2944813" y="4223658"/>
              <a:ext cx="31750" cy="28575"/>
            </a:xfrm>
            <a:custGeom>
              <a:avLst/>
              <a:gdLst>
                <a:gd name="T0" fmla="*/ 4 w 17"/>
                <a:gd name="T1" fmla="*/ 12 h 16"/>
                <a:gd name="T2" fmla="*/ 3 w 17"/>
                <a:gd name="T3" fmla="*/ 7 h 16"/>
                <a:gd name="T4" fmla="*/ 4 w 17"/>
                <a:gd name="T5" fmla="*/ 7 h 16"/>
                <a:gd name="T6" fmla="*/ 17 w 17"/>
                <a:gd name="T7" fmla="*/ 12 h 16"/>
                <a:gd name="T8" fmla="*/ 5 w 17"/>
                <a:gd name="T9" fmla="*/ 13 h 16"/>
                <a:gd name="T10" fmla="*/ 4 w 17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4" y="12"/>
                  </a:moveTo>
                  <a:cubicBezTo>
                    <a:pt x="3" y="11"/>
                    <a:pt x="0" y="10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3" y="0"/>
                    <a:pt x="16" y="1"/>
                    <a:pt x="17" y="12"/>
                  </a:cubicBezTo>
                  <a:cubicBezTo>
                    <a:pt x="14" y="16"/>
                    <a:pt x="9" y="15"/>
                    <a:pt x="5" y="13"/>
                  </a:cubicBezTo>
                  <a:cubicBezTo>
                    <a:pt x="5" y="13"/>
                    <a:pt x="5" y="12"/>
                    <a:pt x="4" y="12"/>
                  </a:cubicBezTo>
                  <a:close/>
                </a:path>
              </a:pathLst>
            </a:custGeom>
            <a:solidFill>
              <a:srgbClr val="C6C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58"/>
            <p:cNvSpPr>
              <a:spLocks/>
            </p:cNvSpPr>
            <p:nvPr userDrawn="1"/>
          </p:nvSpPr>
          <p:spPr bwMode="auto">
            <a:xfrm>
              <a:off x="2943225" y="4245883"/>
              <a:ext cx="23813" cy="19050"/>
            </a:xfrm>
            <a:custGeom>
              <a:avLst/>
              <a:gdLst>
                <a:gd name="T0" fmla="*/ 3 w 13"/>
                <a:gd name="T1" fmla="*/ 11 h 11"/>
                <a:gd name="T2" fmla="*/ 1 w 13"/>
                <a:gd name="T3" fmla="*/ 11 h 11"/>
                <a:gd name="T4" fmla="*/ 0 w 13"/>
                <a:gd name="T5" fmla="*/ 10 h 11"/>
                <a:gd name="T6" fmla="*/ 1 w 13"/>
                <a:gd name="T7" fmla="*/ 9 h 11"/>
                <a:gd name="T8" fmla="*/ 0 w 13"/>
                <a:gd name="T9" fmla="*/ 8 h 11"/>
                <a:gd name="T10" fmla="*/ 3 w 13"/>
                <a:gd name="T11" fmla="*/ 4 h 11"/>
                <a:gd name="T12" fmla="*/ 5 w 13"/>
                <a:gd name="T13" fmla="*/ 0 h 11"/>
                <a:gd name="T14" fmla="*/ 5 w 13"/>
                <a:gd name="T15" fmla="*/ 0 h 11"/>
                <a:gd name="T16" fmla="*/ 9 w 13"/>
                <a:gd name="T17" fmla="*/ 9 h 11"/>
                <a:gd name="T18" fmla="*/ 6 w 13"/>
                <a:gd name="T19" fmla="*/ 9 h 11"/>
                <a:gd name="T20" fmla="*/ 5 w 13"/>
                <a:gd name="T21" fmla="*/ 10 h 11"/>
                <a:gd name="T22" fmla="*/ 3 w 13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9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1" y="7"/>
                    <a:pt x="3" y="6"/>
                    <a:pt x="3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3"/>
                    <a:pt x="13" y="4"/>
                    <a:pt x="9" y="9"/>
                  </a:cubicBezTo>
                  <a:cubicBezTo>
                    <a:pt x="8" y="10"/>
                    <a:pt x="7" y="10"/>
                    <a:pt x="6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10"/>
                    <a:pt x="3" y="10"/>
                    <a:pt x="3" y="11"/>
                  </a:cubicBezTo>
                  <a:close/>
                </a:path>
              </a:pathLst>
            </a:custGeom>
            <a:solidFill>
              <a:srgbClr val="C6C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9"/>
            <p:cNvSpPr>
              <a:spLocks/>
            </p:cNvSpPr>
            <p:nvPr userDrawn="1"/>
          </p:nvSpPr>
          <p:spPr bwMode="auto">
            <a:xfrm>
              <a:off x="2947988" y="4231595"/>
              <a:ext cx="6350" cy="4763"/>
            </a:xfrm>
            <a:custGeom>
              <a:avLst/>
              <a:gdLst>
                <a:gd name="T0" fmla="*/ 0 w 3"/>
                <a:gd name="T1" fmla="*/ 0 h 2"/>
                <a:gd name="T2" fmla="*/ 2 w 3"/>
                <a:gd name="T3" fmla="*/ 0 h 2"/>
                <a:gd name="T4" fmla="*/ 1 w 3"/>
                <a:gd name="T5" fmla="*/ 2 h 2"/>
                <a:gd name="T6" fmla="*/ 1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1"/>
                    <a:pt x="3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6C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60"/>
            <p:cNvSpPr>
              <a:spLocks/>
            </p:cNvSpPr>
            <p:nvPr userDrawn="1"/>
          </p:nvSpPr>
          <p:spPr bwMode="auto">
            <a:xfrm>
              <a:off x="2868613" y="4264933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0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61"/>
            <p:cNvSpPr>
              <a:spLocks/>
            </p:cNvSpPr>
            <p:nvPr userDrawn="1"/>
          </p:nvSpPr>
          <p:spPr bwMode="auto">
            <a:xfrm>
              <a:off x="2863850" y="4263345"/>
              <a:ext cx="4763" cy="3175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C0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62"/>
            <p:cNvSpPr>
              <a:spLocks/>
            </p:cNvSpPr>
            <p:nvPr userDrawn="1"/>
          </p:nvSpPr>
          <p:spPr bwMode="auto">
            <a:xfrm>
              <a:off x="2949575" y="4223658"/>
              <a:ext cx="74613" cy="53975"/>
            </a:xfrm>
            <a:custGeom>
              <a:avLst/>
              <a:gdLst>
                <a:gd name="T0" fmla="*/ 0 w 40"/>
                <a:gd name="T1" fmla="*/ 7 h 30"/>
                <a:gd name="T2" fmla="*/ 1 w 40"/>
                <a:gd name="T3" fmla="*/ 5 h 30"/>
                <a:gd name="T4" fmla="*/ 8 w 40"/>
                <a:gd name="T5" fmla="*/ 1 h 30"/>
                <a:gd name="T6" fmla="*/ 35 w 40"/>
                <a:gd name="T7" fmla="*/ 9 h 30"/>
                <a:gd name="T8" fmla="*/ 37 w 40"/>
                <a:gd name="T9" fmla="*/ 16 h 30"/>
                <a:gd name="T10" fmla="*/ 29 w 40"/>
                <a:gd name="T11" fmla="*/ 12 h 30"/>
                <a:gd name="T12" fmla="*/ 23 w 40"/>
                <a:gd name="T13" fmla="*/ 17 h 30"/>
                <a:gd name="T14" fmla="*/ 35 w 40"/>
                <a:gd name="T15" fmla="*/ 21 h 30"/>
                <a:gd name="T16" fmla="*/ 35 w 40"/>
                <a:gd name="T17" fmla="*/ 21 h 30"/>
                <a:gd name="T18" fmla="*/ 32 w 40"/>
                <a:gd name="T19" fmla="*/ 24 h 30"/>
                <a:gd name="T20" fmla="*/ 30 w 40"/>
                <a:gd name="T21" fmla="*/ 24 h 30"/>
                <a:gd name="T22" fmla="*/ 29 w 40"/>
                <a:gd name="T23" fmla="*/ 27 h 30"/>
                <a:gd name="T24" fmla="*/ 30 w 40"/>
                <a:gd name="T25" fmla="*/ 28 h 30"/>
                <a:gd name="T26" fmla="*/ 26 w 40"/>
                <a:gd name="T27" fmla="*/ 28 h 30"/>
                <a:gd name="T28" fmla="*/ 26 w 40"/>
                <a:gd name="T29" fmla="*/ 28 h 30"/>
                <a:gd name="T30" fmla="*/ 24 w 40"/>
                <a:gd name="T31" fmla="*/ 26 h 30"/>
                <a:gd name="T32" fmla="*/ 5 w 40"/>
                <a:gd name="T33" fmla="*/ 24 h 30"/>
                <a:gd name="T34" fmla="*/ 5 w 40"/>
                <a:gd name="T35" fmla="*/ 23 h 30"/>
                <a:gd name="T36" fmla="*/ 5 w 40"/>
                <a:gd name="T37" fmla="*/ 22 h 30"/>
                <a:gd name="T38" fmla="*/ 16 w 40"/>
                <a:gd name="T39" fmla="*/ 14 h 30"/>
                <a:gd name="T40" fmla="*/ 16 w 40"/>
                <a:gd name="T41" fmla="*/ 13 h 30"/>
                <a:gd name="T42" fmla="*/ 16 w 40"/>
                <a:gd name="T43" fmla="*/ 12 h 30"/>
                <a:gd name="T44" fmla="*/ 15 w 40"/>
                <a:gd name="T45" fmla="*/ 12 h 30"/>
                <a:gd name="T46" fmla="*/ 12 w 40"/>
                <a:gd name="T47" fmla="*/ 10 h 30"/>
                <a:gd name="T48" fmla="*/ 11 w 40"/>
                <a:gd name="T49" fmla="*/ 5 h 30"/>
                <a:gd name="T50" fmla="*/ 4 w 40"/>
                <a:gd name="T51" fmla="*/ 7 h 30"/>
                <a:gd name="T52" fmla="*/ 0 w 40"/>
                <a:gd name="T53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" h="30">
                  <a:moveTo>
                    <a:pt x="0" y="7"/>
                  </a:moveTo>
                  <a:cubicBezTo>
                    <a:pt x="0" y="6"/>
                    <a:pt x="0" y="5"/>
                    <a:pt x="1" y="5"/>
                  </a:cubicBezTo>
                  <a:cubicBezTo>
                    <a:pt x="2" y="1"/>
                    <a:pt x="6" y="0"/>
                    <a:pt x="8" y="1"/>
                  </a:cubicBezTo>
                  <a:cubicBezTo>
                    <a:pt x="17" y="4"/>
                    <a:pt x="27" y="4"/>
                    <a:pt x="35" y="9"/>
                  </a:cubicBezTo>
                  <a:cubicBezTo>
                    <a:pt x="39" y="10"/>
                    <a:pt x="40" y="14"/>
                    <a:pt x="37" y="16"/>
                  </a:cubicBezTo>
                  <a:cubicBezTo>
                    <a:pt x="33" y="21"/>
                    <a:pt x="32" y="13"/>
                    <a:pt x="29" y="12"/>
                  </a:cubicBezTo>
                  <a:cubicBezTo>
                    <a:pt x="29" y="17"/>
                    <a:pt x="27" y="18"/>
                    <a:pt x="23" y="17"/>
                  </a:cubicBezTo>
                  <a:cubicBezTo>
                    <a:pt x="27" y="19"/>
                    <a:pt x="33" y="13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3" y="23"/>
                    <a:pt x="32" y="24"/>
                  </a:cubicBezTo>
                  <a:cubicBezTo>
                    <a:pt x="32" y="24"/>
                    <a:pt x="31" y="24"/>
                    <a:pt x="30" y="24"/>
                  </a:cubicBezTo>
                  <a:cubicBezTo>
                    <a:pt x="30" y="25"/>
                    <a:pt x="30" y="26"/>
                    <a:pt x="29" y="27"/>
                  </a:cubicBezTo>
                  <a:cubicBezTo>
                    <a:pt x="29" y="27"/>
                    <a:pt x="30" y="28"/>
                    <a:pt x="30" y="28"/>
                  </a:cubicBezTo>
                  <a:cubicBezTo>
                    <a:pt x="28" y="30"/>
                    <a:pt x="27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5" y="27"/>
                    <a:pt x="24" y="25"/>
                    <a:pt x="24" y="26"/>
                  </a:cubicBezTo>
                  <a:cubicBezTo>
                    <a:pt x="18" y="27"/>
                    <a:pt x="12" y="24"/>
                    <a:pt x="5" y="24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8" y="18"/>
                    <a:pt x="14" y="18"/>
                    <a:pt x="16" y="14"/>
                  </a:cubicBezTo>
                  <a:cubicBezTo>
                    <a:pt x="17" y="14"/>
                    <a:pt x="17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1"/>
                    <a:pt x="12" y="11"/>
                    <a:pt x="12" y="10"/>
                  </a:cubicBezTo>
                  <a:cubicBezTo>
                    <a:pt x="12" y="8"/>
                    <a:pt x="14" y="6"/>
                    <a:pt x="11" y="5"/>
                  </a:cubicBezTo>
                  <a:cubicBezTo>
                    <a:pt x="8" y="4"/>
                    <a:pt x="5" y="4"/>
                    <a:pt x="4" y="7"/>
                  </a:cubicBezTo>
                  <a:cubicBezTo>
                    <a:pt x="2" y="10"/>
                    <a:pt x="1" y="8"/>
                    <a:pt x="0" y="7"/>
                  </a:cubicBezTo>
                  <a:close/>
                </a:path>
              </a:pathLst>
            </a:custGeom>
            <a:solidFill>
              <a:srgbClr val="C0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3"/>
            <p:cNvSpPr>
              <a:spLocks/>
            </p:cNvSpPr>
            <p:nvPr userDrawn="1"/>
          </p:nvSpPr>
          <p:spPr bwMode="auto">
            <a:xfrm>
              <a:off x="2984500" y="4237945"/>
              <a:ext cx="46038" cy="23813"/>
            </a:xfrm>
            <a:custGeom>
              <a:avLst/>
              <a:gdLst>
                <a:gd name="T0" fmla="*/ 16 w 25"/>
                <a:gd name="T1" fmla="*/ 13 h 13"/>
                <a:gd name="T2" fmla="*/ 9 w 25"/>
                <a:gd name="T3" fmla="*/ 11 h 13"/>
                <a:gd name="T4" fmla="*/ 0 w 25"/>
                <a:gd name="T5" fmla="*/ 11 h 13"/>
                <a:gd name="T6" fmla="*/ 8 w 25"/>
                <a:gd name="T7" fmla="*/ 8 h 13"/>
                <a:gd name="T8" fmla="*/ 7 w 25"/>
                <a:gd name="T9" fmla="*/ 2 h 13"/>
                <a:gd name="T10" fmla="*/ 16 w 25"/>
                <a:gd name="T11" fmla="*/ 8 h 13"/>
                <a:gd name="T12" fmla="*/ 16 w 25"/>
                <a:gd name="T13" fmla="*/ 1 h 13"/>
                <a:gd name="T14" fmla="*/ 20 w 25"/>
                <a:gd name="T15" fmla="*/ 2 h 13"/>
                <a:gd name="T16" fmla="*/ 16 w 25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">
                  <a:moveTo>
                    <a:pt x="16" y="13"/>
                  </a:moveTo>
                  <a:cubicBezTo>
                    <a:pt x="14" y="11"/>
                    <a:pt x="12" y="10"/>
                    <a:pt x="9" y="11"/>
                  </a:cubicBezTo>
                  <a:cubicBezTo>
                    <a:pt x="6" y="11"/>
                    <a:pt x="3" y="11"/>
                    <a:pt x="0" y="11"/>
                  </a:cubicBezTo>
                  <a:cubicBezTo>
                    <a:pt x="1" y="7"/>
                    <a:pt x="5" y="8"/>
                    <a:pt x="8" y="8"/>
                  </a:cubicBezTo>
                  <a:cubicBezTo>
                    <a:pt x="9" y="5"/>
                    <a:pt x="6" y="4"/>
                    <a:pt x="7" y="2"/>
                  </a:cubicBezTo>
                  <a:cubicBezTo>
                    <a:pt x="9" y="0"/>
                    <a:pt x="13" y="3"/>
                    <a:pt x="16" y="8"/>
                  </a:cubicBezTo>
                  <a:cubicBezTo>
                    <a:pt x="19" y="6"/>
                    <a:pt x="18" y="3"/>
                    <a:pt x="16" y="1"/>
                  </a:cubicBezTo>
                  <a:cubicBezTo>
                    <a:pt x="18" y="1"/>
                    <a:pt x="19" y="1"/>
                    <a:pt x="20" y="2"/>
                  </a:cubicBezTo>
                  <a:cubicBezTo>
                    <a:pt x="25" y="9"/>
                    <a:pt x="25" y="9"/>
                    <a:pt x="16" y="13"/>
                  </a:cubicBezTo>
                  <a:close/>
                </a:path>
              </a:pathLst>
            </a:custGeom>
            <a:solidFill>
              <a:srgbClr val="C7C3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64"/>
            <p:cNvSpPr>
              <a:spLocks/>
            </p:cNvSpPr>
            <p:nvPr userDrawn="1"/>
          </p:nvSpPr>
          <p:spPr bwMode="auto">
            <a:xfrm>
              <a:off x="2917825" y="422365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0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65"/>
            <p:cNvSpPr>
              <a:spLocks/>
            </p:cNvSpPr>
            <p:nvPr userDrawn="1"/>
          </p:nvSpPr>
          <p:spPr bwMode="auto">
            <a:xfrm>
              <a:off x="2917825" y="4122058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7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66"/>
            <p:cNvSpPr>
              <a:spLocks/>
            </p:cNvSpPr>
            <p:nvPr userDrawn="1"/>
          </p:nvSpPr>
          <p:spPr bwMode="auto">
            <a:xfrm>
              <a:off x="3055938" y="4252233"/>
              <a:ext cx="60325" cy="38100"/>
            </a:xfrm>
            <a:custGeom>
              <a:avLst/>
              <a:gdLst>
                <a:gd name="T0" fmla="*/ 0 w 33"/>
                <a:gd name="T1" fmla="*/ 3 h 21"/>
                <a:gd name="T2" fmla="*/ 14 w 33"/>
                <a:gd name="T3" fmla="*/ 5 h 21"/>
                <a:gd name="T4" fmla="*/ 16 w 33"/>
                <a:gd name="T5" fmla="*/ 6 h 21"/>
                <a:gd name="T6" fmla="*/ 16 w 33"/>
                <a:gd name="T7" fmla="*/ 6 h 21"/>
                <a:gd name="T8" fmla="*/ 18 w 33"/>
                <a:gd name="T9" fmla="*/ 13 h 21"/>
                <a:gd name="T10" fmla="*/ 18 w 33"/>
                <a:gd name="T11" fmla="*/ 13 h 21"/>
                <a:gd name="T12" fmla="*/ 22 w 33"/>
                <a:gd name="T13" fmla="*/ 16 h 21"/>
                <a:gd name="T14" fmla="*/ 24 w 33"/>
                <a:gd name="T15" fmla="*/ 10 h 21"/>
                <a:gd name="T16" fmla="*/ 33 w 33"/>
                <a:gd name="T17" fmla="*/ 16 h 21"/>
                <a:gd name="T18" fmla="*/ 15 w 33"/>
                <a:gd name="T19" fmla="*/ 20 h 21"/>
                <a:gd name="T20" fmla="*/ 11 w 33"/>
                <a:gd name="T21" fmla="*/ 19 h 21"/>
                <a:gd name="T22" fmla="*/ 4 w 33"/>
                <a:gd name="T23" fmla="*/ 7 h 21"/>
                <a:gd name="T24" fmla="*/ 0 w 33"/>
                <a:gd name="T2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1">
                  <a:moveTo>
                    <a:pt x="0" y="3"/>
                  </a:moveTo>
                  <a:cubicBezTo>
                    <a:pt x="5" y="0"/>
                    <a:pt x="9" y="3"/>
                    <a:pt x="14" y="5"/>
                  </a:cubicBezTo>
                  <a:cubicBezTo>
                    <a:pt x="15" y="5"/>
                    <a:pt x="15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8"/>
                    <a:pt x="18" y="11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13"/>
                    <a:pt x="21" y="15"/>
                    <a:pt x="22" y="16"/>
                  </a:cubicBezTo>
                  <a:cubicBezTo>
                    <a:pt x="23" y="14"/>
                    <a:pt x="21" y="12"/>
                    <a:pt x="24" y="10"/>
                  </a:cubicBezTo>
                  <a:cubicBezTo>
                    <a:pt x="26" y="12"/>
                    <a:pt x="30" y="14"/>
                    <a:pt x="33" y="16"/>
                  </a:cubicBezTo>
                  <a:cubicBezTo>
                    <a:pt x="27" y="17"/>
                    <a:pt x="22" y="21"/>
                    <a:pt x="15" y="20"/>
                  </a:cubicBezTo>
                  <a:cubicBezTo>
                    <a:pt x="14" y="20"/>
                    <a:pt x="12" y="20"/>
                    <a:pt x="11" y="19"/>
                  </a:cubicBezTo>
                  <a:cubicBezTo>
                    <a:pt x="10" y="14"/>
                    <a:pt x="5" y="11"/>
                    <a:pt x="4" y="7"/>
                  </a:cubicBezTo>
                  <a:cubicBezTo>
                    <a:pt x="4" y="2"/>
                    <a:pt x="0" y="6"/>
                    <a:pt x="0" y="3"/>
                  </a:cubicBezTo>
                  <a:close/>
                </a:path>
              </a:pathLst>
            </a:custGeom>
            <a:solidFill>
              <a:srgbClr val="D0C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67"/>
            <p:cNvSpPr>
              <a:spLocks/>
            </p:cNvSpPr>
            <p:nvPr userDrawn="1"/>
          </p:nvSpPr>
          <p:spPr bwMode="auto">
            <a:xfrm>
              <a:off x="3121025" y="4334783"/>
              <a:ext cx="14288" cy="9525"/>
            </a:xfrm>
            <a:custGeom>
              <a:avLst/>
              <a:gdLst>
                <a:gd name="T0" fmla="*/ 5 w 8"/>
                <a:gd name="T1" fmla="*/ 0 h 5"/>
                <a:gd name="T2" fmla="*/ 8 w 8"/>
                <a:gd name="T3" fmla="*/ 4 h 5"/>
                <a:gd name="T4" fmla="*/ 5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5" y="0"/>
                  </a:moveTo>
                  <a:cubicBezTo>
                    <a:pt x="6" y="1"/>
                    <a:pt x="8" y="2"/>
                    <a:pt x="8" y="4"/>
                  </a:cubicBezTo>
                  <a:cubicBezTo>
                    <a:pt x="7" y="3"/>
                    <a:pt x="0" y="5"/>
                    <a:pt x="5" y="0"/>
                  </a:cubicBezTo>
                  <a:close/>
                </a:path>
              </a:pathLst>
            </a:custGeom>
            <a:solidFill>
              <a:srgbClr val="6A6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8"/>
            <p:cNvSpPr>
              <a:spLocks/>
            </p:cNvSpPr>
            <p:nvPr userDrawn="1"/>
          </p:nvSpPr>
          <p:spPr bwMode="auto">
            <a:xfrm>
              <a:off x="3128963" y="4322083"/>
              <a:ext cx="7938" cy="12700"/>
            </a:xfrm>
            <a:custGeom>
              <a:avLst/>
              <a:gdLst>
                <a:gd name="T0" fmla="*/ 2 w 4"/>
                <a:gd name="T1" fmla="*/ 0 h 7"/>
                <a:gd name="T2" fmla="*/ 0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3" y="3"/>
                    <a:pt x="4" y="5"/>
                    <a:pt x="0" y="7"/>
                  </a:cubicBezTo>
                  <a:cubicBezTo>
                    <a:pt x="0" y="4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6A6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9"/>
            <p:cNvSpPr>
              <a:spLocks/>
            </p:cNvSpPr>
            <p:nvPr userDrawn="1"/>
          </p:nvSpPr>
          <p:spPr bwMode="auto">
            <a:xfrm>
              <a:off x="3136900" y="4371295"/>
              <a:ext cx="6350" cy="6350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0 h 3"/>
                <a:gd name="T4" fmla="*/ 2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3" y="0"/>
                    <a:pt x="3" y="1"/>
                    <a:pt x="2" y="3"/>
                  </a:cubicBezTo>
                  <a:close/>
                </a:path>
              </a:pathLst>
            </a:custGeom>
            <a:solidFill>
              <a:srgbClr val="70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70"/>
            <p:cNvSpPr>
              <a:spLocks/>
            </p:cNvSpPr>
            <p:nvPr userDrawn="1"/>
          </p:nvSpPr>
          <p:spPr bwMode="auto">
            <a:xfrm>
              <a:off x="3135313" y="4283983"/>
              <a:ext cx="3175" cy="4763"/>
            </a:xfrm>
            <a:custGeom>
              <a:avLst/>
              <a:gdLst>
                <a:gd name="T0" fmla="*/ 0 w 2"/>
                <a:gd name="T1" fmla="*/ 1 h 3"/>
                <a:gd name="T2" fmla="*/ 2 w 2"/>
                <a:gd name="T3" fmla="*/ 0 h 3"/>
                <a:gd name="T4" fmla="*/ 0 w 2"/>
                <a:gd name="T5" fmla="*/ 3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656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71"/>
            <p:cNvSpPr>
              <a:spLocks/>
            </p:cNvSpPr>
            <p:nvPr userDrawn="1"/>
          </p:nvSpPr>
          <p:spPr bwMode="auto">
            <a:xfrm>
              <a:off x="3105150" y="4266520"/>
              <a:ext cx="23813" cy="11113"/>
            </a:xfrm>
            <a:custGeom>
              <a:avLst/>
              <a:gdLst>
                <a:gd name="T0" fmla="*/ 11 w 13"/>
                <a:gd name="T1" fmla="*/ 6 h 6"/>
                <a:gd name="T2" fmla="*/ 0 w 13"/>
                <a:gd name="T3" fmla="*/ 0 h 6"/>
                <a:gd name="T4" fmla="*/ 13 w 13"/>
                <a:gd name="T5" fmla="*/ 6 h 6"/>
                <a:gd name="T6" fmla="*/ 11 w 13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11" y="6"/>
                  </a:moveTo>
                  <a:cubicBezTo>
                    <a:pt x="7" y="4"/>
                    <a:pt x="3" y="4"/>
                    <a:pt x="0" y="0"/>
                  </a:cubicBezTo>
                  <a:cubicBezTo>
                    <a:pt x="8" y="1"/>
                    <a:pt x="10" y="2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lose/>
                </a:path>
              </a:pathLst>
            </a:custGeom>
            <a:solidFill>
              <a:srgbClr val="B6B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2"/>
            <p:cNvSpPr>
              <a:spLocks/>
            </p:cNvSpPr>
            <p:nvPr userDrawn="1"/>
          </p:nvSpPr>
          <p:spPr bwMode="auto">
            <a:xfrm>
              <a:off x="3008313" y="4261758"/>
              <a:ext cx="17463" cy="11113"/>
            </a:xfrm>
            <a:custGeom>
              <a:avLst/>
              <a:gdLst>
                <a:gd name="T0" fmla="*/ 0 w 9"/>
                <a:gd name="T1" fmla="*/ 3 h 6"/>
                <a:gd name="T2" fmla="*/ 3 w 9"/>
                <a:gd name="T3" fmla="*/ 0 h 6"/>
                <a:gd name="T4" fmla="*/ 6 w 9"/>
                <a:gd name="T5" fmla="*/ 2 h 6"/>
                <a:gd name="T6" fmla="*/ 9 w 9"/>
                <a:gd name="T7" fmla="*/ 0 h 6"/>
                <a:gd name="T8" fmla="*/ 0 w 9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0" y="3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3" y="2"/>
                    <a:pt x="3" y="4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6" y="6"/>
                    <a:pt x="4" y="6"/>
                    <a:pt x="0" y="3"/>
                  </a:cubicBezTo>
                  <a:close/>
                </a:path>
              </a:pathLst>
            </a:custGeom>
            <a:solidFill>
              <a:srgbClr val="C4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73"/>
            <p:cNvSpPr>
              <a:spLocks/>
            </p:cNvSpPr>
            <p:nvPr userDrawn="1"/>
          </p:nvSpPr>
          <p:spPr bwMode="auto">
            <a:xfrm>
              <a:off x="2997200" y="4274458"/>
              <a:ext cx="9525" cy="7938"/>
            </a:xfrm>
            <a:custGeom>
              <a:avLst/>
              <a:gdLst>
                <a:gd name="T0" fmla="*/ 0 w 5"/>
                <a:gd name="T1" fmla="*/ 0 h 4"/>
                <a:gd name="T2" fmla="*/ 4 w 5"/>
                <a:gd name="T3" fmla="*/ 0 h 4"/>
                <a:gd name="T4" fmla="*/ 4 w 5"/>
                <a:gd name="T5" fmla="*/ 3 h 4"/>
                <a:gd name="T6" fmla="*/ 1 w 5"/>
                <a:gd name="T7" fmla="*/ 3 h 4"/>
                <a:gd name="T8" fmla="*/ 0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4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4"/>
            <p:cNvSpPr>
              <a:spLocks/>
            </p:cNvSpPr>
            <p:nvPr userDrawn="1"/>
          </p:nvSpPr>
          <p:spPr bwMode="auto">
            <a:xfrm>
              <a:off x="3003550" y="4266520"/>
              <a:ext cx="1588" cy="6350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0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4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75"/>
            <p:cNvSpPr>
              <a:spLocks/>
            </p:cNvSpPr>
            <p:nvPr userDrawn="1"/>
          </p:nvSpPr>
          <p:spPr bwMode="auto">
            <a:xfrm>
              <a:off x="3327400" y="4361770"/>
              <a:ext cx="22225" cy="15875"/>
            </a:xfrm>
            <a:custGeom>
              <a:avLst/>
              <a:gdLst>
                <a:gd name="T0" fmla="*/ 0 w 12"/>
                <a:gd name="T1" fmla="*/ 1 h 8"/>
                <a:gd name="T2" fmla="*/ 5 w 12"/>
                <a:gd name="T3" fmla="*/ 2 h 8"/>
                <a:gd name="T4" fmla="*/ 10 w 12"/>
                <a:gd name="T5" fmla="*/ 3 h 8"/>
                <a:gd name="T6" fmla="*/ 12 w 12"/>
                <a:gd name="T7" fmla="*/ 8 h 8"/>
                <a:gd name="T8" fmla="*/ 12 w 12"/>
                <a:gd name="T9" fmla="*/ 8 h 8"/>
                <a:gd name="T10" fmla="*/ 8 w 12"/>
                <a:gd name="T11" fmla="*/ 8 h 8"/>
                <a:gd name="T12" fmla="*/ 8 w 12"/>
                <a:gd name="T13" fmla="*/ 8 h 8"/>
                <a:gd name="T14" fmla="*/ 1 w 12"/>
                <a:gd name="T15" fmla="*/ 4 h 8"/>
                <a:gd name="T16" fmla="*/ 0 w 12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">
                  <a:moveTo>
                    <a:pt x="0" y="1"/>
                  </a:moveTo>
                  <a:cubicBezTo>
                    <a:pt x="2" y="0"/>
                    <a:pt x="4" y="0"/>
                    <a:pt x="5" y="2"/>
                  </a:cubicBezTo>
                  <a:cubicBezTo>
                    <a:pt x="7" y="3"/>
                    <a:pt x="8" y="4"/>
                    <a:pt x="10" y="3"/>
                  </a:cubicBezTo>
                  <a:cubicBezTo>
                    <a:pt x="12" y="4"/>
                    <a:pt x="12" y="6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" y="7"/>
                    <a:pt x="3" y="5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B7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76"/>
            <p:cNvSpPr>
              <a:spLocks/>
            </p:cNvSpPr>
            <p:nvPr userDrawn="1"/>
          </p:nvSpPr>
          <p:spPr bwMode="auto">
            <a:xfrm>
              <a:off x="3313113" y="4383995"/>
              <a:ext cx="4763" cy="4763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1 h 2"/>
                <a:gd name="T4" fmla="*/ 2 w 3"/>
                <a:gd name="T5" fmla="*/ 0 h 2"/>
                <a:gd name="T6" fmla="*/ 3 w 3"/>
                <a:gd name="T7" fmla="*/ 1 h 2"/>
                <a:gd name="T8" fmla="*/ 2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E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77"/>
            <p:cNvSpPr>
              <a:spLocks/>
            </p:cNvSpPr>
            <p:nvPr userDrawn="1"/>
          </p:nvSpPr>
          <p:spPr bwMode="auto">
            <a:xfrm>
              <a:off x="3279775" y="4360183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BE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278"/>
            <p:cNvSpPr>
              <a:spLocks noChangeArrowheads="1"/>
            </p:cNvSpPr>
            <p:nvPr userDrawn="1"/>
          </p:nvSpPr>
          <p:spPr bwMode="auto">
            <a:xfrm>
              <a:off x="3289300" y="4347483"/>
              <a:ext cx="1588" cy="1588"/>
            </a:xfrm>
            <a:prstGeom prst="rect">
              <a:avLst/>
            </a:prstGeom>
            <a:solidFill>
              <a:srgbClr val="BE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9"/>
            <p:cNvSpPr>
              <a:spLocks/>
            </p:cNvSpPr>
            <p:nvPr userDrawn="1"/>
          </p:nvSpPr>
          <p:spPr bwMode="auto">
            <a:xfrm>
              <a:off x="3344863" y="4310970"/>
              <a:ext cx="7938" cy="7938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1 h 4"/>
                <a:gd name="T4" fmla="*/ 0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0"/>
                    <a:pt x="3" y="0"/>
                    <a:pt x="4" y="1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5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80"/>
            <p:cNvSpPr>
              <a:spLocks/>
            </p:cNvSpPr>
            <p:nvPr userDrawn="1"/>
          </p:nvSpPr>
          <p:spPr bwMode="auto">
            <a:xfrm>
              <a:off x="3316288" y="4383995"/>
              <a:ext cx="12700" cy="9525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0 h 5"/>
                <a:gd name="T4" fmla="*/ 7 w 7"/>
                <a:gd name="T5" fmla="*/ 3 h 5"/>
                <a:gd name="T6" fmla="*/ 1 w 7"/>
                <a:gd name="T7" fmla="*/ 5 h 5"/>
                <a:gd name="T8" fmla="*/ 0 w 7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2" y="1"/>
                    <a:pt x="4" y="2"/>
                    <a:pt x="7" y="3"/>
                  </a:cubicBezTo>
                  <a:cubicBezTo>
                    <a:pt x="5" y="5"/>
                    <a:pt x="3" y="5"/>
                    <a:pt x="1" y="5"/>
                  </a:cubicBezTo>
                  <a:cubicBezTo>
                    <a:pt x="1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81"/>
            <p:cNvSpPr>
              <a:spLocks/>
            </p:cNvSpPr>
            <p:nvPr userDrawn="1"/>
          </p:nvSpPr>
          <p:spPr bwMode="auto">
            <a:xfrm>
              <a:off x="3344863" y="4364945"/>
              <a:ext cx="7938" cy="12700"/>
            </a:xfrm>
            <a:custGeom>
              <a:avLst/>
              <a:gdLst>
                <a:gd name="T0" fmla="*/ 2 w 4"/>
                <a:gd name="T1" fmla="*/ 7 h 7"/>
                <a:gd name="T2" fmla="*/ 0 w 4"/>
                <a:gd name="T3" fmla="*/ 2 h 7"/>
                <a:gd name="T4" fmla="*/ 1 w 4"/>
                <a:gd name="T5" fmla="*/ 0 h 7"/>
                <a:gd name="T6" fmla="*/ 4 w 4"/>
                <a:gd name="T7" fmla="*/ 7 h 7"/>
                <a:gd name="T8" fmla="*/ 2 w 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cubicBezTo>
                    <a:pt x="1" y="6"/>
                    <a:pt x="1" y="4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4"/>
                    <a:pt x="4" y="7"/>
                  </a:cubicBezTo>
                  <a:cubicBezTo>
                    <a:pt x="3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CCC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82"/>
            <p:cNvSpPr>
              <a:spLocks/>
            </p:cNvSpPr>
            <p:nvPr userDrawn="1"/>
          </p:nvSpPr>
          <p:spPr bwMode="auto">
            <a:xfrm>
              <a:off x="3351213" y="4398283"/>
              <a:ext cx="476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2 w 3"/>
                <a:gd name="T5" fmla="*/ 0 h 1"/>
                <a:gd name="T6" fmla="*/ 2 w 3"/>
                <a:gd name="T7" fmla="*/ 1 h 1"/>
                <a:gd name="T8" fmla="*/ 0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83"/>
            <p:cNvSpPr>
              <a:spLocks/>
            </p:cNvSpPr>
            <p:nvPr userDrawn="1"/>
          </p:nvSpPr>
          <p:spPr bwMode="auto">
            <a:xfrm>
              <a:off x="3335338" y="4395108"/>
              <a:ext cx="4763" cy="6350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1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2"/>
                    <a:pt x="1" y="0"/>
                    <a:pt x="1" y="1"/>
                  </a:cubicBezTo>
                  <a:cubicBezTo>
                    <a:pt x="3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84"/>
            <p:cNvSpPr>
              <a:spLocks/>
            </p:cNvSpPr>
            <p:nvPr userDrawn="1"/>
          </p:nvSpPr>
          <p:spPr bwMode="auto">
            <a:xfrm>
              <a:off x="3340100" y="4377645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85"/>
            <p:cNvSpPr>
              <a:spLocks/>
            </p:cNvSpPr>
            <p:nvPr userDrawn="1"/>
          </p:nvSpPr>
          <p:spPr bwMode="auto">
            <a:xfrm>
              <a:off x="3332163" y="4382408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B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86"/>
            <p:cNvSpPr>
              <a:spLocks/>
            </p:cNvSpPr>
            <p:nvPr userDrawn="1"/>
          </p:nvSpPr>
          <p:spPr bwMode="auto">
            <a:xfrm>
              <a:off x="3073400" y="449988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6064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87"/>
            <p:cNvSpPr>
              <a:spLocks/>
            </p:cNvSpPr>
            <p:nvPr userDrawn="1"/>
          </p:nvSpPr>
          <p:spPr bwMode="auto">
            <a:xfrm>
              <a:off x="3071813" y="4501470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6064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8"/>
            <p:cNvSpPr>
              <a:spLocks/>
            </p:cNvSpPr>
            <p:nvPr userDrawn="1"/>
          </p:nvSpPr>
          <p:spPr bwMode="auto">
            <a:xfrm>
              <a:off x="2936875" y="4079195"/>
              <a:ext cx="7938" cy="3175"/>
            </a:xfrm>
            <a:custGeom>
              <a:avLst/>
              <a:gdLst>
                <a:gd name="T0" fmla="*/ 1 w 4"/>
                <a:gd name="T1" fmla="*/ 2 h 2"/>
                <a:gd name="T2" fmla="*/ 2 w 4"/>
                <a:gd name="T3" fmla="*/ 0 h 2"/>
                <a:gd name="T4" fmla="*/ 3 w 4"/>
                <a:gd name="T5" fmla="*/ 0 h 2"/>
                <a:gd name="T6" fmla="*/ 1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2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E5E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9"/>
            <p:cNvSpPr>
              <a:spLocks/>
            </p:cNvSpPr>
            <p:nvPr userDrawn="1"/>
          </p:nvSpPr>
          <p:spPr bwMode="auto">
            <a:xfrm>
              <a:off x="2919413" y="4082370"/>
              <a:ext cx="74613" cy="73025"/>
            </a:xfrm>
            <a:custGeom>
              <a:avLst/>
              <a:gdLst>
                <a:gd name="T0" fmla="*/ 24 w 41"/>
                <a:gd name="T1" fmla="*/ 33 h 40"/>
                <a:gd name="T2" fmla="*/ 24 w 41"/>
                <a:gd name="T3" fmla="*/ 25 h 40"/>
                <a:gd name="T4" fmla="*/ 18 w 41"/>
                <a:gd name="T5" fmla="*/ 20 h 40"/>
                <a:gd name="T6" fmla="*/ 0 w 41"/>
                <a:gd name="T7" fmla="*/ 0 h 40"/>
                <a:gd name="T8" fmla="*/ 3 w 41"/>
                <a:gd name="T9" fmla="*/ 1 h 40"/>
                <a:gd name="T10" fmla="*/ 32 w 41"/>
                <a:gd name="T11" fmla="*/ 14 h 40"/>
                <a:gd name="T12" fmla="*/ 41 w 41"/>
                <a:gd name="T13" fmla="*/ 22 h 40"/>
                <a:gd name="T14" fmla="*/ 35 w 41"/>
                <a:gd name="T15" fmla="*/ 30 h 40"/>
                <a:gd name="T16" fmla="*/ 34 w 41"/>
                <a:gd name="T17" fmla="*/ 32 h 40"/>
                <a:gd name="T18" fmla="*/ 31 w 41"/>
                <a:gd name="T19" fmla="*/ 40 h 40"/>
                <a:gd name="T20" fmla="*/ 22 w 41"/>
                <a:gd name="T21" fmla="*/ 34 h 40"/>
                <a:gd name="T22" fmla="*/ 24 w 41"/>
                <a:gd name="T23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40">
                  <a:moveTo>
                    <a:pt x="24" y="33"/>
                  </a:moveTo>
                  <a:cubicBezTo>
                    <a:pt x="29" y="28"/>
                    <a:pt x="29" y="28"/>
                    <a:pt x="24" y="25"/>
                  </a:cubicBezTo>
                  <a:cubicBezTo>
                    <a:pt x="22" y="23"/>
                    <a:pt x="20" y="21"/>
                    <a:pt x="18" y="20"/>
                  </a:cubicBezTo>
                  <a:cubicBezTo>
                    <a:pt x="11" y="14"/>
                    <a:pt x="4" y="8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13" y="6"/>
                    <a:pt x="21" y="12"/>
                    <a:pt x="32" y="14"/>
                  </a:cubicBezTo>
                  <a:cubicBezTo>
                    <a:pt x="36" y="16"/>
                    <a:pt x="39" y="19"/>
                    <a:pt x="41" y="22"/>
                  </a:cubicBezTo>
                  <a:cubicBezTo>
                    <a:pt x="37" y="23"/>
                    <a:pt x="31" y="22"/>
                    <a:pt x="35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29" y="33"/>
                    <a:pt x="31" y="36"/>
                    <a:pt x="31" y="40"/>
                  </a:cubicBezTo>
                  <a:cubicBezTo>
                    <a:pt x="28" y="38"/>
                    <a:pt x="25" y="36"/>
                    <a:pt x="22" y="34"/>
                  </a:cubicBezTo>
                  <a:cubicBezTo>
                    <a:pt x="22" y="33"/>
                    <a:pt x="23" y="33"/>
                    <a:pt x="24" y="33"/>
                  </a:cubicBezTo>
                  <a:close/>
                </a:path>
              </a:pathLst>
            </a:custGeom>
            <a:solidFill>
              <a:srgbClr val="DE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90"/>
            <p:cNvSpPr>
              <a:spLocks/>
            </p:cNvSpPr>
            <p:nvPr userDrawn="1"/>
          </p:nvSpPr>
          <p:spPr bwMode="auto">
            <a:xfrm>
              <a:off x="2922588" y="4117295"/>
              <a:ext cx="6350" cy="4763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0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1" y="3"/>
                    <a:pt x="0" y="1"/>
                    <a:pt x="0" y="0"/>
                  </a:cubicBezTo>
                  <a:cubicBezTo>
                    <a:pt x="1" y="0"/>
                    <a:pt x="2" y="1"/>
                    <a:pt x="3" y="3"/>
                  </a:cubicBezTo>
                  <a:close/>
                </a:path>
              </a:pathLst>
            </a:custGeom>
            <a:solidFill>
              <a:srgbClr val="D7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91"/>
            <p:cNvSpPr>
              <a:spLocks noEditPoints="1"/>
            </p:cNvSpPr>
            <p:nvPr userDrawn="1"/>
          </p:nvSpPr>
          <p:spPr bwMode="auto">
            <a:xfrm>
              <a:off x="3136900" y="4231595"/>
              <a:ext cx="93663" cy="146050"/>
            </a:xfrm>
            <a:custGeom>
              <a:avLst/>
              <a:gdLst>
                <a:gd name="T0" fmla="*/ 39 w 51"/>
                <a:gd name="T1" fmla="*/ 10 h 79"/>
                <a:gd name="T2" fmla="*/ 36 w 51"/>
                <a:gd name="T3" fmla="*/ 2 h 79"/>
                <a:gd name="T4" fmla="*/ 23 w 51"/>
                <a:gd name="T5" fmla="*/ 15 h 79"/>
                <a:gd name="T6" fmla="*/ 8 w 51"/>
                <a:gd name="T7" fmla="*/ 39 h 79"/>
                <a:gd name="T8" fmla="*/ 1 w 51"/>
                <a:gd name="T9" fmla="*/ 60 h 79"/>
                <a:gd name="T10" fmla="*/ 3 w 51"/>
                <a:gd name="T11" fmla="*/ 66 h 79"/>
                <a:gd name="T12" fmla="*/ 1 w 51"/>
                <a:gd name="T13" fmla="*/ 69 h 79"/>
                <a:gd name="T14" fmla="*/ 4 w 51"/>
                <a:gd name="T15" fmla="*/ 72 h 79"/>
                <a:gd name="T16" fmla="*/ 11 w 51"/>
                <a:gd name="T17" fmla="*/ 77 h 79"/>
                <a:gd name="T18" fmla="*/ 26 w 51"/>
                <a:gd name="T19" fmla="*/ 75 h 79"/>
                <a:gd name="T20" fmla="*/ 35 w 51"/>
                <a:gd name="T21" fmla="*/ 66 h 79"/>
                <a:gd name="T22" fmla="*/ 49 w 51"/>
                <a:gd name="T23" fmla="*/ 32 h 79"/>
                <a:gd name="T24" fmla="*/ 46 w 51"/>
                <a:gd name="T25" fmla="*/ 9 h 79"/>
                <a:gd name="T26" fmla="*/ 10 w 51"/>
                <a:gd name="T27" fmla="*/ 50 h 79"/>
                <a:gd name="T28" fmla="*/ 10 w 51"/>
                <a:gd name="T29" fmla="*/ 54 h 79"/>
                <a:gd name="T30" fmla="*/ 5 w 51"/>
                <a:gd name="T31" fmla="*/ 61 h 79"/>
                <a:gd name="T32" fmla="*/ 11 w 51"/>
                <a:gd name="T33" fmla="*/ 57 h 79"/>
                <a:gd name="T34" fmla="*/ 16 w 51"/>
                <a:gd name="T35" fmla="*/ 69 h 79"/>
                <a:gd name="T36" fmla="*/ 11 w 51"/>
                <a:gd name="T37" fmla="*/ 57 h 79"/>
                <a:gd name="T38" fmla="*/ 9 w 51"/>
                <a:gd name="T39" fmla="*/ 71 h 79"/>
                <a:gd name="T40" fmla="*/ 19 w 51"/>
                <a:gd name="T41" fmla="*/ 72 h 79"/>
                <a:gd name="T42" fmla="*/ 16 w 51"/>
                <a:gd name="T43" fmla="*/ 74 h 79"/>
                <a:gd name="T44" fmla="*/ 30 w 51"/>
                <a:gd name="T45" fmla="*/ 30 h 79"/>
                <a:gd name="T46" fmla="*/ 27 w 51"/>
                <a:gd name="T47" fmla="*/ 31 h 79"/>
                <a:gd name="T48" fmla="*/ 32 w 51"/>
                <a:gd name="T49" fmla="*/ 26 h 79"/>
                <a:gd name="T50" fmla="*/ 35 w 51"/>
                <a:gd name="T51" fmla="*/ 37 h 79"/>
                <a:gd name="T52" fmla="*/ 31 w 51"/>
                <a:gd name="T53" fmla="*/ 47 h 79"/>
                <a:gd name="T54" fmla="*/ 36 w 51"/>
                <a:gd name="T55" fmla="*/ 8 h 79"/>
                <a:gd name="T56" fmla="*/ 34 w 51"/>
                <a:gd name="T57" fmla="*/ 11 h 79"/>
                <a:gd name="T58" fmla="*/ 24 w 51"/>
                <a:gd name="T59" fmla="*/ 19 h 79"/>
                <a:gd name="T60" fmla="*/ 14 w 51"/>
                <a:gd name="T61" fmla="*/ 31 h 79"/>
                <a:gd name="T62" fmla="*/ 16 w 51"/>
                <a:gd name="T63" fmla="*/ 51 h 79"/>
                <a:gd name="T64" fmla="*/ 17 w 51"/>
                <a:gd name="T65" fmla="*/ 56 h 79"/>
                <a:gd name="T66" fmla="*/ 17 w 51"/>
                <a:gd name="T67" fmla="*/ 55 h 79"/>
                <a:gd name="T68" fmla="*/ 31 w 51"/>
                <a:gd name="T69" fmla="*/ 66 h 79"/>
                <a:gd name="T70" fmla="*/ 24 w 51"/>
                <a:gd name="T71" fmla="*/ 69 h 79"/>
                <a:gd name="T72" fmla="*/ 31 w 51"/>
                <a:gd name="T73" fmla="*/ 62 h 79"/>
                <a:gd name="T74" fmla="*/ 31 w 51"/>
                <a:gd name="T75" fmla="*/ 66 h 79"/>
                <a:gd name="T76" fmla="*/ 41 w 51"/>
                <a:gd name="T77" fmla="*/ 50 h 79"/>
                <a:gd name="T78" fmla="*/ 39 w 51"/>
                <a:gd name="T79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79">
                  <a:moveTo>
                    <a:pt x="46" y="9"/>
                  </a:moveTo>
                  <a:cubicBezTo>
                    <a:pt x="44" y="8"/>
                    <a:pt x="41" y="8"/>
                    <a:pt x="39" y="10"/>
                  </a:cubicBezTo>
                  <a:cubicBezTo>
                    <a:pt x="39" y="7"/>
                    <a:pt x="39" y="5"/>
                    <a:pt x="39" y="3"/>
                  </a:cubicBezTo>
                  <a:cubicBezTo>
                    <a:pt x="39" y="1"/>
                    <a:pt x="37" y="0"/>
                    <a:pt x="36" y="2"/>
                  </a:cubicBezTo>
                  <a:cubicBezTo>
                    <a:pt x="34" y="5"/>
                    <a:pt x="31" y="8"/>
                    <a:pt x="29" y="12"/>
                  </a:cubicBezTo>
                  <a:cubicBezTo>
                    <a:pt x="27" y="12"/>
                    <a:pt x="25" y="14"/>
                    <a:pt x="23" y="15"/>
                  </a:cubicBezTo>
                  <a:cubicBezTo>
                    <a:pt x="15" y="19"/>
                    <a:pt x="11" y="27"/>
                    <a:pt x="9" y="35"/>
                  </a:cubicBezTo>
                  <a:cubicBezTo>
                    <a:pt x="9" y="36"/>
                    <a:pt x="9" y="38"/>
                    <a:pt x="8" y="39"/>
                  </a:cubicBezTo>
                  <a:cubicBezTo>
                    <a:pt x="5" y="45"/>
                    <a:pt x="1" y="53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2"/>
                    <a:pt x="2" y="64"/>
                    <a:pt x="3" y="66"/>
                  </a:cubicBezTo>
                  <a:cubicBezTo>
                    <a:pt x="3" y="67"/>
                    <a:pt x="3" y="69"/>
                    <a:pt x="3" y="70"/>
                  </a:cubicBezTo>
                  <a:cubicBezTo>
                    <a:pt x="3" y="69"/>
                    <a:pt x="2" y="69"/>
                    <a:pt x="1" y="69"/>
                  </a:cubicBezTo>
                  <a:cubicBezTo>
                    <a:pt x="1" y="70"/>
                    <a:pt x="0" y="70"/>
                    <a:pt x="1" y="71"/>
                  </a:cubicBezTo>
                  <a:cubicBezTo>
                    <a:pt x="1" y="72"/>
                    <a:pt x="2" y="73"/>
                    <a:pt x="4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6" y="74"/>
                    <a:pt x="8" y="76"/>
                    <a:pt x="11" y="77"/>
                  </a:cubicBezTo>
                  <a:cubicBezTo>
                    <a:pt x="16" y="79"/>
                    <a:pt x="20" y="77"/>
                    <a:pt x="25" y="74"/>
                  </a:cubicBezTo>
                  <a:cubicBezTo>
                    <a:pt x="25" y="75"/>
                    <a:pt x="26" y="75"/>
                    <a:pt x="26" y="75"/>
                  </a:cubicBezTo>
                  <a:cubicBezTo>
                    <a:pt x="30" y="75"/>
                    <a:pt x="33" y="71"/>
                    <a:pt x="35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42" y="59"/>
                    <a:pt x="45" y="50"/>
                    <a:pt x="46" y="41"/>
                  </a:cubicBezTo>
                  <a:cubicBezTo>
                    <a:pt x="47" y="37"/>
                    <a:pt x="49" y="34"/>
                    <a:pt x="49" y="32"/>
                  </a:cubicBezTo>
                  <a:cubicBezTo>
                    <a:pt x="50" y="29"/>
                    <a:pt x="49" y="26"/>
                    <a:pt x="48" y="24"/>
                  </a:cubicBezTo>
                  <a:cubicBezTo>
                    <a:pt x="50" y="18"/>
                    <a:pt x="51" y="11"/>
                    <a:pt x="46" y="9"/>
                  </a:cubicBezTo>
                  <a:close/>
                  <a:moveTo>
                    <a:pt x="9" y="45"/>
                  </a:moveTo>
                  <a:cubicBezTo>
                    <a:pt x="9" y="46"/>
                    <a:pt x="9" y="48"/>
                    <a:pt x="10" y="50"/>
                  </a:cubicBezTo>
                  <a:cubicBezTo>
                    <a:pt x="10" y="51"/>
                    <a:pt x="9" y="51"/>
                    <a:pt x="9" y="52"/>
                  </a:cubicBezTo>
                  <a:cubicBezTo>
                    <a:pt x="9" y="53"/>
                    <a:pt x="9" y="53"/>
                    <a:pt x="10" y="54"/>
                  </a:cubicBezTo>
                  <a:cubicBezTo>
                    <a:pt x="8" y="56"/>
                    <a:pt x="7" y="57"/>
                    <a:pt x="5" y="59"/>
                  </a:cubicBezTo>
                  <a:cubicBezTo>
                    <a:pt x="5" y="60"/>
                    <a:pt x="5" y="60"/>
                    <a:pt x="5" y="61"/>
                  </a:cubicBezTo>
                  <a:cubicBezTo>
                    <a:pt x="3" y="56"/>
                    <a:pt x="6" y="50"/>
                    <a:pt x="9" y="45"/>
                  </a:cubicBezTo>
                  <a:close/>
                  <a:moveTo>
                    <a:pt x="11" y="57"/>
                  </a:moveTo>
                  <a:cubicBezTo>
                    <a:pt x="12" y="59"/>
                    <a:pt x="13" y="59"/>
                    <a:pt x="14" y="60"/>
                  </a:cubicBezTo>
                  <a:cubicBezTo>
                    <a:pt x="14" y="63"/>
                    <a:pt x="15" y="66"/>
                    <a:pt x="16" y="69"/>
                  </a:cubicBezTo>
                  <a:cubicBezTo>
                    <a:pt x="13" y="70"/>
                    <a:pt x="9" y="69"/>
                    <a:pt x="7" y="65"/>
                  </a:cubicBezTo>
                  <a:cubicBezTo>
                    <a:pt x="7" y="62"/>
                    <a:pt x="9" y="60"/>
                    <a:pt x="11" y="57"/>
                  </a:cubicBezTo>
                  <a:close/>
                  <a:moveTo>
                    <a:pt x="16" y="74"/>
                  </a:moveTo>
                  <a:cubicBezTo>
                    <a:pt x="13" y="74"/>
                    <a:pt x="10" y="74"/>
                    <a:pt x="9" y="71"/>
                  </a:cubicBezTo>
                  <a:cubicBezTo>
                    <a:pt x="9" y="72"/>
                    <a:pt x="10" y="72"/>
                    <a:pt x="10" y="72"/>
                  </a:cubicBezTo>
                  <a:cubicBezTo>
                    <a:pt x="13" y="73"/>
                    <a:pt x="16" y="73"/>
                    <a:pt x="19" y="72"/>
                  </a:cubicBezTo>
                  <a:cubicBezTo>
                    <a:pt x="20" y="72"/>
                    <a:pt x="20" y="73"/>
                    <a:pt x="20" y="73"/>
                  </a:cubicBezTo>
                  <a:cubicBezTo>
                    <a:pt x="19" y="73"/>
                    <a:pt x="17" y="74"/>
                    <a:pt x="16" y="74"/>
                  </a:cubicBezTo>
                  <a:close/>
                  <a:moveTo>
                    <a:pt x="32" y="26"/>
                  </a:moveTo>
                  <a:cubicBezTo>
                    <a:pt x="31" y="27"/>
                    <a:pt x="31" y="29"/>
                    <a:pt x="30" y="30"/>
                  </a:cubicBezTo>
                  <a:cubicBezTo>
                    <a:pt x="29" y="32"/>
                    <a:pt x="27" y="33"/>
                    <a:pt x="26" y="35"/>
                  </a:cubicBezTo>
                  <a:cubicBezTo>
                    <a:pt x="26" y="34"/>
                    <a:pt x="27" y="32"/>
                    <a:pt x="27" y="31"/>
                  </a:cubicBezTo>
                  <a:cubicBezTo>
                    <a:pt x="28" y="30"/>
                    <a:pt x="28" y="30"/>
                    <a:pt x="28" y="29"/>
                  </a:cubicBezTo>
                  <a:cubicBezTo>
                    <a:pt x="29" y="28"/>
                    <a:pt x="31" y="27"/>
                    <a:pt x="32" y="26"/>
                  </a:cubicBezTo>
                  <a:close/>
                  <a:moveTo>
                    <a:pt x="31" y="47"/>
                  </a:moveTo>
                  <a:cubicBezTo>
                    <a:pt x="32" y="43"/>
                    <a:pt x="34" y="40"/>
                    <a:pt x="35" y="3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40"/>
                    <a:pt x="33" y="44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lose/>
                  <a:moveTo>
                    <a:pt x="36" y="8"/>
                  </a:moveTo>
                  <a:cubicBezTo>
                    <a:pt x="36" y="9"/>
                    <a:pt x="36" y="10"/>
                    <a:pt x="36" y="11"/>
                  </a:cubicBezTo>
                  <a:cubicBezTo>
                    <a:pt x="35" y="11"/>
                    <a:pt x="34" y="11"/>
                    <a:pt x="34" y="11"/>
                  </a:cubicBezTo>
                  <a:cubicBezTo>
                    <a:pt x="34" y="10"/>
                    <a:pt x="35" y="9"/>
                    <a:pt x="36" y="8"/>
                  </a:cubicBezTo>
                  <a:close/>
                  <a:moveTo>
                    <a:pt x="24" y="19"/>
                  </a:moveTo>
                  <a:cubicBezTo>
                    <a:pt x="21" y="21"/>
                    <a:pt x="19" y="24"/>
                    <a:pt x="17" y="27"/>
                  </a:cubicBezTo>
                  <a:cubicBezTo>
                    <a:pt x="16" y="28"/>
                    <a:pt x="15" y="30"/>
                    <a:pt x="14" y="31"/>
                  </a:cubicBezTo>
                  <a:cubicBezTo>
                    <a:pt x="16" y="26"/>
                    <a:pt x="20" y="22"/>
                    <a:pt x="24" y="19"/>
                  </a:cubicBezTo>
                  <a:close/>
                  <a:moveTo>
                    <a:pt x="16" y="51"/>
                  </a:moveTo>
                  <a:cubicBezTo>
                    <a:pt x="17" y="51"/>
                    <a:pt x="17" y="51"/>
                    <a:pt x="17" y="51"/>
                  </a:cubicBezTo>
                  <a:cubicBezTo>
                    <a:pt x="17" y="53"/>
                    <a:pt x="17" y="55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6" y="54"/>
                    <a:pt x="16" y="53"/>
                    <a:pt x="16" y="51"/>
                  </a:cubicBezTo>
                  <a:close/>
                  <a:moveTo>
                    <a:pt x="31" y="66"/>
                  </a:moveTo>
                  <a:cubicBezTo>
                    <a:pt x="31" y="66"/>
                    <a:pt x="30" y="67"/>
                    <a:pt x="30" y="67"/>
                  </a:cubicBezTo>
                  <a:cubicBezTo>
                    <a:pt x="28" y="69"/>
                    <a:pt x="26" y="69"/>
                    <a:pt x="24" y="69"/>
                  </a:cubicBezTo>
                  <a:cubicBezTo>
                    <a:pt x="26" y="67"/>
                    <a:pt x="29" y="65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1"/>
                    <a:pt x="33" y="60"/>
                    <a:pt x="34" y="59"/>
                  </a:cubicBezTo>
                  <a:cubicBezTo>
                    <a:pt x="33" y="62"/>
                    <a:pt x="32" y="64"/>
                    <a:pt x="31" y="66"/>
                  </a:cubicBezTo>
                  <a:close/>
                  <a:moveTo>
                    <a:pt x="39" y="56"/>
                  </a:moveTo>
                  <a:cubicBezTo>
                    <a:pt x="39" y="54"/>
                    <a:pt x="40" y="52"/>
                    <a:pt x="41" y="50"/>
                  </a:cubicBezTo>
                  <a:cubicBezTo>
                    <a:pt x="41" y="49"/>
                    <a:pt x="42" y="48"/>
                    <a:pt x="42" y="47"/>
                  </a:cubicBezTo>
                  <a:cubicBezTo>
                    <a:pt x="42" y="50"/>
                    <a:pt x="40" y="53"/>
                    <a:pt x="39" y="56"/>
                  </a:cubicBezTo>
                  <a:close/>
                </a:path>
              </a:pathLst>
            </a:custGeom>
            <a:solidFill>
              <a:srgbClr val="2A2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92"/>
            <p:cNvSpPr>
              <a:spLocks/>
            </p:cNvSpPr>
            <p:nvPr userDrawn="1"/>
          </p:nvSpPr>
          <p:spPr bwMode="auto">
            <a:xfrm>
              <a:off x="3122613" y="4379233"/>
              <a:ext cx="9525" cy="6350"/>
            </a:xfrm>
            <a:custGeom>
              <a:avLst/>
              <a:gdLst>
                <a:gd name="T0" fmla="*/ 4 w 5"/>
                <a:gd name="T1" fmla="*/ 1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0 h 4"/>
                <a:gd name="T8" fmla="*/ 4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5" y="1"/>
                    <a:pt x="5" y="2"/>
                    <a:pt x="5" y="3"/>
                  </a:cubicBezTo>
                  <a:cubicBezTo>
                    <a:pt x="4" y="3"/>
                    <a:pt x="2" y="3"/>
                    <a:pt x="1" y="4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70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93"/>
            <p:cNvSpPr>
              <a:spLocks/>
            </p:cNvSpPr>
            <p:nvPr userDrawn="1"/>
          </p:nvSpPr>
          <p:spPr bwMode="auto">
            <a:xfrm>
              <a:off x="3095625" y="4230008"/>
              <a:ext cx="9525" cy="9525"/>
            </a:xfrm>
            <a:custGeom>
              <a:avLst/>
              <a:gdLst>
                <a:gd name="T0" fmla="*/ 1 w 6"/>
                <a:gd name="T1" fmla="*/ 5 h 5"/>
                <a:gd name="T2" fmla="*/ 3 w 6"/>
                <a:gd name="T3" fmla="*/ 0 h 5"/>
                <a:gd name="T4" fmla="*/ 1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0" y="2"/>
                    <a:pt x="1" y="1"/>
                    <a:pt x="3" y="0"/>
                  </a:cubicBezTo>
                  <a:cubicBezTo>
                    <a:pt x="6" y="4"/>
                    <a:pt x="3" y="4"/>
                    <a:pt x="1" y="5"/>
                  </a:cubicBezTo>
                  <a:close/>
                </a:path>
              </a:pathLst>
            </a:custGeom>
            <a:solidFill>
              <a:srgbClr val="C3C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94"/>
            <p:cNvSpPr>
              <a:spLocks/>
            </p:cNvSpPr>
            <p:nvPr userDrawn="1"/>
          </p:nvSpPr>
          <p:spPr bwMode="auto">
            <a:xfrm>
              <a:off x="3146425" y="425064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C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95"/>
            <p:cNvSpPr>
              <a:spLocks/>
            </p:cNvSpPr>
            <p:nvPr userDrawn="1"/>
          </p:nvSpPr>
          <p:spPr bwMode="auto">
            <a:xfrm>
              <a:off x="3403600" y="4301445"/>
              <a:ext cx="3175" cy="6350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0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5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96"/>
            <p:cNvSpPr>
              <a:spLocks/>
            </p:cNvSpPr>
            <p:nvPr userDrawn="1"/>
          </p:nvSpPr>
          <p:spPr bwMode="auto">
            <a:xfrm>
              <a:off x="2955925" y="4141108"/>
              <a:ext cx="7938" cy="3175"/>
            </a:xfrm>
            <a:custGeom>
              <a:avLst/>
              <a:gdLst>
                <a:gd name="T0" fmla="*/ 4 w 4"/>
                <a:gd name="T1" fmla="*/ 1 h 2"/>
                <a:gd name="T2" fmla="*/ 2 w 4"/>
                <a:gd name="T3" fmla="*/ 2 h 2"/>
                <a:gd name="T4" fmla="*/ 0 w 4"/>
                <a:gd name="T5" fmla="*/ 1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3" y="2"/>
                    <a:pt x="2" y="2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0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DF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97"/>
            <p:cNvSpPr>
              <a:spLocks/>
            </p:cNvSpPr>
            <p:nvPr userDrawn="1"/>
          </p:nvSpPr>
          <p:spPr bwMode="auto">
            <a:xfrm>
              <a:off x="3086100" y="4249058"/>
              <a:ext cx="6350" cy="1588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0"/>
                    <a:pt x="2" y="0"/>
                    <a:pt x="4" y="1"/>
                  </a:cubicBezTo>
                  <a:close/>
                </a:path>
              </a:pathLst>
            </a:custGeom>
            <a:solidFill>
              <a:srgbClr val="C3C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8"/>
            <p:cNvSpPr>
              <a:spLocks/>
            </p:cNvSpPr>
            <p:nvPr userDrawn="1"/>
          </p:nvSpPr>
          <p:spPr bwMode="auto">
            <a:xfrm>
              <a:off x="3013075" y="4214133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0" y="1"/>
                  </a:cubicBezTo>
                  <a:cubicBezTo>
                    <a:pt x="2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C4B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99"/>
            <p:cNvSpPr>
              <a:spLocks/>
            </p:cNvSpPr>
            <p:nvPr userDrawn="1"/>
          </p:nvSpPr>
          <p:spPr bwMode="auto">
            <a:xfrm>
              <a:off x="3036888" y="4249058"/>
              <a:ext cx="14288" cy="6350"/>
            </a:xfrm>
            <a:custGeom>
              <a:avLst/>
              <a:gdLst>
                <a:gd name="T0" fmla="*/ 0 w 8"/>
                <a:gd name="T1" fmla="*/ 3 h 4"/>
                <a:gd name="T2" fmla="*/ 1 w 8"/>
                <a:gd name="T3" fmla="*/ 0 h 4"/>
                <a:gd name="T4" fmla="*/ 8 w 8"/>
                <a:gd name="T5" fmla="*/ 2 h 4"/>
                <a:gd name="T6" fmla="*/ 0 w 8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0" y="3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6" y="4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D0C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00"/>
            <p:cNvSpPr>
              <a:spLocks/>
            </p:cNvSpPr>
            <p:nvPr userDrawn="1"/>
          </p:nvSpPr>
          <p:spPr bwMode="auto">
            <a:xfrm>
              <a:off x="3081338" y="4261758"/>
              <a:ext cx="4763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C3C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01"/>
            <p:cNvSpPr>
              <a:spLocks/>
            </p:cNvSpPr>
            <p:nvPr userDrawn="1"/>
          </p:nvSpPr>
          <p:spPr bwMode="auto">
            <a:xfrm>
              <a:off x="2933700" y="427287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4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02"/>
            <p:cNvSpPr>
              <a:spLocks/>
            </p:cNvSpPr>
            <p:nvPr userDrawn="1"/>
          </p:nvSpPr>
          <p:spPr bwMode="auto">
            <a:xfrm>
              <a:off x="2954338" y="4261758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3 w 3"/>
                <a:gd name="T7" fmla="*/ 2 h 2"/>
                <a:gd name="T8" fmla="*/ 3 w 3"/>
                <a:gd name="T9" fmla="*/ 2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0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03"/>
            <p:cNvSpPr>
              <a:spLocks/>
            </p:cNvSpPr>
            <p:nvPr userDrawn="1"/>
          </p:nvSpPr>
          <p:spPr bwMode="auto">
            <a:xfrm>
              <a:off x="2947988" y="4261758"/>
              <a:ext cx="4763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1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0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04"/>
            <p:cNvSpPr>
              <a:spLocks/>
            </p:cNvSpPr>
            <p:nvPr userDrawn="1"/>
          </p:nvSpPr>
          <p:spPr bwMode="auto">
            <a:xfrm>
              <a:off x="2943225" y="4261758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C0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05"/>
            <p:cNvSpPr>
              <a:spLocks/>
            </p:cNvSpPr>
            <p:nvPr userDrawn="1"/>
          </p:nvSpPr>
          <p:spPr bwMode="auto">
            <a:xfrm>
              <a:off x="2952750" y="4241120"/>
              <a:ext cx="31750" cy="23813"/>
            </a:xfrm>
            <a:custGeom>
              <a:avLst/>
              <a:gdLst>
                <a:gd name="T0" fmla="*/ 4 w 18"/>
                <a:gd name="T1" fmla="*/ 13 h 13"/>
                <a:gd name="T2" fmla="*/ 3 w 18"/>
                <a:gd name="T3" fmla="*/ 11 h 13"/>
                <a:gd name="T4" fmla="*/ 0 w 18"/>
                <a:gd name="T5" fmla="*/ 2 h 13"/>
                <a:gd name="T6" fmla="*/ 14 w 18"/>
                <a:gd name="T7" fmla="*/ 2 h 13"/>
                <a:gd name="T8" fmla="*/ 14 w 18"/>
                <a:gd name="T9" fmla="*/ 2 h 13"/>
                <a:gd name="T10" fmla="*/ 18 w 18"/>
                <a:gd name="T11" fmla="*/ 4 h 13"/>
                <a:gd name="T12" fmla="*/ 4 w 1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4" y="13"/>
                  </a:moveTo>
                  <a:cubicBezTo>
                    <a:pt x="4" y="12"/>
                    <a:pt x="3" y="11"/>
                    <a:pt x="3" y="11"/>
                  </a:cubicBezTo>
                  <a:cubicBezTo>
                    <a:pt x="6" y="7"/>
                    <a:pt x="1" y="5"/>
                    <a:pt x="0" y="2"/>
                  </a:cubicBezTo>
                  <a:cubicBezTo>
                    <a:pt x="5" y="3"/>
                    <a:pt x="9" y="3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3"/>
                    <a:pt x="18" y="0"/>
                    <a:pt x="18" y="4"/>
                  </a:cubicBezTo>
                  <a:cubicBezTo>
                    <a:pt x="15" y="9"/>
                    <a:pt x="9" y="10"/>
                    <a:pt x="4" y="13"/>
                  </a:cubicBezTo>
                  <a:close/>
                </a:path>
              </a:pathLst>
            </a:custGeom>
            <a:solidFill>
              <a:srgbClr val="CE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06"/>
            <p:cNvSpPr>
              <a:spLocks/>
            </p:cNvSpPr>
            <p:nvPr userDrawn="1"/>
          </p:nvSpPr>
          <p:spPr bwMode="auto">
            <a:xfrm>
              <a:off x="2978150" y="4239533"/>
              <a:ext cx="11113" cy="9525"/>
            </a:xfrm>
            <a:custGeom>
              <a:avLst/>
              <a:gdLst>
                <a:gd name="T0" fmla="*/ 4 w 6"/>
                <a:gd name="T1" fmla="*/ 5 h 5"/>
                <a:gd name="T2" fmla="*/ 0 w 6"/>
                <a:gd name="T3" fmla="*/ 3 h 5"/>
                <a:gd name="T4" fmla="*/ 5 w 6"/>
                <a:gd name="T5" fmla="*/ 1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3" y="4"/>
                    <a:pt x="1" y="4"/>
                    <a:pt x="0" y="3"/>
                  </a:cubicBezTo>
                  <a:cubicBezTo>
                    <a:pt x="1" y="3"/>
                    <a:pt x="3" y="0"/>
                    <a:pt x="5" y="1"/>
                  </a:cubicBezTo>
                  <a:cubicBezTo>
                    <a:pt x="6" y="2"/>
                    <a:pt x="6" y="4"/>
                    <a:pt x="4" y="5"/>
                  </a:cubicBezTo>
                  <a:close/>
                </a:path>
              </a:pathLst>
            </a:custGeom>
            <a:solidFill>
              <a:srgbClr val="C6C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07"/>
            <p:cNvSpPr>
              <a:spLocks/>
            </p:cNvSpPr>
            <p:nvPr userDrawn="1"/>
          </p:nvSpPr>
          <p:spPr bwMode="auto">
            <a:xfrm>
              <a:off x="3087688" y="4276045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3C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08"/>
            <p:cNvSpPr>
              <a:spLocks noEditPoints="1"/>
            </p:cNvSpPr>
            <p:nvPr userDrawn="1"/>
          </p:nvSpPr>
          <p:spPr bwMode="auto">
            <a:xfrm>
              <a:off x="2997200" y="4596720"/>
              <a:ext cx="41275" cy="68263"/>
            </a:xfrm>
            <a:custGeom>
              <a:avLst/>
              <a:gdLst>
                <a:gd name="T0" fmla="*/ 19 w 22"/>
                <a:gd name="T1" fmla="*/ 7 h 37"/>
                <a:gd name="T2" fmla="*/ 18 w 22"/>
                <a:gd name="T3" fmla="*/ 6 h 37"/>
                <a:gd name="T4" fmla="*/ 18 w 22"/>
                <a:gd name="T5" fmla="*/ 6 h 37"/>
                <a:gd name="T6" fmla="*/ 17 w 22"/>
                <a:gd name="T7" fmla="*/ 4 h 37"/>
                <a:gd name="T8" fmla="*/ 11 w 22"/>
                <a:gd name="T9" fmla="*/ 1 h 37"/>
                <a:gd name="T10" fmla="*/ 9 w 22"/>
                <a:gd name="T11" fmla="*/ 4 h 37"/>
                <a:gd name="T12" fmla="*/ 10 w 22"/>
                <a:gd name="T13" fmla="*/ 5 h 37"/>
                <a:gd name="T14" fmla="*/ 10 w 22"/>
                <a:gd name="T15" fmla="*/ 6 h 37"/>
                <a:gd name="T16" fmla="*/ 9 w 22"/>
                <a:gd name="T17" fmla="*/ 7 h 37"/>
                <a:gd name="T18" fmla="*/ 2 w 22"/>
                <a:gd name="T19" fmla="*/ 27 h 37"/>
                <a:gd name="T20" fmla="*/ 5 w 22"/>
                <a:gd name="T21" fmla="*/ 37 h 37"/>
                <a:gd name="T22" fmla="*/ 7 w 22"/>
                <a:gd name="T23" fmla="*/ 36 h 37"/>
                <a:gd name="T24" fmla="*/ 17 w 22"/>
                <a:gd name="T25" fmla="*/ 14 h 37"/>
                <a:gd name="T26" fmla="*/ 18 w 22"/>
                <a:gd name="T27" fmla="*/ 13 h 37"/>
                <a:gd name="T28" fmla="*/ 18 w 22"/>
                <a:gd name="T29" fmla="*/ 12 h 37"/>
                <a:gd name="T30" fmla="*/ 21 w 22"/>
                <a:gd name="T31" fmla="*/ 9 h 37"/>
                <a:gd name="T32" fmla="*/ 19 w 22"/>
                <a:gd name="T33" fmla="*/ 7 h 37"/>
                <a:gd name="T34" fmla="*/ 5 w 22"/>
                <a:gd name="T35" fmla="*/ 32 h 37"/>
                <a:gd name="T36" fmla="*/ 12 w 22"/>
                <a:gd name="T37" fmla="*/ 7 h 37"/>
                <a:gd name="T38" fmla="*/ 12 w 22"/>
                <a:gd name="T39" fmla="*/ 6 h 37"/>
                <a:gd name="T40" fmla="*/ 12 w 22"/>
                <a:gd name="T41" fmla="*/ 6 h 37"/>
                <a:gd name="T42" fmla="*/ 12 w 22"/>
                <a:gd name="T43" fmla="*/ 6 h 37"/>
                <a:gd name="T44" fmla="*/ 13 w 22"/>
                <a:gd name="T45" fmla="*/ 6 h 37"/>
                <a:gd name="T46" fmla="*/ 13 w 22"/>
                <a:gd name="T47" fmla="*/ 7 h 37"/>
                <a:gd name="T48" fmla="*/ 14 w 22"/>
                <a:gd name="T49" fmla="*/ 9 h 37"/>
                <a:gd name="T50" fmla="*/ 14 w 22"/>
                <a:gd name="T51" fmla="*/ 9 h 37"/>
                <a:gd name="T52" fmla="*/ 12 w 22"/>
                <a:gd name="T53" fmla="*/ 12 h 37"/>
                <a:gd name="T54" fmla="*/ 11 w 22"/>
                <a:gd name="T55" fmla="*/ 14 h 37"/>
                <a:gd name="T56" fmla="*/ 11 w 22"/>
                <a:gd name="T57" fmla="*/ 15 h 37"/>
                <a:gd name="T58" fmla="*/ 9 w 22"/>
                <a:gd name="T59" fmla="*/ 19 h 37"/>
                <a:gd name="T60" fmla="*/ 9 w 22"/>
                <a:gd name="T61" fmla="*/ 19 h 37"/>
                <a:gd name="T62" fmla="*/ 6 w 22"/>
                <a:gd name="T63" fmla="*/ 24 h 37"/>
                <a:gd name="T64" fmla="*/ 7 w 22"/>
                <a:gd name="T65" fmla="*/ 26 h 37"/>
                <a:gd name="T66" fmla="*/ 5 w 22"/>
                <a:gd name="T67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37">
                  <a:moveTo>
                    <a:pt x="19" y="7"/>
                  </a:moveTo>
                  <a:cubicBezTo>
                    <a:pt x="19" y="6"/>
                    <a:pt x="19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5" y="3"/>
                    <a:pt x="13" y="2"/>
                    <a:pt x="11" y="1"/>
                  </a:cubicBezTo>
                  <a:cubicBezTo>
                    <a:pt x="9" y="0"/>
                    <a:pt x="7" y="3"/>
                    <a:pt x="9" y="4"/>
                  </a:cubicBezTo>
                  <a:cubicBezTo>
                    <a:pt x="9" y="4"/>
                    <a:pt x="9" y="4"/>
                    <a:pt x="10" y="5"/>
                  </a:cubicBezTo>
                  <a:cubicBezTo>
                    <a:pt x="9" y="5"/>
                    <a:pt x="9" y="6"/>
                    <a:pt x="10" y="6"/>
                  </a:cubicBezTo>
                  <a:cubicBezTo>
                    <a:pt x="10" y="6"/>
                    <a:pt x="9" y="6"/>
                    <a:pt x="9" y="7"/>
                  </a:cubicBezTo>
                  <a:cubicBezTo>
                    <a:pt x="7" y="14"/>
                    <a:pt x="4" y="20"/>
                    <a:pt x="2" y="27"/>
                  </a:cubicBezTo>
                  <a:cubicBezTo>
                    <a:pt x="1" y="31"/>
                    <a:pt x="0" y="35"/>
                    <a:pt x="5" y="37"/>
                  </a:cubicBezTo>
                  <a:cubicBezTo>
                    <a:pt x="6" y="37"/>
                    <a:pt x="7" y="37"/>
                    <a:pt x="7" y="36"/>
                  </a:cubicBezTo>
                  <a:cubicBezTo>
                    <a:pt x="9" y="28"/>
                    <a:pt x="12" y="20"/>
                    <a:pt x="17" y="14"/>
                  </a:cubicBezTo>
                  <a:cubicBezTo>
                    <a:pt x="17" y="13"/>
                    <a:pt x="18" y="13"/>
                    <a:pt x="18" y="13"/>
                  </a:cubicBezTo>
                  <a:cubicBezTo>
                    <a:pt x="18" y="13"/>
                    <a:pt x="18" y="12"/>
                    <a:pt x="18" y="12"/>
                  </a:cubicBezTo>
                  <a:cubicBezTo>
                    <a:pt x="19" y="11"/>
                    <a:pt x="20" y="10"/>
                    <a:pt x="21" y="9"/>
                  </a:cubicBezTo>
                  <a:cubicBezTo>
                    <a:pt x="22" y="8"/>
                    <a:pt x="21" y="6"/>
                    <a:pt x="19" y="7"/>
                  </a:cubicBezTo>
                  <a:close/>
                  <a:moveTo>
                    <a:pt x="5" y="32"/>
                  </a:moveTo>
                  <a:cubicBezTo>
                    <a:pt x="4" y="27"/>
                    <a:pt x="11" y="11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10"/>
                    <a:pt x="13" y="11"/>
                    <a:pt x="12" y="12"/>
                  </a:cubicBezTo>
                  <a:cubicBezTo>
                    <a:pt x="12" y="13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8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21"/>
                    <a:pt x="7" y="22"/>
                    <a:pt x="6" y="24"/>
                  </a:cubicBezTo>
                  <a:cubicBezTo>
                    <a:pt x="6" y="24"/>
                    <a:pt x="6" y="25"/>
                    <a:pt x="7" y="26"/>
                  </a:cubicBezTo>
                  <a:cubicBezTo>
                    <a:pt x="6" y="28"/>
                    <a:pt x="5" y="30"/>
                    <a:pt x="5" y="32"/>
                  </a:cubicBezTo>
                  <a:close/>
                </a:path>
              </a:pathLst>
            </a:custGeom>
            <a:solidFill>
              <a:srgbClr val="4B5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09"/>
            <p:cNvSpPr>
              <a:spLocks/>
            </p:cNvSpPr>
            <p:nvPr userDrawn="1"/>
          </p:nvSpPr>
          <p:spPr bwMode="auto">
            <a:xfrm>
              <a:off x="2971800" y="4663395"/>
              <a:ext cx="34925" cy="65088"/>
            </a:xfrm>
            <a:custGeom>
              <a:avLst/>
              <a:gdLst>
                <a:gd name="T0" fmla="*/ 18 w 19"/>
                <a:gd name="T1" fmla="*/ 4 h 36"/>
                <a:gd name="T2" fmla="*/ 16 w 19"/>
                <a:gd name="T3" fmla="*/ 2 h 36"/>
                <a:gd name="T4" fmla="*/ 15 w 19"/>
                <a:gd name="T5" fmla="*/ 1 h 36"/>
                <a:gd name="T6" fmla="*/ 13 w 19"/>
                <a:gd name="T7" fmla="*/ 4 h 36"/>
                <a:gd name="T8" fmla="*/ 14 w 19"/>
                <a:gd name="T9" fmla="*/ 5 h 36"/>
                <a:gd name="T10" fmla="*/ 14 w 19"/>
                <a:gd name="T11" fmla="*/ 5 h 36"/>
                <a:gd name="T12" fmla="*/ 13 w 19"/>
                <a:gd name="T13" fmla="*/ 5 h 36"/>
                <a:gd name="T14" fmla="*/ 12 w 19"/>
                <a:gd name="T15" fmla="*/ 7 h 36"/>
                <a:gd name="T16" fmla="*/ 11 w 19"/>
                <a:gd name="T17" fmla="*/ 8 h 36"/>
                <a:gd name="T18" fmla="*/ 6 w 19"/>
                <a:gd name="T19" fmla="*/ 18 h 36"/>
                <a:gd name="T20" fmla="*/ 6 w 19"/>
                <a:gd name="T21" fmla="*/ 20 h 36"/>
                <a:gd name="T22" fmla="*/ 1 w 19"/>
                <a:gd name="T23" fmla="*/ 30 h 36"/>
                <a:gd name="T24" fmla="*/ 1 w 19"/>
                <a:gd name="T25" fmla="*/ 31 h 36"/>
                <a:gd name="T26" fmla="*/ 2 w 19"/>
                <a:gd name="T27" fmla="*/ 32 h 36"/>
                <a:gd name="T28" fmla="*/ 2 w 19"/>
                <a:gd name="T29" fmla="*/ 33 h 36"/>
                <a:gd name="T30" fmla="*/ 5 w 19"/>
                <a:gd name="T31" fmla="*/ 34 h 36"/>
                <a:gd name="T32" fmla="*/ 6 w 19"/>
                <a:gd name="T33" fmla="*/ 35 h 36"/>
                <a:gd name="T34" fmla="*/ 9 w 19"/>
                <a:gd name="T35" fmla="*/ 34 h 36"/>
                <a:gd name="T36" fmla="*/ 10 w 19"/>
                <a:gd name="T37" fmla="*/ 23 h 36"/>
                <a:gd name="T38" fmla="*/ 17 w 19"/>
                <a:gd name="T39" fmla="*/ 7 h 36"/>
                <a:gd name="T40" fmla="*/ 19 w 19"/>
                <a:gd name="T41" fmla="*/ 5 h 36"/>
                <a:gd name="T42" fmla="*/ 18 w 19"/>
                <a:gd name="T43" fmla="*/ 4 h 36"/>
                <a:gd name="T44" fmla="*/ 18 w 19"/>
                <a:gd name="T45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6">
                  <a:moveTo>
                    <a:pt x="18" y="4"/>
                  </a:moveTo>
                  <a:cubicBezTo>
                    <a:pt x="19" y="2"/>
                    <a:pt x="17" y="1"/>
                    <a:pt x="16" y="2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4" y="0"/>
                    <a:pt x="12" y="2"/>
                    <a:pt x="13" y="4"/>
                  </a:cubicBezTo>
                  <a:cubicBezTo>
                    <a:pt x="13" y="4"/>
                    <a:pt x="14" y="4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3" y="4"/>
                    <a:pt x="13" y="5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9" y="11"/>
                    <a:pt x="8" y="14"/>
                    <a:pt x="6" y="18"/>
                  </a:cubicBezTo>
                  <a:cubicBezTo>
                    <a:pt x="5" y="19"/>
                    <a:pt x="6" y="19"/>
                    <a:pt x="6" y="20"/>
                  </a:cubicBezTo>
                  <a:cubicBezTo>
                    <a:pt x="5" y="23"/>
                    <a:pt x="3" y="26"/>
                    <a:pt x="1" y="30"/>
                  </a:cubicBezTo>
                  <a:cubicBezTo>
                    <a:pt x="0" y="30"/>
                    <a:pt x="0" y="31"/>
                    <a:pt x="1" y="31"/>
                  </a:cubicBezTo>
                  <a:cubicBezTo>
                    <a:pt x="1" y="32"/>
                    <a:pt x="2" y="32"/>
                    <a:pt x="2" y="32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1" y="34"/>
                    <a:pt x="4" y="35"/>
                    <a:pt x="5" y="34"/>
                  </a:cubicBezTo>
                  <a:cubicBezTo>
                    <a:pt x="5" y="34"/>
                    <a:pt x="6" y="35"/>
                    <a:pt x="6" y="35"/>
                  </a:cubicBezTo>
                  <a:cubicBezTo>
                    <a:pt x="7" y="36"/>
                    <a:pt x="9" y="36"/>
                    <a:pt x="9" y="34"/>
                  </a:cubicBezTo>
                  <a:cubicBezTo>
                    <a:pt x="9" y="30"/>
                    <a:pt x="9" y="27"/>
                    <a:pt x="10" y="23"/>
                  </a:cubicBezTo>
                  <a:cubicBezTo>
                    <a:pt x="12" y="18"/>
                    <a:pt x="14" y="12"/>
                    <a:pt x="17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</a:path>
              </a:pathLst>
            </a:custGeom>
            <a:solidFill>
              <a:srgbClr val="4B5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10"/>
            <p:cNvSpPr>
              <a:spLocks/>
            </p:cNvSpPr>
            <p:nvPr userDrawn="1"/>
          </p:nvSpPr>
          <p:spPr bwMode="auto">
            <a:xfrm>
              <a:off x="3233738" y="4253820"/>
              <a:ext cx="449263" cy="161925"/>
            </a:xfrm>
            <a:custGeom>
              <a:avLst/>
              <a:gdLst>
                <a:gd name="T0" fmla="*/ 218 w 245"/>
                <a:gd name="T1" fmla="*/ 34 h 88"/>
                <a:gd name="T2" fmla="*/ 148 w 245"/>
                <a:gd name="T3" fmla="*/ 18 h 88"/>
                <a:gd name="T4" fmla="*/ 9 w 245"/>
                <a:gd name="T5" fmla="*/ 7 h 88"/>
                <a:gd name="T6" fmla="*/ 9 w 245"/>
                <a:gd name="T7" fmla="*/ 8 h 88"/>
                <a:gd name="T8" fmla="*/ 127 w 245"/>
                <a:gd name="T9" fmla="*/ 16 h 88"/>
                <a:gd name="T10" fmla="*/ 184 w 245"/>
                <a:gd name="T11" fmla="*/ 29 h 88"/>
                <a:gd name="T12" fmla="*/ 211 w 245"/>
                <a:gd name="T13" fmla="*/ 35 h 88"/>
                <a:gd name="T14" fmla="*/ 223 w 245"/>
                <a:gd name="T15" fmla="*/ 39 h 88"/>
                <a:gd name="T16" fmla="*/ 235 w 245"/>
                <a:gd name="T17" fmla="*/ 52 h 88"/>
                <a:gd name="T18" fmla="*/ 225 w 245"/>
                <a:gd name="T19" fmla="*/ 65 h 88"/>
                <a:gd name="T20" fmla="*/ 112 w 245"/>
                <a:gd name="T21" fmla="*/ 78 h 88"/>
                <a:gd name="T22" fmla="*/ 3 w 245"/>
                <a:gd name="T23" fmla="*/ 25 h 88"/>
                <a:gd name="T24" fmla="*/ 2 w 245"/>
                <a:gd name="T25" fmla="*/ 28 h 88"/>
                <a:gd name="T26" fmla="*/ 124 w 245"/>
                <a:gd name="T27" fmla="*/ 83 h 88"/>
                <a:gd name="T28" fmla="*/ 182 w 245"/>
                <a:gd name="T29" fmla="*/ 84 h 88"/>
                <a:gd name="T30" fmla="*/ 235 w 245"/>
                <a:gd name="T31" fmla="*/ 59 h 88"/>
                <a:gd name="T32" fmla="*/ 218 w 245"/>
                <a:gd name="T33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88">
                  <a:moveTo>
                    <a:pt x="218" y="34"/>
                  </a:moveTo>
                  <a:cubicBezTo>
                    <a:pt x="195" y="28"/>
                    <a:pt x="171" y="23"/>
                    <a:pt x="148" y="18"/>
                  </a:cubicBezTo>
                  <a:cubicBezTo>
                    <a:pt x="103" y="8"/>
                    <a:pt x="54" y="0"/>
                    <a:pt x="9" y="7"/>
                  </a:cubicBezTo>
                  <a:cubicBezTo>
                    <a:pt x="8" y="7"/>
                    <a:pt x="8" y="8"/>
                    <a:pt x="9" y="8"/>
                  </a:cubicBezTo>
                  <a:cubicBezTo>
                    <a:pt x="49" y="7"/>
                    <a:pt x="88" y="9"/>
                    <a:pt x="127" y="16"/>
                  </a:cubicBezTo>
                  <a:cubicBezTo>
                    <a:pt x="146" y="19"/>
                    <a:pt x="165" y="24"/>
                    <a:pt x="184" y="29"/>
                  </a:cubicBezTo>
                  <a:cubicBezTo>
                    <a:pt x="193" y="31"/>
                    <a:pt x="202" y="33"/>
                    <a:pt x="211" y="35"/>
                  </a:cubicBezTo>
                  <a:cubicBezTo>
                    <a:pt x="215" y="36"/>
                    <a:pt x="219" y="37"/>
                    <a:pt x="223" y="39"/>
                  </a:cubicBezTo>
                  <a:cubicBezTo>
                    <a:pt x="230" y="40"/>
                    <a:pt x="234" y="44"/>
                    <a:pt x="235" y="52"/>
                  </a:cubicBezTo>
                  <a:cubicBezTo>
                    <a:pt x="234" y="58"/>
                    <a:pt x="229" y="62"/>
                    <a:pt x="225" y="65"/>
                  </a:cubicBezTo>
                  <a:cubicBezTo>
                    <a:pt x="193" y="88"/>
                    <a:pt x="148" y="87"/>
                    <a:pt x="112" y="78"/>
                  </a:cubicBezTo>
                  <a:cubicBezTo>
                    <a:pt x="73" y="68"/>
                    <a:pt x="37" y="46"/>
                    <a:pt x="3" y="25"/>
                  </a:cubicBezTo>
                  <a:cubicBezTo>
                    <a:pt x="2" y="25"/>
                    <a:pt x="0" y="27"/>
                    <a:pt x="2" y="28"/>
                  </a:cubicBezTo>
                  <a:cubicBezTo>
                    <a:pt x="40" y="51"/>
                    <a:pt x="79" y="74"/>
                    <a:pt x="124" y="83"/>
                  </a:cubicBezTo>
                  <a:cubicBezTo>
                    <a:pt x="143" y="87"/>
                    <a:pt x="163" y="88"/>
                    <a:pt x="182" y="84"/>
                  </a:cubicBezTo>
                  <a:cubicBezTo>
                    <a:pt x="200" y="81"/>
                    <a:pt x="223" y="74"/>
                    <a:pt x="235" y="59"/>
                  </a:cubicBezTo>
                  <a:cubicBezTo>
                    <a:pt x="245" y="45"/>
                    <a:pt x="229" y="37"/>
                    <a:pt x="218" y="34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11"/>
            <p:cNvSpPr>
              <a:spLocks/>
            </p:cNvSpPr>
            <p:nvPr userDrawn="1"/>
          </p:nvSpPr>
          <p:spPr bwMode="auto">
            <a:xfrm>
              <a:off x="2814638" y="3963308"/>
              <a:ext cx="357188" cy="292100"/>
            </a:xfrm>
            <a:custGeom>
              <a:avLst/>
              <a:gdLst>
                <a:gd name="T0" fmla="*/ 194 w 195"/>
                <a:gd name="T1" fmla="*/ 138 h 160"/>
                <a:gd name="T2" fmla="*/ 88 w 195"/>
                <a:gd name="T3" fmla="*/ 41 h 160"/>
                <a:gd name="T4" fmla="*/ 31 w 195"/>
                <a:gd name="T5" fmla="*/ 5 h 160"/>
                <a:gd name="T6" fmla="*/ 3 w 195"/>
                <a:gd name="T7" fmla="*/ 24 h 160"/>
                <a:gd name="T8" fmla="*/ 21 w 195"/>
                <a:gd name="T9" fmla="*/ 80 h 160"/>
                <a:gd name="T10" fmla="*/ 71 w 195"/>
                <a:gd name="T11" fmla="*/ 120 h 160"/>
                <a:gd name="T12" fmla="*/ 188 w 195"/>
                <a:gd name="T13" fmla="*/ 159 h 160"/>
                <a:gd name="T14" fmla="*/ 188 w 195"/>
                <a:gd name="T15" fmla="*/ 157 h 160"/>
                <a:gd name="T16" fmla="*/ 83 w 195"/>
                <a:gd name="T17" fmla="*/ 125 h 160"/>
                <a:gd name="T18" fmla="*/ 5 w 195"/>
                <a:gd name="T19" fmla="*/ 30 h 160"/>
                <a:gd name="T20" fmla="*/ 28 w 195"/>
                <a:gd name="T21" fmla="*/ 6 h 160"/>
                <a:gd name="T22" fmla="*/ 55 w 195"/>
                <a:gd name="T23" fmla="*/ 22 h 160"/>
                <a:gd name="T24" fmla="*/ 105 w 195"/>
                <a:gd name="T25" fmla="*/ 58 h 160"/>
                <a:gd name="T26" fmla="*/ 193 w 195"/>
                <a:gd name="T27" fmla="*/ 140 h 160"/>
                <a:gd name="T28" fmla="*/ 194 w 195"/>
                <a:gd name="T29" fmla="*/ 13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160">
                  <a:moveTo>
                    <a:pt x="194" y="138"/>
                  </a:moveTo>
                  <a:cubicBezTo>
                    <a:pt x="160" y="104"/>
                    <a:pt x="126" y="71"/>
                    <a:pt x="88" y="41"/>
                  </a:cubicBezTo>
                  <a:cubicBezTo>
                    <a:pt x="71" y="28"/>
                    <a:pt x="52" y="13"/>
                    <a:pt x="31" y="5"/>
                  </a:cubicBezTo>
                  <a:cubicBezTo>
                    <a:pt x="16" y="0"/>
                    <a:pt x="6" y="10"/>
                    <a:pt x="3" y="24"/>
                  </a:cubicBezTo>
                  <a:cubicBezTo>
                    <a:pt x="0" y="44"/>
                    <a:pt x="10" y="65"/>
                    <a:pt x="21" y="80"/>
                  </a:cubicBezTo>
                  <a:cubicBezTo>
                    <a:pt x="34" y="97"/>
                    <a:pt x="52" y="109"/>
                    <a:pt x="71" y="120"/>
                  </a:cubicBezTo>
                  <a:cubicBezTo>
                    <a:pt x="106" y="142"/>
                    <a:pt x="146" y="160"/>
                    <a:pt x="188" y="159"/>
                  </a:cubicBezTo>
                  <a:cubicBezTo>
                    <a:pt x="190" y="159"/>
                    <a:pt x="190" y="157"/>
                    <a:pt x="188" y="157"/>
                  </a:cubicBezTo>
                  <a:cubicBezTo>
                    <a:pt x="150" y="157"/>
                    <a:pt x="115" y="143"/>
                    <a:pt x="83" y="125"/>
                  </a:cubicBezTo>
                  <a:cubicBezTo>
                    <a:pt x="46" y="104"/>
                    <a:pt x="5" y="76"/>
                    <a:pt x="5" y="30"/>
                  </a:cubicBezTo>
                  <a:cubicBezTo>
                    <a:pt x="4" y="16"/>
                    <a:pt x="13" y="3"/>
                    <a:pt x="28" y="6"/>
                  </a:cubicBezTo>
                  <a:cubicBezTo>
                    <a:pt x="38" y="8"/>
                    <a:pt x="47" y="16"/>
                    <a:pt x="55" y="22"/>
                  </a:cubicBezTo>
                  <a:cubicBezTo>
                    <a:pt x="72" y="33"/>
                    <a:pt x="89" y="45"/>
                    <a:pt x="105" y="58"/>
                  </a:cubicBezTo>
                  <a:cubicBezTo>
                    <a:pt x="136" y="84"/>
                    <a:pt x="164" y="112"/>
                    <a:pt x="193" y="140"/>
                  </a:cubicBezTo>
                  <a:cubicBezTo>
                    <a:pt x="194" y="141"/>
                    <a:pt x="195" y="139"/>
                    <a:pt x="194" y="138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12"/>
            <p:cNvSpPr>
              <a:spLocks/>
            </p:cNvSpPr>
            <p:nvPr userDrawn="1"/>
          </p:nvSpPr>
          <p:spPr bwMode="auto">
            <a:xfrm>
              <a:off x="2932113" y="4150633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13"/>
            <p:cNvSpPr>
              <a:spLocks/>
            </p:cNvSpPr>
            <p:nvPr userDrawn="1"/>
          </p:nvSpPr>
          <p:spPr bwMode="auto">
            <a:xfrm>
              <a:off x="2838450" y="414269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14"/>
            <p:cNvSpPr>
              <a:spLocks/>
            </p:cNvSpPr>
            <p:nvPr userDrawn="1"/>
          </p:nvSpPr>
          <p:spPr bwMode="auto">
            <a:xfrm>
              <a:off x="2787650" y="4134758"/>
              <a:ext cx="3175" cy="7938"/>
            </a:xfrm>
            <a:custGeom>
              <a:avLst/>
              <a:gdLst>
                <a:gd name="T0" fmla="*/ 2 w 2"/>
                <a:gd name="T1" fmla="*/ 0 h 4"/>
                <a:gd name="T2" fmla="*/ 1 w 2"/>
                <a:gd name="T3" fmla="*/ 2 h 4"/>
                <a:gd name="T4" fmla="*/ 2 w 2"/>
                <a:gd name="T5" fmla="*/ 3 h 4"/>
                <a:gd name="T6" fmla="*/ 2 w 2"/>
                <a:gd name="T7" fmla="*/ 0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2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15"/>
            <p:cNvSpPr>
              <a:spLocks/>
            </p:cNvSpPr>
            <p:nvPr userDrawn="1"/>
          </p:nvSpPr>
          <p:spPr bwMode="auto">
            <a:xfrm>
              <a:off x="2841625" y="4001408"/>
              <a:ext cx="39688" cy="39688"/>
            </a:xfrm>
            <a:custGeom>
              <a:avLst/>
              <a:gdLst>
                <a:gd name="T0" fmla="*/ 20 w 21"/>
                <a:gd name="T1" fmla="*/ 11 h 22"/>
                <a:gd name="T2" fmla="*/ 16 w 21"/>
                <a:gd name="T3" fmla="*/ 6 h 22"/>
                <a:gd name="T4" fmla="*/ 10 w 21"/>
                <a:gd name="T5" fmla="*/ 1 h 22"/>
                <a:gd name="T6" fmla="*/ 8 w 21"/>
                <a:gd name="T7" fmla="*/ 3 h 22"/>
                <a:gd name="T8" fmla="*/ 9 w 21"/>
                <a:gd name="T9" fmla="*/ 5 h 22"/>
                <a:gd name="T10" fmla="*/ 9 w 21"/>
                <a:gd name="T11" fmla="*/ 5 h 22"/>
                <a:gd name="T12" fmla="*/ 6 w 21"/>
                <a:gd name="T13" fmla="*/ 8 h 22"/>
                <a:gd name="T14" fmla="*/ 4 w 21"/>
                <a:gd name="T15" fmla="*/ 11 h 22"/>
                <a:gd name="T16" fmla="*/ 1 w 21"/>
                <a:gd name="T17" fmla="*/ 15 h 22"/>
                <a:gd name="T18" fmla="*/ 7 w 21"/>
                <a:gd name="T19" fmla="*/ 20 h 22"/>
                <a:gd name="T20" fmla="*/ 11 w 21"/>
                <a:gd name="T21" fmla="*/ 21 h 22"/>
                <a:gd name="T22" fmla="*/ 13 w 21"/>
                <a:gd name="T23" fmla="*/ 20 h 22"/>
                <a:gd name="T24" fmla="*/ 18 w 21"/>
                <a:gd name="T25" fmla="*/ 19 h 22"/>
                <a:gd name="T26" fmla="*/ 20 w 21"/>
                <a:gd name="T27" fmla="*/ 13 h 22"/>
                <a:gd name="T28" fmla="*/ 20 w 21"/>
                <a:gd name="T2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2">
                  <a:moveTo>
                    <a:pt x="20" y="11"/>
                  </a:moveTo>
                  <a:cubicBezTo>
                    <a:pt x="20" y="8"/>
                    <a:pt x="18" y="7"/>
                    <a:pt x="16" y="6"/>
                  </a:cubicBezTo>
                  <a:cubicBezTo>
                    <a:pt x="15" y="4"/>
                    <a:pt x="13" y="2"/>
                    <a:pt x="10" y="1"/>
                  </a:cubicBezTo>
                  <a:cubicBezTo>
                    <a:pt x="9" y="0"/>
                    <a:pt x="7" y="2"/>
                    <a:pt x="8" y="3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7" y="6"/>
                    <a:pt x="6" y="8"/>
                  </a:cubicBezTo>
                  <a:cubicBezTo>
                    <a:pt x="5" y="9"/>
                    <a:pt x="5" y="10"/>
                    <a:pt x="4" y="11"/>
                  </a:cubicBezTo>
                  <a:cubicBezTo>
                    <a:pt x="2" y="12"/>
                    <a:pt x="0" y="13"/>
                    <a:pt x="1" y="15"/>
                  </a:cubicBezTo>
                  <a:cubicBezTo>
                    <a:pt x="1" y="19"/>
                    <a:pt x="4" y="20"/>
                    <a:pt x="7" y="20"/>
                  </a:cubicBezTo>
                  <a:cubicBezTo>
                    <a:pt x="8" y="21"/>
                    <a:pt x="10" y="22"/>
                    <a:pt x="11" y="21"/>
                  </a:cubicBezTo>
                  <a:cubicBezTo>
                    <a:pt x="12" y="21"/>
                    <a:pt x="13" y="20"/>
                    <a:pt x="13" y="20"/>
                  </a:cubicBezTo>
                  <a:cubicBezTo>
                    <a:pt x="15" y="21"/>
                    <a:pt x="17" y="21"/>
                    <a:pt x="18" y="19"/>
                  </a:cubicBezTo>
                  <a:cubicBezTo>
                    <a:pt x="20" y="17"/>
                    <a:pt x="21" y="15"/>
                    <a:pt x="20" y="13"/>
                  </a:cubicBezTo>
                  <a:cubicBezTo>
                    <a:pt x="20" y="12"/>
                    <a:pt x="20" y="11"/>
                    <a:pt x="20" y="11"/>
                  </a:cubicBezTo>
                  <a:close/>
                </a:path>
              </a:pathLst>
            </a:custGeom>
            <a:solidFill>
              <a:srgbClr val="B5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16"/>
            <p:cNvSpPr>
              <a:spLocks/>
            </p:cNvSpPr>
            <p:nvPr userDrawn="1"/>
          </p:nvSpPr>
          <p:spPr bwMode="auto">
            <a:xfrm>
              <a:off x="2874963" y="4231595"/>
              <a:ext cx="25400" cy="17463"/>
            </a:xfrm>
            <a:custGeom>
              <a:avLst/>
              <a:gdLst>
                <a:gd name="T0" fmla="*/ 14 w 14"/>
                <a:gd name="T1" fmla="*/ 3 h 9"/>
                <a:gd name="T2" fmla="*/ 12 w 14"/>
                <a:gd name="T3" fmla="*/ 3 h 9"/>
                <a:gd name="T4" fmla="*/ 12 w 14"/>
                <a:gd name="T5" fmla="*/ 2 h 9"/>
                <a:gd name="T6" fmla="*/ 6 w 14"/>
                <a:gd name="T7" fmla="*/ 1 h 9"/>
                <a:gd name="T8" fmla="*/ 1 w 14"/>
                <a:gd name="T9" fmla="*/ 1 h 9"/>
                <a:gd name="T10" fmla="*/ 1 w 14"/>
                <a:gd name="T11" fmla="*/ 3 h 9"/>
                <a:gd name="T12" fmla="*/ 5 w 14"/>
                <a:gd name="T13" fmla="*/ 5 h 9"/>
                <a:gd name="T14" fmla="*/ 5 w 14"/>
                <a:gd name="T15" fmla="*/ 5 h 9"/>
                <a:gd name="T16" fmla="*/ 5 w 14"/>
                <a:gd name="T17" fmla="*/ 6 h 9"/>
                <a:gd name="T18" fmla="*/ 9 w 14"/>
                <a:gd name="T19" fmla="*/ 9 h 9"/>
                <a:gd name="T20" fmla="*/ 10 w 14"/>
                <a:gd name="T21" fmla="*/ 7 h 9"/>
                <a:gd name="T22" fmla="*/ 12 w 14"/>
                <a:gd name="T23" fmla="*/ 6 h 9"/>
                <a:gd name="T24" fmla="*/ 14 w 14"/>
                <a:gd name="T25" fmla="*/ 5 h 9"/>
                <a:gd name="T26" fmla="*/ 14 w 14"/>
                <a:gd name="T2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9">
                  <a:moveTo>
                    <a:pt x="14" y="3"/>
                  </a:moveTo>
                  <a:cubicBezTo>
                    <a:pt x="13" y="3"/>
                    <a:pt x="13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7" y="8"/>
                    <a:pt x="9" y="9"/>
                  </a:cubicBezTo>
                  <a:cubicBezTo>
                    <a:pt x="9" y="9"/>
                    <a:pt x="10" y="8"/>
                    <a:pt x="10" y="7"/>
                  </a:cubicBezTo>
                  <a:cubicBezTo>
                    <a:pt x="11" y="7"/>
                    <a:pt x="12" y="6"/>
                    <a:pt x="12" y="6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4" y="4"/>
                    <a:pt x="14" y="3"/>
                  </a:cubicBezTo>
                  <a:close/>
                </a:path>
              </a:pathLst>
            </a:custGeom>
            <a:solidFill>
              <a:srgbClr val="B5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17"/>
            <p:cNvSpPr>
              <a:spLocks/>
            </p:cNvSpPr>
            <p:nvPr userDrawn="1"/>
          </p:nvSpPr>
          <p:spPr bwMode="auto">
            <a:xfrm>
              <a:off x="3433763" y="4485595"/>
              <a:ext cx="26988" cy="19050"/>
            </a:xfrm>
            <a:custGeom>
              <a:avLst/>
              <a:gdLst>
                <a:gd name="T0" fmla="*/ 10 w 15"/>
                <a:gd name="T1" fmla="*/ 3 h 11"/>
                <a:gd name="T2" fmla="*/ 10 w 15"/>
                <a:gd name="T3" fmla="*/ 3 h 11"/>
                <a:gd name="T4" fmla="*/ 9 w 15"/>
                <a:gd name="T5" fmla="*/ 2 h 11"/>
                <a:gd name="T6" fmla="*/ 7 w 15"/>
                <a:gd name="T7" fmla="*/ 1 h 11"/>
                <a:gd name="T8" fmla="*/ 7 w 15"/>
                <a:gd name="T9" fmla="*/ 2 h 11"/>
                <a:gd name="T10" fmla="*/ 6 w 15"/>
                <a:gd name="T11" fmla="*/ 1 h 11"/>
                <a:gd name="T12" fmla="*/ 1 w 15"/>
                <a:gd name="T13" fmla="*/ 8 h 11"/>
                <a:gd name="T14" fmla="*/ 3 w 15"/>
                <a:gd name="T15" fmla="*/ 9 h 11"/>
                <a:gd name="T16" fmla="*/ 9 w 15"/>
                <a:gd name="T17" fmla="*/ 9 h 11"/>
                <a:gd name="T18" fmla="*/ 9 w 15"/>
                <a:gd name="T19" fmla="*/ 9 h 11"/>
                <a:gd name="T20" fmla="*/ 13 w 15"/>
                <a:gd name="T21" fmla="*/ 10 h 11"/>
                <a:gd name="T22" fmla="*/ 15 w 15"/>
                <a:gd name="T23" fmla="*/ 8 h 11"/>
                <a:gd name="T24" fmla="*/ 10 w 15"/>
                <a:gd name="T2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1"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10" y="1"/>
                    <a:pt x="8" y="0"/>
                    <a:pt x="7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2" y="1"/>
                    <a:pt x="0" y="5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4" y="11"/>
                    <a:pt x="7" y="11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4" y="10"/>
                    <a:pt x="15" y="9"/>
                    <a:pt x="15" y="8"/>
                  </a:cubicBezTo>
                  <a:cubicBezTo>
                    <a:pt x="14" y="6"/>
                    <a:pt x="12" y="4"/>
                    <a:pt x="10" y="3"/>
                  </a:cubicBezTo>
                  <a:close/>
                </a:path>
              </a:pathLst>
            </a:custGeom>
            <a:solidFill>
              <a:srgbClr val="B5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18"/>
            <p:cNvSpPr>
              <a:spLocks/>
            </p:cNvSpPr>
            <p:nvPr userDrawn="1"/>
          </p:nvSpPr>
          <p:spPr bwMode="auto">
            <a:xfrm>
              <a:off x="3116263" y="4382408"/>
              <a:ext cx="53975" cy="53975"/>
            </a:xfrm>
            <a:custGeom>
              <a:avLst/>
              <a:gdLst>
                <a:gd name="T0" fmla="*/ 25 w 29"/>
                <a:gd name="T1" fmla="*/ 2 h 29"/>
                <a:gd name="T2" fmla="*/ 25 w 29"/>
                <a:gd name="T3" fmla="*/ 2 h 29"/>
                <a:gd name="T4" fmla="*/ 22 w 29"/>
                <a:gd name="T5" fmla="*/ 2 h 29"/>
                <a:gd name="T6" fmla="*/ 21 w 29"/>
                <a:gd name="T7" fmla="*/ 3 h 29"/>
                <a:gd name="T8" fmla="*/ 20 w 29"/>
                <a:gd name="T9" fmla="*/ 4 h 29"/>
                <a:gd name="T10" fmla="*/ 20 w 29"/>
                <a:gd name="T11" fmla="*/ 4 h 29"/>
                <a:gd name="T12" fmla="*/ 12 w 29"/>
                <a:gd name="T13" fmla="*/ 3 h 29"/>
                <a:gd name="T14" fmla="*/ 12 w 29"/>
                <a:gd name="T15" fmla="*/ 4 h 29"/>
                <a:gd name="T16" fmla="*/ 18 w 29"/>
                <a:gd name="T17" fmla="*/ 6 h 29"/>
                <a:gd name="T18" fmla="*/ 17 w 29"/>
                <a:gd name="T19" fmla="*/ 7 h 29"/>
                <a:gd name="T20" fmla="*/ 16 w 29"/>
                <a:gd name="T21" fmla="*/ 8 h 29"/>
                <a:gd name="T22" fmla="*/ 15 w 29"/>
                <a:gd name="T23" fmla="*/ 10 h 29"/>
                <a:gd name="T24" fmla="*/ 11 w 29"/>
                <a:gd name="T25" fmla="*/ 12 h 29"/>
                <a:gd name="T26" fmla="*/ 11 w 29"/>
                <a:gd name="T27" fmla="*/ 14 h 29"/>
                <a:gd name="T28" fmla="*/ 9 w 29"/>
                <a:gd name="T29" fmla="*/ 16 h 29"/>
                <a:gd name="T30" fmla="*/ 9 w 29"/>
                <a:gd name="T31" fmla="*/ 16 h 29"/>
                <a:gd name="T32" fmla="*/ 1 w 29"/>
                <a:gd name="T33" fmla="*/ 26 h 29"/>
                <a:gd name="T34" fmla="*/ 3 w 29"/>
                <a:gd name="T35" fmla="*/ 28 h 29"/>
                <a:gd name="T36" fmla="*/ 3 w 29"/>
                <a:gd name="T37" fmla="*/ 28 h 29"/>
                <a:gd name="T38" fmla="*/ 6 w 29"/>
                <a:gd name="T39" fmla="*/ 28 h 29"/>
                <a:gd name="T40" fmla="*/ 8 w 29"/>
                <a:gd name="T41" fmla="*/ 25 h 29"/>
                <a:gd name="T42" fmla="*/ 8 w 29"/>
                <a:gd name="T43" fmla="*/ 25 h 29"/>
                <a:gd name="T44" fmla="*/ 8 w 29"/>
                <a:gd name="T45" fmla="*/ 24 h 29"/>
                <a:gd name="T46" fmla="*/ 11 w 29"/>
                <a:gd name="T47" fmla="*/ 21 h 29"/>
                <a:gd name="T48" fmla="*/ 18 w 29"/>
                <a:gd name="T49" fmla="*/ 13 h 29"/>
                <a:gd name="T50" fmla="*/ 18 w 29"/>
                <a:gd name="T51" fmla="*/ 13 h 29"/>
                <a:gd name="T52" fmla="*/ 25 w 29"/>
                <a:gd name="T53" fmla="*/ 8 h 29"/>
                <a:gd name="T54" fmla="*/ 26 w 29"/>
                <a:gd name="T55" fmla="*/ 7 h 29"/>
                <a:gd name="T56" fmla="*/ 26 w 29"/>
                <a:gd name="T57" fmla="*/ 6 h 29"/>
                <a:gd name="T58" fmla="*/ 28 w 29"/>
                <a:gd name="T59" fmla="*/ 4 h 29"/>
                <a:gd name="T60" fmla="*/ 25 w 29"/>
                <a:gd name="T6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29">
                  <a:moveTo>
                    <a:pt x="25" y="2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3" y="1"/>
                    <a:pt x="22" y="2"/>
                  </a:cubicBezTo>
                  <a:cubicBezTo>
                    <a:pt x="22" y="2"/>
                    <a:pt x="22" y="3"/>
                    <a:pt x="21" y="3"/>
                  </a:cubicBezTo>
                  <a:cubicBezTo>
                    <a:pt x="21" y="3"/>
                    <a:pt x="20" y="3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7" y="3"/>
                    <a:pt x="15" y="3"/>
                    <a:pt x="12" y="3"/>
                  </a:cubicBezTo>
                  <a:cubicBezTo>
                    <a:pt x="11" y="3"/>
                    <a:pt x="11" y="4"/>
                    <a:pt x="12" y="4"/>
                  </a:cubicBezTo>
                  <a:cubicBezTo>
                    <a:pt x="14" y="5"/>
                    <a:pt x="16" y="5"/>
                    <a:pt x="18" y="6"/>
                  </a:cubicBezTo>
                  <a:cubicBezTo>
                    <a:pt x="18" y="6"/>
                    <a:pt x="18" y="7"/>
                    <a:pt x="17" y="7"/>
                  </a:cubicBezTo>
                  <a:cubicBezTo>
                    <a:pt x="17" y="7"/>
                    <a:pt x="16" y="8"/>
                    <a:pt x="16" y="8"/>
                  </a:cubicBezTo>
                  <a:cubicBezTo>
                    <a:pt x="16" y="9"/>
                    <a:pt x="15" y="9"/>
                    <a:pt x="15" y="10"/>
                  </a:cubicBezTo>
                  <a:cubicBezTo>
                    <a:pt x="14" y="10"/>
                    <a:pt x="13" y="11"/>
                    <a:pt x="11" y="12"/>
                  </a:cubicBezTo>
                  <a:cubicBezTo>
                    <a:pt x="10" y="12"/>
                    <a:pt x="10" y="14"/>
                    <a:pt x="11" y="14"/>
                  </a:cubicBezTo>
                  <a:cubicBezTo>
                    <a:pt x="10" y="15"/>
                    <a:pt x="10" y="15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7" y="19"/>
                    <a:pt x="4" y="22"/>
                    <a:pt x="1" y="26"/>
                  </a:cubicBezTo>
                  <a:cubicBezTo>
                    <a:pt x="0" y="27"/>
                    <a:pt x="2" y="29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5" y="29"/>
                    <a:pt x="6" y="28"/>
                  </a:cubicBezTo>
                  <a:cubicBezTo>
                    <a:pt x="6" y="27"/>
                    <a:pt x="7" y="26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4"/>
                    <a:pt x="8" y="24"/>
                  </a:cubicBezTo>
                  <a:cubicBezTo>
                    <a:pt x="9" y="23"/>
                    <a:pt x="10" y="22"/>
                    <a:pt x="11" y="21"/>
                  </a:cubicBezTo>
                  <a:cubicBezTo>
                    <a:pt x="13" y="19"/>
                    <a:pt x="16" y="16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11"/>
                    <a:pt x="23" y="10"/>
                    <a:pt x="25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6" y="7"/>
                    <a:pt x="26" y="6"/>
                    <a:pt x="26" y="6"/>
                  </a:cubicBezTo>
                  <a:cubicBezTo>
                    <a:pt x="27" y="5"/>
                    <a:pt x="27" y="5"/>
                    <a:pt x="28" y="4"/>
                  </a:cubicBezTo>
                  <a:cubicBezTo>
                    <a:pt x="29" y="2"/>
                    <a:pt x="27" y="0"/>
                    <a:pt x="25" y="2"/>
                  </a:cubicBezTo>
                  <a:close/>
                </a:path>
              </a:pathLst>
            </a:custGeom>
            <a:solidFill>
              <a:srgbClr val="2A2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9"/>
            <p:cNvSpPr>
              <a:spLocks/>
            </p:cNvSpPr>
            <p:nvPr userDrawn="1"/>
          </p:nvSpPr>
          <p:spPr bwMode="auto">
            <a:xfrm>
              <a:off x="3071813" y="4455433"/>
              <a:ext cx="38100" cy="61913"/>
            </a:xfrm>
            <a:custGeom>
              <a:avLst/>
              <a:gdLst>
                <a:gd name="T0" fmla="*/ 20 w 21"/>
                <a:gd name="T1" fmla="*/ 4 h 34"/>
                <a:gd name="T2" fmla="*/ 14 w 21"/>
                <a:gd name="T3" fmla="*/ 1 h 34"/>
                <a:gd name="T4" fmla="*/ 13 w 21"/>
                <a:gd name="T5" fmla="*/ 2 h 34"/>
                <a:gd name="T6" fmla="*/ 17 w 21"/>
                <a:gd name="T7" fmla="*/ 5 h 34"/>
                <a:gd name="T8" fmla="*/ 0 w 21"/>
                <a:gd name="T9" fmla="*/ 31 h 34"/>
                <a:gd name="T10" fmla="*/ 0 w 21"/>
                <a:gd name="T11" fmla="*/ 31 h 34"/>
                <a:gd name="T12" fmla="*/ 0 w 21"/>
                <a:gd name="T13" fmla="*/ 31 h 34"/>
                <a:gd name="T14" fmla="*/ 0 w 21"/>
                <a:gd name="T15" fmla="*/ 31 h 34"/>
                <a:gd name="T16" fmla="*/ 0 w 21"/>
                <a:gd name="T17" fmla="*/ 31 h 34"/>
                <a:gd name="T18" fmla="*/ 3 w 21"/>
                <a:gd name="T19" fmla="*/ 32 h 34"/>
                <a:gd name="T20" fmla="*/ 20 w 21"/>
                <a:gd name="T21" fmla="*/ 6 h 34"/>
                <a:gd name="T22" fmla="*/ 20 w 21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34">
                  <a:moveTo>
                    <a:pt x="20" y="4"/>
                  </a:moveTo>
                  <a:cubicBezTo>
                    <a:pt x="18" y="3"/>
                    <a:pt x="16" y="2"/>
                    <a:pt x="14" y="1"/>
                  </a:cubicBezTo>
                  <a:cubicBezTo>
                    <a:pt x="14" y="0"/>
                    <a:pt x="13" y="1"/>
                    <a:pt x="13" y="2"/>
                  </a:cubicBezTo>
                  <a:cubicBezTo>
                    <a:pt x="15" y="3"/>
                    <a:pt x="16" y="4"/>
                    <a:pt x="17" y="5"/>
                  </a:cubicBezTo>
                  <a:cubicBezTo>
                    <a:pt x="10" y="12"/>
                    <a:pt x="4" y="2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4"/>
                    <a:pt x="3" y="32"/>
                  </a:cubicBezTo>
                  <a:cubicBezTo>
                    <a:pt x="7" y="22"/>
                    <a:pt x="13" y="14"/>
                    <a:pt x="20" y="6"/>
                  </a:cubicBezTo>
                  <a:cubicBezTo>
                    <a:pt x="21" y="6"/>
                    <a:pt x="21" y="5"/>
                    <a:pt x="20" y="4"/>
                  </a:cubicBezTo>
                  <a:close/>
                </a:path>
              </a:pathLst>
            </a:custGeom>
            <a:solidFill>
              <a:srgbClr val="2A2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20"/>
            <p:cNvSpPr>
              <a:spLocks/>
            </p:cNvSpPr>
            <p:nvPr userDrawn="1"/>
          </p:nvSpPr>
          <p:spPr bwMode="auto">
            <a:xfrm>
              <a:off x="3033713" y="4530045"/>
              <a:ext cx="39688" cy="58738"/>
            </a:xfrm>
            <a:custGeom>
              <a:avLst/>
              <a:gdLst>
                <a:gd name="T0" fmla="*/ 20 w 21"/>
                <a:gd name="T1" fmla="*/ 4 h 32"/>
                <a:gd name="T2" fmla="*/ 12 w 21"/>
                <a:gd name="T3" fmla="*/ 2 h 32"/>
                <a:gd name="T4" fmla="*/ 12 w 21"/>
                <a:gd name="T5" fmla="*/ 3 h 32"/>
                <a:gd name="T6" fmla="*/ 17 w 21"/>
                <a:gd name="T7" fmla="*/ 5 h 32"/>
                <a:gd name="T8" fmla="*/ 15 w 21"/>
                <a:gd name="T9" fmla="*/ 8 h 32"/>
                <a:gd name="T10" fmla="*/ 13 w 21"/>
                <a:gd name="T11" fmla="*/ 8 h 32"/>
                <a:gd name="T12" fmla="*/ 5 w 21"/>
                <a:gd name="T13" fmla="*/ 24 h 32"/>
                <a:gd name="T14" fmla="*/ 1 w 21"/>
                <a:gd name="T15" fmla="*/ 29 h 32"/>
                <a:gd name="T16" fmla="*/ 3 w 21"/>
                <a:gd name="T17" fmla="*/ 31 h 32"/>
                <a:gd name="T18" fmla="*/ 5 w 21"/>
                <a:gd name="T19" fmla="*/ 31 h 32"/>
                <a:gd name="T20" fmla="*/ 5 w 21"/>
                <a:gd name="T21" fmla="*/ 30 h 32"/>
                <a:gd name="T22" fmla="*/ 7 w 21"/>
                <a:gd name="T23" fmla="*/ 30 h 32"/>
                <a:gd name="T24" fmla="*/ 20 w 21"/>
                <a:gd name="T25" fmla="*/ 8 h 32"/>
                <a:gd name="T26" fmla="*/ 20 w 21"/>
                <a:gd name="T27" fmla="*/ 7 h 32"/>
                <a:gd name="T28" fmla="*/ 21 w 21"/>
                <a:gd name="T29" fmla="*/ 6 h 32"/>
                <a:gd name="T30" fmla="*/ 20 w 21"/>
                <a:gd name="T3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32">
                  <a:moveTo>
                    <a:pt x="20" y="4"/>
                  </a:moveTo>
                  <a:cubicBezTo>
                    <a:pt x="16" y="2"/>
                    <a:pt x="15" y="0"/>
                    <a:pt x="12" y="2"/>
                  </a:cubicBezTo>
                  <a:cubicBezTo>
                    <a:pt x="11" y="3"/>
                    <a:pt x="11" y="4"/>
                    <a:pt x="12" y="3"/>
                  </a:cubicBezTo>
                  <a:cubicBezTo>
                    <a:pt x="14" y="3"/>
                    <a:pt x="15" y="4"/>
                    <a:pt x="17" y="5"/>
                  </a:cubicBezTo>
                  <a:cubicBezTo>
                    <a:pt x="16" y="6"/>
                    <a:pt x="16" y="7"/>
                    <a:pt x="15" y="8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0" y="13"/>
                    <a:pt x="8" y="18"/>
                    <a:pt x="5" y="24"/>
                  </a:cubicBezTo>
                  <a:cubicBezTo>
                    <a:pt x="4" y="26"/>
                    <a:pt x="2" y="27"/>
                    <a:pt x="1" y="29"/>
                  </a:cubicBezTo>
                  <a:cubicBezTo>
                    <a:pt x="0" y="31"/>
                    <a:pt x="2" y="32"/>
                    <a:pt x="3" y="31"/>
                  </a:cubicBezTo>
                  <a:cubicBezTo>
                    <a:pt x="4" y="32"/>
                    <a:pt x="5" y="31"/>
                    <a:pt x="5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1"/>
                    <a:pt x="7" y="30"/>
                  </a:cubicBezTo>
                  <a:cubicBezTo>
                    <a:pt x="12" y="23"/>
                    <a:pt x="16" y="15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6"/>
                    <a:pt x="20" y="6"/>
                    <a:pt x="21" y="6"/>
                  </a:cubicBezTo>
                  <a:cubicBezTo>
                    <a:pt x="21" y="5"/>
                    <a:pt x="21" y="4"/>
                    <a:pt x="20" y="4"/>
                  </a:cubicBezTo>
                  <a:close/>
                </a:path>
              </a:pathLst>
            </a:custGeom>
            <a:solidFill>
              <a:srgbClr val="2A2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21"/>
            <p:cNvSpPr>
              <a:spLocks/>
            </p:cNvSpPr>
            <p:nvPr userDrawn="1"/>
          </p:nvSpPr>
          <p:spPr bwMode="auto">
            <a:xfrm>
              <a:off x="2878138" y="4228420"/>
              <a:ext cx="28575" cy="20638"/>
            </a:xfrm>
            <a:custGeom>
              <a:avLst/>
              <a:gdLst>
                <a:gd name="T0" fmla="*/ 14 w 15"/>
                <a:gd name="T1" fmla="*/ 2 h 11"/>
                <a:gd name="T2" fmla="*/ 10 w 15"/>
                <a:gd name="T3" fmla="*/ 2 h 11"/>
                <a:gd name="T4" fmla="*/ 8 w 15"/>
                <a:gd name="T5" fmla="*/ 1 h 11"/>
                <a:gd name="T6" fmla="*/ 6 w 15"/>
                <a:gd name="T7" fmla="*/ 1 h 11"/>
                <a:gd name="T8" fmla="*/ 4 w 15"/>
                <a:gd name="T9" fmla="*/ 2 h 11"/>
                <a:gd name="T10" fmla="*/ 0 w 15"/>
                <a:gd name="T11" fmla="*/ 6 h 11"/>
                <a:gd name="T12" fmla="*/ 2 w 15"/>
                <a:gd name="T13" fmla="*/ 9 h 11"/>
                <a:gd name="T14" fmla="*/ 3 w 15"/>
                <a:gd name="T15" fmla="*/ 10 h 11"/>
                <a:gd name="T16" fmla="*/ 5 w 15"/>
                <a:gd name="T17" fmla="*/ 10 h 11"/>
                <a:gd name="T18" fmla="*/ 8 w 15"/>
                <a:gd name="T19" fmla="*/ 10 h 11"/>
                <a:gd name="T20" fmla="*/ 14 w 15"/>
                <a:gd name="T21" fmla="*/ 7 h 11"/>
                <a:gd name="T22" fmla="*/ 14 w 15"/>
                <a:gd name="T23" fmla="*/ 7 h 11"/>
                <a:gd name="T24" fmla="*/ 15 w 15"/>
                <a:gd name="T25" fmla="*/ 6 h 11"/>
                <a:gd name="T26" fmla="*/ 15 w 15"/>
                <a:gd name="T27" fmla="*/ 4 h 11"/>
                <a:gd name="T28" fmla="*/ 14 w 15"/>
                <a:gd name="T2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1">
                  <a:moveTo>
                    <a:pt x="14" y="2"/>
                  </a:moveTo>
                  <a:cubicBezTo>
                    <a:pt x="12" y="1"/>
                    <a:pt x="11" y="1"/>
                    <a:pt x="10" y="2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3" y="3"/>
                    <a:pt x="1" y="4"/>
                    <a:pt x="0" y="6"/>
                  </a:cubicBezTo>
                  <a:cubicBezTo>
                    <a:pt x="0" y="7"/>
                    <a:pt x="1" y="8"/>
                    <a:pt x="2" y="9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11" y="11"/>
                    <a:pt x="13" y="10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2"/>
                    <a:pt x="14" y="2"/>
                  </a:cubicBez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22"/>
            <p:cNvSpPr>
              <a:spLocks/>
            </p:cNvSpPr>
            <p:nvPr userDrawn="1"/>
          </p:nvSpPr>
          <p:spPr bwMode="auto">
            <a:xfrm>
              <a:off x="3433763" y="4496708"/>
              <a:ext cx="20638" cy="23813"/>
            </a:xfrm>
            <a:custGeom>
              <a:avLst/>
              <a:gdLst>
                <a:gd name="T0" fmla="*/ 7 w 11"/>
                <a:gd name="T1" fmla="*/ 3 h 13"/>
                <a:gd name="T2" fmla="*/ 5 w 11"/>
                <a:gd name="T3" fmla="*/ 3 h 13"/>
                <a:gd name="T4" fmla="*/ 5 w 11"/>
                <a:gd name="T5" fmla="*/ 2 h 13"/>
                <a:gd name="T6" fmla="*/ 5 w 11"/>
                <a:gd name="T7" fmla="*/ 2 h 13"/>
                <a:gd name="T8" fmla="*/ 2 w 11"/>
                <a:gd name="T9" fmla="*/ 1 h 13"/>
                <a:gd name="T10" fmla="*/ 1 w 11"/>
                <a:gd name="T11" fmla="*/ 3 h 13"/>
                <a:gd name="T12" fmla="*/ 1 w 11"/>
                <a:gd name="T13" fmla="*/ 3 h 13"/>
                <a:gd name="T14" fmla="*/ 1 w 11"/>
                <a:gd name="T15" fmla="*/ 4 h 13"/>
                <a:gd name="T16" fmla="*/ 1 w 11"/>
                <a:gd name="T17" fmla="*/ 6 h 13"/>
                <a:gd name="T18" fmla="*/ 1 w 11"/>
                <a:gd name="T19" fmla="*/ 11 h 13"/>
                <a:gd name="T20" fmla="*/ 3 w 11"/>
                <a:gd name="T21" fmla="*/ 11 h 13"/>
                <a:gd name="T22" fmla="*/ 4 w 11"/>
                <a:gd name="T23" fmla="*/ 10 h 13"/>
                <a:gd name="T24" fmla="*/ 4 w 11"/>
                <a:gd name="T25" fmla="*/ 11 h 13"/>
                <a:gd name="T26" fmla="*/ 4 w 11"/>
                <a:gd name="T27" fmla="*/ 11 h 13"/>
                <a:gd name="T28" fmla="*/ 8 w 11"/>
                <a:gd name="T29" fmla="*/ 13 h 13"/>
                <a:gd name="T30" fmla="*/ 11 w 11"/>
                <a:gd name="T31" fmla="*/ 10 h 13"/>
                <a:gd name="T32" fmla="*/ 10 w 11"/>
                <a:gd name="T33" fmla="*/ 9 h 13"/>
                <a:gd name="T34" fmla="*/ 10 w 11"/>
                <a:gd name="T35" fmla="*/ 7 h 13"/>
                <a:gd name="T36" fmla="*/ 7 w 11"/>
                <a:gd name="T3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3">
                  <a:moveTo>
                    <a:pt x="7" y="3"/>
                  </a:moveTo>
                  <a:cubicBezTo>
                    <a:pt x="6" y="2"/>
                    <a:pt x="6" y="2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3" y="0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6"/>
                    <a:pt x="1" y="6"/>
                  </a:cubicBezTo>
                  <a:cubicBezTo>
                    <a:pt x="0" y="8"/>
                    <a:pt x="0" y="9"/>
                    <a:pt x="1" y="11"/>
                  </a:cubicBezTo>
                  <a:cubicBezTo>
                    <a:pt x="1" y="11"/>
                    <a:pt x="2" y="12"/>
                    <a:pt x="3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6" y="13"/>
                    <a:pt x="8" y="13"/>
                  </a:cubicBezTo>
                  <a:cubicBezTo>
                    <a:pt x="10" y="13"/>
                    <a:pt x="11" y="12"/>
                    <a:pt x="11" y="10"/>
                  </a:cubicBezTo>
                  <a:cubicBezTo>
                    <a:pt x="11" y="10"/>
                    <a:pt x="10" y="9"/>
                    <a:pt x="10" y="9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1" y="5"/>
                    <a:pt x="10" y="3"/>
                    <a:pt x="7" y="3"/>
                  </a:cubicBez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5" name="组合 314"/>
          <p:cNvGrpSpPr/>
          <p:nvPr userDrawn="1"/>
        </p:nvGrpSpPr>
        <p:grpSpPr>
          <a:xfrm>
            <a:off x="7887213" y="1647738"/>
            <a:ext cx="1339850" cy="1179513"/>
            <a:chOff x="7634288" y="650195"/>
            <a:chExt cx="1339850" cy="1179513"/>
          </a:xfrm>
        </p:grpSpPr>
        <p:sp>
          <p:nvSpPr>
            <p:cNvPr id="316" name="Freeform 323"/>
            <p:cNvSpPr>
              <a:spLocks/>
            </p:cNvSpPr>
            <p:nvPr userDrawn="1"/>
          </p:nvSpPr>
          <p:spPr bwMode="auto">
            <a:xfrm>
              <a:off x="7729538" y="1510620"/>
              <a:ext cx="66675" cy="61913"/>
            </a:xfrm>
            <a:custGeom>
              <a:avLst/>
              <a:gdLst>
                <a:gd name="T0" fmla="*/ 22 w 36"/>
                <a:gd name="T1" fmla="*/ 3 h 34"/>
                <a:gd name="T2" fmla="*/ 2 w 36"/>
                <a:gd name="T3" fmla="*/ 16 h 34"/>
                <a:gd name="T4" fmla="*/ 2 w 36"/>
                <a:gd name="T5" fmla="*/ 17 h 34"/>
                <a:gd name="T6" fmla="*/ 0 w 36"/>
                <a:gd name="T7" fmla="*/ 23 h 34"/>
                <a:gd name="T8" fmla="*/ 0 w 36"/>
                <a:gd name="T9" fmla="*/ 24 h 34"/>
                <a:gd name="T10" fmla="*/ 1 w 36"/>
                <a:gd name="T11" fmla="*/ 24 h 34"/>
                <a:gd name="T12" fmla="*/ 1 w 36"/>
                <a:gd name="T13" fmla="*/ 25 h 34"/>
                <a:gd name="T14" fmla="*/ 1 w 36"/>
                <a:gd name="T15" fmla="*/ 25 h 34"/>
                <a:gd name="T16" fmla="*/ 3 w 36"/>
                <a:gd name="T17" fmla="*/ 28 h 34"/>
                <a:gd name="T18" fmla="*/ 14 w 36"/>
                <a:gd name="T19" fmla="*/ 33 h 34"/>
                <a:gd name="T20" fmla="*/ 27 w 36"/>
                <a:gd name="T21" fmla="*/ 26 h 34"/>
                <a:gd name="T22" fmla="*/ 28 w 36"/>
                <a:gd name="T23" fmla="*/ 24 h 34"/>
                <a:gd name="T24" fmla="*/ 30 w 36"/>
                <a:gd name="T25" fmla="*/ 23 h 34"/>
                <a:gd name="T26" fmla="*/ 22 w 36"/>
                <a:gd name="T2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4">
                  <a:moveTo>
                    <a:pt x="22" y="3"/>
                  </a:moveTo>
                  <a:cubicBezTo>
                    <a:pt x="13" y="0"/>
                    <a:pt x="4" y="6"/>
                    <a:pt x="2" y="16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6"/>
                    <a:pt x="2" y="27"/>
                    <a:pt x="3" y="28"/>
                  </a:cubicBezTo>
                  <a:cubicBezTo>
                    <a:pt x="6" y="31"/>
                    <a:pt x="10" y="33"/>
                    <a:pt x="14" y="33"/>
                  </a:cubicBezTo>
                  <a:cubicBezTo>
                    <a:pt x="20" y="34"/>
                    <a:pt x="24" y="30"/>
                    <a:pt x="27" y="26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29" y="24"/>
                    <a:pt x="29" y="23"/>
                    <a:pt x="30" y="23"/>
                  </a:cubicBezTo>
                  <a:cubicBezTo>
                    <a:pt x="36" y="16"/>
                    <a:pt x="30" y="6"/>
                    <a:pt x="22" y="3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24"/>
            <p:cNvSpPr>
              <a:spLocks noEditPoints="1"/>
            </p:cNvSpPr>
            <p:nvPr userDrawn="1"/>
          </p:nvSpPr>
          <p:spPr bwMode="auto">
            <a:xfrm>
              <a:off x="7756525" y="1518558"/>
              <a:ext cx="79375" cy="53975"/>
            </a:xfrm>
            <a:custGeom>
              <a:avLst/>
              <a:gdLst>
                <a:gd name="T0" fmla="*/ 43 w 43"/>
                <a:gd name="T1" fmla="*/ 16 h 30"/>
                <a:gd name="T2" fmla="*/ 34 w 43"/>
                <a:gd name="T3" fmla="*/ 9 h 30"/>
                <a:gd name="T4" fmla="*/ 32 w 43"/>
                <a:gd name="T5" fmla="*/ 8 h 30"/>
                <a:gd name="T6" fmla="*/ 36 w 43"/>
                <a:gd name="T7" fmla="*/ 4 h 30"/>
                <a:gd name="T8" fmla="*/ 36 w 43"/>
                <a:gd name="T9" fmla="*/ 2 h 30"/>
                <a:gd name="T10" fmla="*/ 26 w 43"/>
                <a:gd name="T11" fmla="*/ 5 h 30"/>
                <a:gd name="T12" fmla="*/ 11 w 43"/>
                <a:gd name="T13" fmla="*/ 5 h 30"/>
                <a:gd name="T14" fmla="*/ 9 w 43"/>
                <a:gd name="T15" fmla="*/ 10 h 30"/>
                <a:gd name="T16" fmla="*/ 1 w 43"/>
                <a:gd name="T17" fmla="*/ 17 h 30"/>
                <a:gd name="T18" fmla="*/ 12 w 43"/>
                <a:gd name="T19" fmla="*/ 26 h 30"/>
                <a:gd name="T20" fmla="*/ 23 w 43"/>
                <a:gd name="T21" fmla="*/ 30 h 30"/>
                <a:gd name="T22" fmla="*/ 29 w 43"/>
                <a:gd name="T23" fmla="*/ 27 h 30"/>
                <a:gd name="T24" fmla="*/ 34 w 43"/>
                <a:gd name="T25" fmla="*/ 24 h 30"/>
                <a:gd name="T26" fmla="*/ 43 w 43"/>
                <a:gd name="T27" fmla="*/ 17 h 30"/>
                <a:gd name="T28" fmla="*/ 43 w 43"/>
                <a:gd name="T29" fmla="*/ 16 h 30"/>
                <a:gd name="T30" fmla="*/ 24 w 43"/>
                <a:gd name="T31" fmla="*/ 25 h 30"/>
                <a:gd name="T32" fmla="*/ 21 w 43"/>
                <a:gd name="T33" fmla="*/ 25 h 30"/>
                <a:gd name="T34" fmla="*/ 23 w 43"/>
                <a:gd name="T35" fmla="*/ 23 h 30"/>
                <a:gd name="T36" fmla="*/ 24 w 43"/>
                <a:gd name="T37" fmla="*/ 23 h 30"/>
                <a:gd name="T38" fmla="*/ 24 w 43"/>
                <a:gd name="T39" fmla="*/ 23 h 30"/>
                <a:gd name="T40" fmla="*/ 25 w 43"/>
                <a:gd name="T41" fmla="*/ 24 h 30"/>
                <a:gd name="T42" fmla="*/ 26 w 43"/>
                <a:gd name="T43" fmla="*/ 24 h 30"/>
                <a:gd name="T44" fmla="*/ 24 w 43"/>
                <a:gd name="T45" fmla="*/ 25 h 30"/>
                <a:gd name="T46" fmla="*/ 21 w 43"/>
                <a:gd name="T47" fmla="*/ 7 h 30"/>
                <a:gd name="T48" fmla="*/ 23 w 43"/>
                <a:gd name="T49" fmla="*/ 8 h 30"/>
                <a:gd name="T50" fmla="*/ 23 w 43"/>
                <a:gd name="T51" fmla="*/ 8 h 30"/>
                <a:gd name="T52" fmla="*/ 22 w 43"/>
                <a:gd name="T53" fmla="*/ 8 h 30"/>
                <a:gd name="T54" fmla="*/ 21 w 43"/>
                <a:gd name="T55" fmla="*/ 8 h 30"/>
                <a:gd name="T56" fmla="*/ 21 w 43"/>
                <a:gd name="T57" fmla="*/ 8 h 30"/>
                <a:gd name="T58" fmla="*/ 15 w 43"/>
                <a:gd name="T59" fmla="*/ 9 h 30"/>
                <a:gd name="T60" fmla="*/ 15 w 43"/>
                <a:gd name="T61" fmla="*/ 9 h 30"/>
                <a:gd name="T62" fmla="*/ 21 w 43"/>
                <a:gd name="T63" fmla="*/ 7 h 30"/>
                <a:gd name="T64" fmla="*/ 33 w 43"/>
                <a:gd name="T65" fmla="*/ 4 h 30"/>
                <a:gd name="T66" fmla="*/ 30 w 43"/>
                <a:gd name="T67" fmla="*/ 6 h 30"/>
                <a:gd name="T68" fmla="*/ 29 w 43"/>
                <a:gd name="T69" fmla="*/ 6 h 30"/>
                <a:gd name="T70" fmla="*/ 33 w 43"/>
                <a:gd name="T71" fmla="*/ 4 h 30"/>
                <a:gd name="T72" fmla="*/ 3 w 43"/>
                <a:gd name="T73" fmla="*/ 16 h 30"/>
                <a:gd name="T74" fmla="*/ 8 w 43"/>
                <a:gd name="T75" fmla="*/ 12 h 30"/>
                <a:gd name="T76" fmla="*/ 7 w 43"/>
                <a:gd name="T77" fmla="*/ 14 h 30"/>
                <a:gd name="T78" fmla="*/ 7 w 43"/>
                <a:gd name="T79" fmla="*/ 16 h 30"/>
                <a:gd name="T80" fmla="*/ 8 w 43"/>
                <a:gd name="T81" fmla="*/ 16 h 30"/>
                <a:gd name="T82" fmla="*/ 7 w 43"/>
                <a:gd name="T83" fmla="*/ 19 h 30"/>
                <a:gd name="T84" fmla="*/ 7 w 43"/>
                <a:gd name="T85" fmla="*/ 19 h 30"/>
                <a:gd name="T86" fmla="*/ 8 w 43"/>
                <a:gd name="T87" fmla="*/ 21 h 30"/>
                <a:gd name="T88" fmla="*/ 8 w 43"/>
                <a:gd name="T89" fmla="*/ 21 h 30"/>
                <a:gd name="T90" fmla="*/ 10 w 43"/>
                <a:gd name="T91" fmla="*/ 24 h 30"/>
                <a:gd name="T92" fmla="*/ 3 w 43"/>
                <a:gd name="T93" fmla="*/ 16 h 30"/>
                <a:gd name="T94" fmla="*/ 39 w 43"/>
                <a:gd name="T95" fmla="*/ 17 h 30"/>
                <a:gd name="T96" fmla="*/ 39 w 43"/>
                <a:gd name="T97" fmla="*/ 17 h 30"/>
                <a:gd name="T98" fmla="*/ 36 w 43"/>
                <a:gd name="T99" fmla="*/ 14 h 30"/>
                <a:gd name="T100" fmla="*/ 36 w 43"/>
                <a:gd name="T101" fmla="*/ 13 h 30"/>
                <a:gd name="T102" fmla="*/ 39 w 43"/>
                <a:gd name="T103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3" h="30">
                  <a:moveTo>
                    <a:pt x="43" y="16"/>
                  </a:moveTo>
                  <a:cubicBezTo>
                    <a:pt x="41" y="11"/>
                    <a:pt x="38" y="9"/>
                    <a:pt x="34" y="9"/>
                  </a:cubicBezTo>
                  <a:cubicBezTo>
                    <a:pt x="34" y="9"/>
                    <a:pt x="33" y="8"/>
                    <a:pt x="32" y="8"/>
                  </a:cubicBezTo>
                  <a:cubicBezTo>
                    <a:pt x="34" y="6"/>
                    <a:pt x="35" y="5"/>
                    <a:pt x="36" y="4"/>
                  </a:cubicBezTo>
                  <a:cubicBezTo>
                    <a:pt x="37" y="4"/>
                    <a:pt x="37" y="3"/>
                    <a:pt x="36" y="2"/>
                  </a:cubicBezTo>
                  <a:cubicBezTo>
                    <a:pt x="31" y="1"/>
                    <a:pt x="29" y="2"/>
                    <a:pt x="26" y="5"/>
                  </a:cubicBezTo>
                  <a:cubicBezTo>
                    <a:pt x="21" y="1"/>
                    <a:pt x="15" y="0"/>
                    <a:pt x="11" y="5"/>
                  </a:cubicBezTo>
                  <a:cubicBezTo>
                    <a:pt x="9" y="7"/>
                    <a:pt x="9" y="8"/>
                    <a:pt x="9" y="10"/>
                  </a:cubicBezTo>
                  <a:cubicBezTo>
                    <a:pt x="5" y="10"/>
                    <a:pt x="0" y="12"/>
                    <a:pt x="1" y="17"/>
                  </a:cubicBezTo>
                  <a:cubicBezTo>
                    <a:pt x="2" y="23"/>
                    <a:pt x="7" y="26"/>
                    <a:pt x="12" y="26"/>
                  </a:cubicBezTo>
                  <a:cubicBezTo>
                    <a:pt x="15" y="29"/>
                    <a:pt x="20" y="30"/>
                    <a:pt x="23" y="30"/>
                  </a:cubicBezTo>
                  <a:cubicBezTo>
                    <a:pt x="25" y="30"/>
                    <a:pt x="27" y="29"/>
                    <a:pt x="29" y="27"/>
                  </a:cubicBezTo>
                  <a:cubicBezTo>
                    <a:pt x="31" y="27"/>
                    <a:pt x="33" y="26"/>
                    <a:pt x="34" y="24"/>
                  </a:cubicBezTo>
                  <a:cubicBezTo>
                    <a:pt x="38" y="22"/>
                    <a:pt x="41" y="19"/>
                    <a:pt x="43" y="17"/>
                  </a:cubicBezTo>
                  <a:cubicBezTo>
                    <a:pt x="43" y="17"/>
                    <a:pt x="43" y="16"/>
                    <a:pt x="43" y="16"/>
                  </a:cubicBezTo>
                  <a:close/>
                  <a:moveTo>
                    <a:pt x="24" y="25"/>
                  </a:moveTo>
                  <a:cubicBezTo>
                    <a:pt x="23" y="25"/>
                    <a:pt x="22" y="25"/>
                    <a:pt x="21" y="25"/>
                  </a:cubicBezTo>
                  <a:cubicBezTo>
                    <a:pt x="22" y="24"/>
                    <a:pt x="22" y="23"/>
                    <a:pt x="23" y="23"/>
                  </a:cubicBezTo>
                  <a:cubicBezTo>
                    <a:pt x="23" y="23"/>
                    <a:pt x="23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5" y="23"/>
                    <a:pt x="25" y="24"/>
                  </a:cubicBezTo>
                  <a:cubicBezTo>
                    <a:pt x="25" y="24"/>
                    <a:pt x="25" y="24"/>
                    <a:pt x="26" y="24"/>
                  </a:cubicBezTo>
                  <a:cubicBezTo>
                    <a:pt x="25" y="25"/>
                    <a:pt x="25" y="25"/>
                    <a:pt x="24" y="25"/>
                  </a:cubicBezTo>
                  <a:close/>
                  <a:moveTo>
                    <a:pt x="21" y="7"/>
                  </a:moveTo>
                  <a:cubicBezTo>
                    <a:pt x="22" y="7"/>
                    <a:pt x="23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2" y="8"/>
                  </a:cubicBezTo>
                  <a:cubicBezTo>
                    <a:pt x="22" y="8"/>
                    <a:pt x="22" y="7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9" y="8"/>
                    <a:pt x="17" y="8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8"/>
                    <a:pt x="19" y="7"/>
                    <a:pt x="21" y="7"/>
                  </a:cubicBezTo>
                  <a:close/>
                  <a:moveTo>
                    <a:pt x="33" y="4"/>
                  </a:moveTo>
                  <a:cubicBezTo>
                    <a:pt x="32" y="5"/>
                    <a:pt x="31" y="6"/>
                    <a:pt x="30" y="6"/>
                  </a:cubicBezTo>
                  <a:cubicBezTo>
                    <a:pt x="30" y="6"/>
                    <a:pt x="29" y="6"/>
                    <a:pt x="29" y="6"/>
                  </a:cubicBezTo>
                  <a:cubicBezTo>
                    <a:pt x="30" y="5"/>
                    <a:pt x="31" y="4"/>
                    <a:pt x="33" y="4"/>
                  </a:cubicBezTo>
                  <a:close/>
                  <a:moveTo>
                    <a:pt x="3" y="16"/>
                  </a:moveTo>
                  <a:cubicBezTo>
                    <a:pt x="3" y="14"/>
                    <a:pt x="6" y="13"/>
                    <a:pt x="8" y="12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6" y="15"/>
                    <a:pt x="7" y="15"/>
                    <a:pt x="7" y="16"/>
                  </a:cubicBezTo>
                  <a:cubicBezTo>
                    <a:pt x="7" y="16"/>
                    <a:pt x="8" y="16"/>
                    <a:pt x="8" y="16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9" y="23"/>
                    <a:pt x="10" y="24"/>
                  </a:cubicBezTo>
                  <a:cubicBezTo>
                    <a:pt x="6" y="23"/>
                    <a:pt x="3" y="20"/>
                    <a:pt x="3" y="16"/>
                  </a:cubicBezTo>
                  <a:close/>
                  <a:moveTo>
                    <a:pt x="39" y="17"/>
                  </a:moveTo>
                  <a:cubicBezTo>
                    <a:pt x="39" y="17"/>
                    <a:pt x="39" y="17"/>
                    <a:pt x="39" y="17"/>
                  </a:cubicBezTo>
                  <a:cubicBezTo>
                    <a:pt x="38" y="16"/>
                    <a:pt x="37" y="15"/>
                    <a:pt x="36" y="14"/>
                  </a:cubicBezTo>
                  <a:cubicBezTo>
                    <a:pt x="36" y="14"/>
                    <a:pt x="36" y="13"/>
                    <a:pt x="36" y="13"/>
                  </a:cubicBezTo>
                  <a:cubicBezTo>
                    <a:pt x="38" y="13"/>
                    <a:pt x="42" y="14"/>
                    <a:pt x="39" y="17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25"/>
            <p:cNvSpPr>
              <a:spLocks/>
            </p:cNvSpPr>
            <p:nvPr userDrawn="1"/>
          </p:nvSpPr>
          <p:spPr bwMode="auto">
            <a:xfrm>
              <a:off x="8050213" y="1170895"/>
              <a:ext cx="292100" cy="179388"/>
            </a:xfrm>
            <a:custGeom>
              <a:avLst/>
              <a:gdLst>
                <a:gd name="T0" fmla="*/ 128 w 160"/>
                <a:gd name="T1" fmla="*/ 20 h 98"/>
                <a:gd name="T2" fmla="*/ 130 w 160"/>
                <a:gd name="T3" fmla="*/ 19 h 98"/>
                <a:gd name="T4" fmla="*/ 142 w 160"/>
                <a:gd name="T5" fmla="*/ 10 h 98"/>
                <a:gd name="T6" fmla="*/ 147 w 160"/>
                <a:gd name="T7" fmla="*/ 2 h 98"/>
                <a:gd name="T8" fmla="*/ 149 w 160"/>
                <a:gd name="T9" fmla="*/ 0 h 98"/>
                <a:gd name="T10" fmla="*/ 153 w 160"/>
                <a:gd name="T11" fmla="*/ 2 h 98"/>
                <a:gd name="T12" fmla="*/ 153 w 160"/>
                <a:gd name="T13" fmla="*/ 4 h 98"/>
                <a:gd name="T14" fmla="*/ 156 w 160"/>
                <a:gd name="T15" fmla="*/ 6 h 98"/>
                <a:gd name="T16" fmla="*/ 158 w 160"/>
                <a:gd name="T17" fmla="*/ 7 h 98"/>
                <a:gd name="T18" fmla="*/ 160 w 160"/>
                <a:gd name="T19" fmla="*/ 9 h 98"/>
                <a:gd name="T20" fmla="*/ 159 w 160"/>
                <a:gd name="T21" fmla="*/ 12 h 98"/>
                <a:gd name="T22" fmla="*/ 142 w 160"/>
                <a:gd name="T23" fmla="*/ 25 h 98"/>
                <a:gd name="T24" fmla="*/ 136 w 160"/>
                <a:gd name="T25" fmla="*/ 38 h 98"/>
                <a:gd name="T26" fmla="*/ 140 w 160"/>
                <a:gd name="T27" fmla="*/ 45 h 98"/>
                <a:gd name="T28" fmla="*/ 141 w 160"/>
                <a:gd name="T29" fmla="*/ 49 h 98"/>
                <a:gd name="T30" fmla="*/ 116 w 160"/>
                <a:gd name="T31" fmla="*/ 63 h 98"/>
                <a:gd name="T32" fmla="*/ 99 w 160"/>
                <a:gd name="T33" fmla="*/ 67 h 98"/>
                <a:gd name="T34" fmla="*/ 87 w 160"/>
                <a:gd name="T35" fmla="*/ 71 h 98"/>
                <a:gd name="T36" fmla="*/ 79 w 160"/>
                <a:gd name="T37" fmla="*/ 74 h 98"/>
                <a:gd name="T38" fmla="*/ 63 w 160"/>
                <a:gd name="T39" fmla="*/ 79 h 98"/>
                <a:gd name="T40" fmla="*/ 48 w 160"/>
                <a:gd name="T41" fmla="*/ 84 h 98"/>
                <a:gd name="T42" fmla="*/ 38 w 160"/>
                <a:gd name="T43" fmla="*/ 86 h 98"/>
                <a:gd name="T44" fmla="*/ 27 w 160"/>
                <a:gd name="T45" fmla="*/ 90 h 98"/>
                <a:gd name="T46" fmla="*/ 15 w 160"/>
                <a:gd name="T47" fmla="*/ 94 h 98"/>
                <a:gd name="T48" fmla="*/ 1 w 160"/>
                <a:gd name="T49" fmla="*/ 96 h 98"/>
                <a:gd name="T50" fmla="*/ 1 w 160"/>
                <a:gd name="T51" fmla="*/ 93 h 98"/>
                <a:gd name="T52" fmla="*/ 18 w 160"/>
                <a:gd name="T53" fmla="*/ 86 h 98"/>
                <a:gd name="T54" fmla="*/ 31 w 160"/>
                <a:gd name="T55" fmla="*/ 81 h 98"/>
                <a:gd name="T56" fmla="*/ 53 w 160"/>
                <a:gd name="T57" fmla="*/ 74 h 98"/>
                <a:gd name="T58" fmla="*/ 60 w 160"/>
                <a:gd name="T59" fmla="*/ 71 h 98"/>
                <a:gd name="T60" fmla="*/ 74 w 160"/>
                <a:gd name="T61" fmla="*/ 68 h 98"/>
                <a:gd name="T62" fmla="*/ 80 w 160"/>
                <a:gd name="T63" fmla="*/ 65 h 98"/>
                <a:gd name="T64" fmla="*/ 103 w 160"/>
                <a:gd name="T65" fmla="*/ 58 h 98"/>
                <a:gd name="T66" fmla="*/ 105 w 160"/>
                <a:gd name="T67" fmla="*/ 58 h 98"/>
                <a:gd name="T68" fmla="*/ 113 w 160"/>
                <a:gd name="T69" fmla="*/ 57 h 98"/>
                <a:gd name="T70" fmla="*/ 117 w 160"/>
                <a:gd name="T71" fmla="*/ 55 h 98"/>
                <a:gd name="T72" fmla="*/ 122 w 160"/>
                <a:gd name="T73" fmla="*/ 46 h 98"/>
                <a:gd name="T74" fmla="*/ 118 w 160"/>
                <a:gd name="T75" fmla="*/ 34 h 98"/>
                <a:gd name="T76" fmla="*/ 118 w 160"/>
                <a:gd name="T77" fmla="*/ 34 h 98"/>
                <a:gd name="T78" fmla="*/ 120 w 160"/>
                <a:gd name="T79" fmla="*/ 31 h 98"/>
                <a:gd name="T80" fmla="*/ 120 w 160"/>
                <a:gd name="T81" fmla="*/ 31 h 98"/>
                <a:gd name="T82" fmla="*/ 128 w 160"/>
                <a:gd name="T83" fmla="*/ 2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0" h="98">
                  <a:moveTo>
                    <a:pt x="128" y="20"/>
                  </a:moveTo>
                  <a:cubicBezTo>
                    <a:pt x="129" y="20"/>
                    <a:pt x="129" y="19"/>
                    <a:pt x="130" y="19"/>
                  </a:cubicBezTo>
                  <a:cubicBezTo>
                    <a:pt x="134" y="16"/>
                    <a:pt x="143" y="19"/>
                    <a:pt x="142" y="10"/>
                  </a:cubicBezTo>
                  <a:cubicBezTo>
                    <a:pt x="143" y="6"/>
                    <a:pt x="145" y="4"/>
                    <a:pt x="147" y="2"/>
                  </a:cubicBezTo>
                  <a:cubicBezTo>
                    <a:pt x="148" y="1"/>
                    <a:pt x="148" y="0"/>
                    <a:pt x="149" y="0"/>
                  </a:cubicBezTo>
                  <a:cubicBezTo>
                    <a:pt x="151" y="0"/>
                    <a:pt x="152" y="1"/>
                    <a:pt x="153" y="2"/>
                  </a:cubicBezTo>
                  <a:cubicBezTo>
                    <a:pt x="153" y="3"/>
                    <a:pt x="153" y="3"/>
                    <a:pt x="153" y="4"/>
                  </a:cubicBezTo>
                  <a:cubicBezTo>
                    <a:pt x="154" y="5"/>
                    <a:pt x="155" y="6"/>
                    <a:pt x="156" y="6"/>
                  </a:cubicBezTo>
                  <a:cubicBezTo>
                    <a:pt x="157" y="6"/>
                    <a:pt x="157" y="7"/>
                    <a:pt x="158" y="7"/>
                  </a:cubicBezTo>
                  <a:cubicBezTo>
                    <a:pt x="159" y="8"/>
                    <a:pt x="160" y="8"/>
                    <a:pt x="160" y="9"/>
                  </a:cubicBezTo>
                  <a:cubicBezTo>
                    <a:pt x="160" y="10"/>
                    <a:pt x="159" y="11"/>
                    <a:pt x="159" y="12"/>
                  </a:cubicBezTo>
                  <a:cubicBezTo>
                    <a:pt x="155" y="19"/>
                    <a:pt x="148" y="22"/>
                    <a:pt x="142" y="25"/>
                  </a:cubicBezTo>
                  <a:cubicBezTo>
                    <a:pt x="135" y="28"/>
                    <a:pt x="133" y="32"/>
                    <a:pt x="136" y="38"/>
                  </a:cubicBezTo>
                  <a:cubicBezTo>
                    <a:pt x="137" y="41"/>
                    <a:pt x="138" y="43"/>
                    <a:pt x="140" y="45"/>
                  </a:cubicBezTo>
                  <a:cubicBezTo>
                    <a:pt x="141" y="46"/>
                    <a:pt x="141" y="48"/>
                    <a:pt x="141" y="49"/>
                  </a:cubicBezTo>
                  <a:cubicBezTo>
                    <a:pt x="136" y="59"/>
                    <a:pt x="125" y="59"/>
                    <a:pt x="116" y="63"/>
                  </a:cubicBezTo>
                  <a:cubicBezTo>
                    <a:pt x="111" y="65"/>
                    <a:pt x="105" y="65"/>
                    <a:pt x="99" y="67"/>
                  </a:cubicBezTo>
                  <a:cubicBezTo>
                    <a:pt x="95" y="68"/>
                    <a:pt x="91" y="69"/>
                    <a:pt x="87" y="71"/>
                  </a:cubicBezTo>
                  <a:cubicBezTo>
                    <a:pt x="85" y="72"/>
                    <a:pt x="82" y="73"/>
                    <a:pt x="79" y="74"/>
                  </a:cubicBezTo>
                  <a:cubicBezTo>
                    <a:pt x="74" y="77"/>
                    <a:pt x="68" y="77"/>
                    <a:pt x="63" y="79"/>
                  </a:cubicBezTo>
                  <a:cubicBezTo>
                    <a:pt x="58" y="81"/>
                    <a:pt x="53" y="83"/>
                    <a:pt x="48" y="84"/>
                  </a:cubicBezTo>
                  <a:cubicBezTo>
                    <a:pt x="45" y="84"/>
                    <a:pt x="41" y="85"/>
                    <a:pt x="38" y="86"/>
                  </a:cubicBezTo>
                  <a:cubicBezTo>
                    <a:pt x="34" y="88"/>
                    <a:pt x="31" y="89"/>
                    <a:pt x="27" y="90"/>
                  </a:cubicBezTo>
                  <a:cubicBezTo>
                    <a:pt x="23" y="90"/>
                    <a:pt x="19" y="92"/>
                    <a:pt x="15" y="94"/>
                  </a:cubicBezTo>
                  <a:cubicBezTo>
                    <a:pt x="10" y="95"/>
                    <a:pt x="6" y="98"/>
                    <a:pt x="1" y="96"/>
                  </a:cubicBezTo>
                  <a:cubicBezTo>
                    <a:pt x="0" y="95"/>
                    <a:pt x="0" y="94"/>
                    <a:pt x="1" y="93"/>
                  </a:cubicBezTo>
                  <a:cubicBezTo>
                    <a:pt x="6" y="90"/>
                    <a:pt x="11" y="87"/>
                    <a:pt x="18" y="86"/>
                  </a:cubicBezTo>
                  <a:cubicBezTo>
                    <a:pt x="22" y="85"/>
                    <a:pt x="26" y="83"/>
                    <a:pt x="31" y="81"/>
                  </a:cubicBezTo>
                  <a:cubicBezTo>
                    <a:pt x="39" y="81"/>
                    <a:pt x="45" y="74"/>
                    <a:pt x="53" y="74"/>
                  </a:cubicBezTo>
                  <a:cubicBezTo>
                    <a:pt x="56" y="73"/>
                    <a:pt x="58" y="72"/>
                    <a:pt x="60" y="71"/>
                  </a:cubicBezTo>
                  <a:cubicBezTo>
                    <a:pt x="65" y="72"/>
                    <a:pt x="69" y="67"/>
                    <a:pt x="74" y="68"/>
                  </a:cubicBezTo>
                  <a:cubicBezTo>
                    <a:pt x="76" y="67"/>
                    <a:pt x="78" y="66"/>
                    <a:pt x="80" y="65"/>
                  </a:cubicBezTo>
                  <a:cubicBezTo>
                    <a:pt x="89" y="66"/>
                    <a:pt x="95" y="59"/>
                    <a:pt x="103" y="58"/>
                  </a:cubicBezTo>
                  <a:cubicBezTo>
                    <a:pt x="104" y="58"/>
                    <a:pt x="104" y="58"/>
                    <a:pt x="105" y="58"/>
                  </a:cubicBezTo>
                  <a:cubicBezTo>
                    <a:pt x="108" y="59"/>
                    <a:pt x="110" y="56"/>
                    <a:pt x="113" y="57"/>
                  </a:cubicBezTo>
                  <a:cubicBezTo>
                    <a:pt x="114" y="56"/>
                    <a:pt x="116" y="56"/>
                    <a:pt x="117" y="55"/>
                  </a:cubicBezTo>
                  <a:cubicBezTo>
                    <a:pt x="124" y="55"/>
                    <a:pt x="125" y="51"/>
                    <a:pt x="122" y="46"/>
                  </a:cubicBezTo>
                  <a:cubicBezTo>
                    <a:pt x="121" y="42"/>
                    <a:pt x="116" y="39"/>
                    <a:pt x="118" y="34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3"/>
                    <a:pt x="119" y="32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9" y="25"/>
                    <a:pt x="118" y="19"/>
                    <a:pt x="128" y="20"/>
                  </a:cubicBezTo>
                  <a:close/>
                </a:path>
              </a:pathLst>
            </a:custGeom>
            <a:solidFill>
              <a:srgbClr val="E5E6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26"/>
            <p:cNvSpPr>
              <a:spLocks/>
            </p:cNvSpPr>
            <p:nvPr userDrawn="1"/>
          </p:nvSpPr>
          <p:spPr bwMode="auto">
            <a:xfrm>
              <a:off x="8656638" y="681945"/>
              <a:ext cx="74613" cy="98425"/>
            </a:xfrm>
            <a:custGeom>
              <a:avLst/>
              <a:gdLst>
                <a:gd name="T0" fmla="*/ 23 w 41"/>
                <a:gd name="T1" fmla="*/ 17 h 54"/>
                <a:gd name="T2" fmla="*/ 26 w 41"/>
                <a:gd name="T3" fmla="*/ 9 h 54"/>
                <a:gd name="T4" fmla="*/ 39 w 41"/>
                <a:gd name="T5" fmla="*/ 5 h 54"/>
                <a:gd name="T6" fmla="*/ 36 w 41"/>
                <a:gd name="T7" fmla="*/ 11 h 54"/>
                <a:gd name="T8" fmla="*/ 33 w 41"/>
                <a:gd name="T9" fmla="*/ 10 h 54"/>
                <a:gd name="T10" fmla="*/ 34 w 41"/>
                <a:gd name="T11" fmla="*/ 11 h 54"/>
                <a:gd name="T12" fmla="*/ 33 w 41"/>
                <a:gd name="T13" fmla="*/ 20 h 54"/>
                <a:gd name="T14" fmla="*/ 31 w 41"/>
                <a:gd name="T15" fmla="*/ 23 h 54"/>
                <a:gd name="T16" fmla="*/ 28 w 41"/>
                <a:gd name="T17" fmla="*/ 27 h 54"/>
                <a:gd name="T18" fmla="*/ 27 w 41"/>
                <a:gd name="T19" fmla="*/ 30 h 54"/>
                <a:gd name="T20" fmla="*/ 26 w 41"/>
                <a:gd name="T21" fmla="*/ 32 h 54"/>
                <a:gd name="T22" fmla="*/ 24 w 41"/>
                <a:gd name="T23" fmla="*/ 34 h 54"/>
                <a:gd name="T24" fmla="*/ 23 w 41"/>
                <a:gd name="T25" fmla="*/ 35 h 54"/>
                <a:gd name="T26" fmla="*/ 21 w 41"/>
                <a:gd name="T27" fmla="*/ 37 h 54"/>
                <a:gd name="T28" fmla="*/ 19 w 41"/>
                <a:gd name="T29" fmla="*/ 40 h 54"/>
                <a:gd name="T30" fmla="*/ 17 w 41"/>
                <a:gd name="T31" fmla="*/ 42 h 54"/>
                <a:gd name="T32" fmla="*/ 16 w 41"/>
                <a:gd name="T33" fmla="*/ 42 h 54"/>
                <a:gd name="T34" fmla="*/ 15 w 41"/>
                <a:gd name="T35" fmla="*/ 43 h 54"/>
                <a:gd name="T36" fmla="*/ 15 w 41"/>
                <a:gd name="T37" fmla="*/ 44 h 54"/>
                <a:gd name="T38" fmla="*/ 13 w 41"/>
                <a:gd name="T39" fmla="*/ 46 h 54"/>
                <a:gd name="T40" fmla="*/ 12 w 41"/>
                <a:gd name="T41" fmla="*/ 48 h 54"/>
                <a:gd name="T42" fmla="*/ 10 w 41"/>
                <a:gd name="T43" fmla="*/ 50 h 54"/>
                <a:gd name="T44" fmla="*/ 8 w 41"/>
                <a:gd name="T45" fmla="*/ 52 h 54"/>
                <a:gd name="T46" fmla="*/ 6 w 41"/>
                <a:gd name="T47" fmla="*/ 53 h 54"/>
                <a:gd name="T48" fmla="*/ 4 w 41"/>
                <a:gd name="T49" fmla="*/ 54 h 54"/>
                <a:gd name="T50" fmla="*/ 3 w 41"/>
                <a:gd name="T51" fmla="*/ 53 h 54"/>
                <a:gd name="T52" fmla="*/ 0 w 41"/>
                <a:gd name="T53" fmla="*/ 42 h 54"/>
                <a:gd name="T54" fmla="*/ 3 w 41"/>
                <a:gd name="T55" fmla="*/ 35 h 54"/>
                <a:gd name="T56" fmla="*/ 15 w 41"/>
                <a:gd name="T57" fmla="*/ 28 h 54"/>
                <a:gd name="T58" fmla="*/ 17 w 41"/>
                <a:gd name="T59" fmla="*/ 27 h 54"/>
                <a:gd name="T60" fmla="*/ 20 w 41"/>
                <a:gd name="T61" fmla="*/ 21 h 54"/>
                <a:gd name="T62" fmla="*/ 23 w 41"/>
                <a:gd name="T63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" h="54">
                  <a:moveTo>
                    <a:pt x="23" y="17"/>
                  </a:moveTo>
                  <a:cubicBezTo>
                    <a:pt x="24" y="14"/>
                    <a:pt x="25" y="12"/>
                    <a:pt x="26" y="9"/>
                  </a:cubicBezTo>
                  <a:cubicBezTo>
                    <a:pt x="29" y="0"/>
                    <a:pt x="29" y="0"/>
                    <a:pt x="39" y="5"/>
                  </a:cubicBezTo>
                  <a:cubicBezTo>
                    <a:pt x="41" y="9"/>
                    <a:pt x="38" y="10"/>
                    <a:pt x="36" y="11"/>
                  </a:cubicBezTo>
                  <a:cubicBezTo>
                    <a:pt x="35" y="11"/>
                    <a:pt x="34" y="11"/>
                    <a:pt x="33" y="10"/>
                  </a:cubicBezTo>
                  <a:cubicBezTo>
                    <a:pt x="34" y="11"/>
                    <a:pt x="34" y="10"/>
                    <a:pt x="34" y="11"/>
                  </a:cubicBezTo>
                  <a:cubicBezTo>
                    <a:pt x="35" y="14"/>
                    <a:pt x="34" y="17"/>
                    <a:pt x="33" y="20"/>
                  </a:cubicBezTo>
                  <a:cubicBezTo>
                    <a:pt x="32" y="21"/>
                    <a:pt x="32" y="22"/>
                    <a:pt x="31" y="23"/>
                  </a:cubicBezTo>
                  <a:cubicBezTo>
                    <a:pt x="30" y="24"/>
                    <a:pt x="29" y="26"/>
                    <a:pt x="28" y="27"/>
                  </a:cubicBezTo>
                  <a:cubicBezTo>
                    <a:pt x="28" y="28"/>
                    <a:pt x="27" y="29"/>
                    <a:pt x="27" y="30"/>
                  </a:cubicBezTo>
                  <a:cubicBezTo>
                    <a:pt x="27" y="30"/>
                    <a:pt x="26" y="31"/>
                    <a:pt x="26" y="32"/>
                  </a:cubicBezTo>
                  <a:cubicBezTo>
                    <a:pt x="25" y="32"/>
                    <a:pt x="25" y="33"/>
                    <a:pt x="24" y="34"/>
                  </a:cubicBezTo>
                  <a:cubicBezTo>
                    <a:pt x="24" y="34"/>
                    <a:pt x="23" y="35"/>
                    <a:pt x="23" y="35"/>
                  </a:cubicBezTo>
                  <a:cubicBezTo>
                    <a:pt x="22" y="36"/>
                    <a:pt x="22" y="37"/>
                    <a:pt x="21" y="37"/>
                  </a:cubicBezTo>
                  <a:cubicBezTo>
                    <a:pt x="20" y="38"/>
                    <a:pt x="19" y="39"/>
                    <a:pt x="19" y="40"/>
                  </a:cubicBezTo>
                  <a:cubicBezTo>
                    <a:pt x="18" y="41"/>
                    <a:pt x="17" y="41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5"/>
                    <a:pt x="14" y="45"/>
                    <a:pt x="13" y="46"/>
                  </a:cubicBezTo>
                  <a:cubicBezTo>
                    <a:pt x="13" y="47"/>
                    <a:pt x="12" y="47"/>
                    <a:pt x="12" y="48"/>
                  </a:cubicBezTo>
                  <a:cubicBezTo>
                    <a:pt x="11" y="49"/>
                    <a:pt x="11" y="49"/>
                    <a:pt x="10" y="50"/>
                  </a:cubicBezTo>
                  <a:cubicBezTo>
                    <a:pt x="10" y="51"/>
                    <a:pt x="9" y="51"/>
                    <a:pt x="8" y="52"/>
                  </a:cubicBezTo>
                  <a:cubicBezTo>
                    <a:pt x="8" y="52"/>
                    <a:pt x="7" y="53"/>
                    <a:pt x="6" y="53"/>
                  </a:cubicBezTo>
                  <a:cubicBezTo>
                    <a:pt x="6" y="54"/>
                    <a:pt x="5" y="54"/>
                    <a:pt x="4" y="54"/>
                  </a:cubicBezTo>
                  <a:cubicBezTo>
                    <a:pt x="4" y="54"/>
                    <a:pt x="3" y="54"/>
                    <a:pt x="3" y="53"/>
                  </a:cubicBezTo>
                  <a:cubicBezTo>
                    <a:pt x="1" y="50"/>
                    <a:pt x="0" y="46"/>
                    <a:pt x="0" y="42"/>
                  </a:cubicBezTo>
                  <a:cubicBezTo>
                    <a:pt x="1" y="40"/>
                    <a:pt x="2" y="38"/>
                    <a:pt x="3" y="35"/>
                  </a:cubicBezTo>
                  <a:cubicBezTo>
                    <a:pt x="8" y="34"/>
                    <a:pt x="11" y="30"/>
                    <a:pt x="15" y="28"/>
                  </a:cubicBezTo>
                  <a:cubicBezTo>
                    <a:pt x="17" y="29"/>
                    <a:pt x="17" y="28"/>
                    <a:pt x="17" y="27"/>
                  </a:cubicBezTo>
                  <a:cubicBezTo>
                    <a:pt x="17" y="24"/>
                    <a:pt x="18" y="22"/>
                    <a:pt x="20" y="21"/>
                  </a:cubicBezTo>
                  <a:cubicBezTo>
                    <a:pt x="23" y="21"/>
                    <a:pt x="23" y="19"/>
                    <a:pt x="23" y="17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27"/>
            <p:cNvSpPr>
              <a:spLocks/>
            </p:cNvSpPr>
            <p:nvPr userDrawn="1"/>
          </p:nvSpPr>
          <p:spPr bwMode="auto">
            <a:xfrm>
              <a:off x="7634288" y="1474108"/>
              <a:ext cx="34925" cy="46038"/>
            </a:xfrm>
            <a:custGeom>
              <a:avLst/>
              <a:gdLst>
                <a:gd name="T0" fmla="*/ 10 w 19"/>
                <a:gd name="T1" fmla="*/ 23 h 25"/>
                <a:gd name="T2" fmla="*/ 0 w 19"/>
                <a:gd name="T3" fmla="*/ 17 h 25"/>
                <a:gd name="T4" fmla="*/ 2 w 19"/>
                <a:gd name="T5" fmla="*/ 17 h 25"/>
                <a:gd name="T6" fmla="*/ 3 w 19"/>
                <a:gd name="T7" fmla="*/ 13 h 25"/>
                <a:gd name="T8" fmla="*/ 5 w 19"/>
                <a:gd name="T9" fmla="*/ 13 h 25"/>
                <a:gd name="T10" fmla="*/ 7 w 19"/>
                <a:gd name="T11" fmla="*/ 10 h 25"/>
                <a:gd name="T12" fmla="*/ 12 w 19"/>
                <a:gd name="T13" fmla="*/ 5 h 25"/>
                <a:gd name="T14" fmla="*/ 13 w 19"/>
                <a:gd name="T15" fmla="*/ 2 h 25"/>
                <a:gd name="T16" fmla="*/ 18 w 19"/>
                <a:gd name="T17" fmla="*/ 0 h 25"/>
                <a:gd name="T18" fmla="*/ 19 w 19"/>
                <a:gd name="T19" fmla="*/ 1 h 25"/>
                <a:gd name="T20" fmla="*/ 19 w 19"/>
                <a:gd name="T21" fmla="*/ 2 h 25"/>
                <a:gd name="T22" fmla="*/ 19 w 19"/>
                <a:gd name="T23" fmla="*/ 2 h 25"/>
                <a:gd name="T24" fmla="*/ 17 w 19"/>
                <a:gd name="T25" fmla="*/ 5 h 25"/>
                <a:gd name="T26" fmla="*/ 15 w 19"/>
                <a:gd name="T27" fmla="*/ 6 h 25"/>
                <a:gd name="T28" fmla="*/ 14 w 19"/>
                <a:gd name="T29" fmla="*/ 9 h 25"/>
                <a:gd name="T30" fmla="*/ 12 w 19"/>
                <a:gd name="T31" fmla="*/ 10 h 25"/>
                <a:gd name="T32" fmla="*/ 11 w 19"/>
                <a:gd name="T33" fmla="*/ 13 h 25"/>
                <a:gd name="T34" fmla="*/ 11 w 19"/>
                <a:gd name="T35" fmla="*/ 13 h 25"/>
                <a:gd name="T36" fmla="*/ 9 w 19"/>
                <a:gd name="T37" fmla="*/ 16 h 25"/>
                <a:gd name="T38" fmla="*/ 10 w 19"/>
                <a:gd name="T3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25">
                  <a:moveTo>
                    <a:pt x="10" y="23"/>
                  </a:moveTo>
                  <a:cubicBezTo>
                    <a:pt x="4" y="25"/>
                    <a:pt x="2" y="21"/>
                    <a:pt x="0" y="17"/>
                  </a:cubicBezTo>
                  <a:cubicBezTo>
                    <a:pt x="0" y="17"/>
                    <a:pt x="1" y="17"/>
                    <a:pt x="2" y="17"/>
                  </a:cubicBezTo>
                  <a:cubicBezTo>
                    <a:pt x="2" y="15"/>
                    <a:pt x="3" y="15"/>
                    <a:pt x="3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6" y="12"/>
                    <a:pt x="6" y="11"/>
                    <a:pt x="7" y="10"/>
                  </a:cubicBezTo>
                  <a:cubicBezTo>
                    <a:pt x="9" y="9"/>
                    <a:pt x="10" y="6"/>
                    <a:pt x="12" y="5"/>
                  </a:cubicBezTo>
                  <a:cubicBezTo>
                    <a:pt x="13" y="4"/>
                    <a:pt x="13" y="3"/>
                    <a:pt x="13" y="2"/>
                  </a:cubicBezTo>
                  <a:cubicBezTo>
                    <a:pt x="15" y="1"/>
                    <a:pt x="16" y="0"/>
                    <a:pt x="18" y="0"/>
                  </a:cubicBezTo>
                  <a:cubicBezTo>
                    <a:pt x="19" y="0"/>
                    <a:pt x="19" y="0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4"/>
                    <a:pt x="17" y="5"/>
                  </a:cubicBezTo>
                  <a:cubicBezTo>
                    <a:pt x="17" y="5"/>
                    <a:pt x="16" y="6"/>
                    <a:pt x="15" y="6"/>
                  </a:cubicBezTo>
                  <a:cubicBezTo>
                    <a:pt x="15" y="7"/>
                    <a:pt x="14" y="8"/>
                    <a:pt x="14" y="9"/>
                  </a:cubicBezTo>
                  <a:cubicBezTo>
                    <a:pt x="13" y="9"/>
                    <a:pt x="12" y="10"/>
                    <a:pt x="12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4"/>
                    <a:pt x="10" y="15"/>
                    <a:pt x="9" y="16"/>
                  </a:cubicBezTo>
                  <a:cubicBezTo>
                    <a:pt x="9" y="18"/>
                    <a:pt x="9" y="21"/>
                    <a:pt x="10" y="23"/>
                  </a:cubicBezTo>
                  <a:close/>
                </a:path>
              </a:pathLst>
            </a:cu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28"/>
            <p:cNvSpPr>
              <a:spLocks/>
            </p:cNvSpPr>
            <p:nvPr userDrawn="1"/>
          </p:nvSpPr>
          <p:spPr bwMode="auto">
            <a:xfrm>
              <a:off x="8624888" y="713695"/>
              <a:ext cx="22225" cy="20638"/>
            </a:xfrm>
            <a:custGeom>
              <a:avLst/>
              <a:gdLst>
                <a:gd name="T0" fmla="*/ 4 w 12"/>
                <a:gd name="T1" fmla="*/ 9 h 11"/>
                <a:gd name="T2" fmla="*/ 2 w 12"/>
                <a:gd name="T3" fmla="*/ 3 h 11"/>
                <a:gd name="T4" fmla="*/ 9 w 12"/>
                <a:gd name="T5" fmla="*/ 1 h 11"/>
                <a:gd name="T6" fmla="*/ 11 w 12"/>
                <a:gd name="T7" fmla="*/ 6 h 11"/>
                <a:gd name="T8" fmla="*/ 4 w 12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4" y="9"/>
                  </a:moveTo>
                  <a:cubicBezTo>
                    <a:pt x="0" y="8"/>
                    <a:pt x="1" y="5"/>
                    <a:pt x="2" y="3"/>
                  </a:cubicBezTo>
                  <a:cubicBezTo>
                    <a:pt x="4" y="1"/>
                    <a:pt x="6" y="0"/>
                    <a:pt x="9" y="1"/>
                  </a:cubicBezTo>
                  <a:cubicBezTo>
                    <a:pt x="11" y="2"/>
                    <a:pt x="12" y="4"/>
                    <a:pt x="11" y="6"/>
                  </a:cubicBezTo>
                  <a:cubicBezTo>
                    <a:pt x="10" y="9"/>
                    <a:pt x="7" y="11"/>
                    <a:pt x="4" y="9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29"/>
            <p:cNvSpPr>
              <a:spLocks/>
            </p:cNvSpPr>
            <p:nvPr userDrawn="1"/>
          </p:nvSpPr>
          <p:spPr bwMode="auto">
            <a:xfrm>
              <a:off x="8509000" y="983570"/>
              <a:ext cx="19050" cy="36513"/>
            </a:xfrm>
            <a:custGeom>
              <a:avLst/>
              <a:gdLst>
                <a:gd name="T0" fmla="*/ 10 w 10"/>
                <a:gd name="T1" fmla="*/ 0 h 20"/>
                <a:gd name="T2" fmla="*/ 0 w 10"/>
                <a:gd name="T3" fmla="*/ 20 h 20"/>
                <a:gd name="T4" fmla="*/ 10 w 10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0">
                  <a:moveTo>
                    <a:pt x="10" y="0"/>
                  </a:moveTo>
                  <a:cubicBezTo>
                    <a:pt x="7" y="7"/>
                    <a:pt x="3" y="13"/>
                    <a:pt x="0" y="20"/>
                  </a:cubicBezTo>
                  <a:cubicBezTo>
                    <a:pt x="0" y="12"/>
                    <a:pt x="0" y="4"/>
                    <a:pt x="10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30"/>
            <p:cNvSpPr>
              <a:spLocks/>
            </p:cNvSpPr>
            <p:nvPr userDrawn="1"/>
          </p:nvSpPr>
          <p:spPr bwMode="auto">
            <a:xfrm>
              <a:off x="7896225" y="1385208"/>
              <a:ext cx="34925" cy="23813"/>
            </a:xfrm>
            <a:custGeom>
              <a:avLst/>
              <a:gdLst>
                <a:gd name="T0" fmla="*/ 17 w 19"/>
                <a:gd name="T1" fmla="*/ 0 h 13"/>
                <a:gd name="T2" fmla="*/ 18 w 19"/>
                <a:gd name="T3" fmla="*/ 1 h 13"/>
                <a:gd name="T4" fmla="*/ 17 w 19"/>
                <a:gd name="T5" fmla="*/ 6 h 13"/>
                <a:gd name="T6" fmla="*/ 1 w 19"/>
                <a:gd name="T7" fmla="*/ 11 h 13"/>
                <a:gd name="T8" fmla="*/ 3 w 19"/>
                <a:gd name="T9" fmla="*/ 6 h 13"/>
                <a:gd name="T10" fmla="*/ 4 w 19"/>
                <a:gd name="T11" fmla="*/ 5 h 13"/>
                <a:gd name="T12" fmla="*/ 17 w 1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3">
                  <a:moveTo>
                    <a:pt x="17" y="0"/>
                  </a:moveTo>
                  <a:cubicBezTo>
                    <a:pt x="17" y="0"/>
                    <a:pt x="18" y="1"/>
                    <a:pt x="18" y="1"/>
                  </a:cubicBezTo>
                  <a:cubicBezTo>
                    <a:pt x="19" y="3"/>
                    <a:pt x="18" y="5"/>
                    <a:pt x="17" y="6"/>
                  </a:cubicBezTo>
                  <a:cubicBezTo>
                    <a:pt x="12" y="10"/>
                    <a:pt x="8" y="13"/>
                    <a:pt x="1" y="11"/>
                  </a:cubicBezTo>
                  <a:cubicBezTo>
                    <a:pt x="0" y="9"/>
                    <a:pt x="1" y="7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9" y="4"/>
                    <a:pt x="13" y="2"/>
                    <a:pt x="17" y="0"/>
                  </a:cubicBezTo>
                  <a:close/>
                </a:path>
              </a:pathLst>
            </a:custGeom>
            <a:solidFill>
              <a:srgbClr val="496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31"/>
            <p:cNvSpPr>
              <a:spLocks/>
            </p:cNvSpPr>
            <p:nvPr userDrawn="1"/>
          </p:nvSpPr>
          <p:spPr bwMode="auto">
            <a:xfrm>
              <a:off x="7977188" y="1351870"/>
              <a:ext cx="46038" cy="22225"/>
            </a:xfrm>
            <a:custGeom>
              <a:avLst/>
              <a:gdLst>
                <a:gd name="T0" fmla="*/ 22 w 25"/>
                <a:gd name="T1" fmla="*/ 0 h 12"/>
                <a:gd name="T2" fmla="*/ 25 w 25"/>
                <a:gd name="T3" fmla="*/ 1 h 12"/>
                <a:gd name="T4" fmla="*/ 20 w 25"/>
                <a:gd name="T5" fmla="*/ 6 h 12"/>
                <a:gd name="T6" fmla="*/ 3 w 25"/>
                <a:gd name="T7" fmla="*/ 12 h 12"/>
                <a:gd name="T8" fmla="*/ 0 w 25"/>
                <a:gd name="T9" fmla="*/ 9 h 12"/>
                <a:gd name="T10" fmla="*/ 11 w 25"/>
                <a:gd name="T11" fmla="*/ 4 h 12"/>
                <a:gd name="T12" fmla="*/ 22 w 2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2">
                  <a:moveTo>
                    <a:pt x="22" y="0"/>
                  </a:moveTo>
                  <a:cubicBezTo>
                    <a:pt x="23" y="0"/>
                    <a:pt x="24" y="0"/>
                    <a:pt x="25" y="1"/>
                  </a:cubicBezTo>
                  <a:cubicBezTo>
                    <a:pt x="25" y="3"/>
                    <a:pt x="23" y="5"/>
                    <a:pt x="20" y="6"/>
                  </a:cubicBezTo>
                  <a:cubicBezTo>
                    <a:pt x="15" y="9"/>
                    <a:pt x="9" y="12"/>
                    <a:pt x="3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4" y="7"/>
                    <a:pt x="8" y="6"/>
                    <a:pt x="11" y="4"/>
                  </a:cubicBezTo>
                  <a:cubicBezTo>
                    <a:pt x="15" y="3"/>
                    <a:pt x="18" y="1"/>
                    <a:pt x="22" y="0"/>
                  </a:cubicBezTo>
                  <a:close/>
                </a:path>
              </a:pathLst>
            </a:custGeom>
            <a:solidFill>
              <a:srgbClr val="9064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32"/>
            <p:cNvSpPr>
              <a:spLocks/>
            </p:cNvSpPr>
            <p:nvPr userDrawn="1"/>
          </p:nvSpPr>
          <p:spPr bwMode="auto">
            <a:xfrm>
              <a:off x="8642350" y="778783"/>
              <a:ext cx="20638" cy="23813"/>
            </a:xfrm>
            <a:custGeom>
              <a:avLst/>
              <a:gdLst>
                <a:gd name="T0" fmla="*/ 0 w 11"/>
                <a:gd name="T1" fmla="*/ 12 h 13"/>
                <a:gd name="T2" fmla="*/ 10 w 11"/>
                <a:gd name="T3" fmla="*/ 0 h 13"/>
                <a:gd name="T4" fmla="*/ 10 w 11"/>
                <a:gd name="T5" fmla="*/ 0 h 13"/>
                <a:gd name="T6" fmla="*/ 11 w 11"/>
                <a:gd name="T7" fmla="*/ 1 h 13"/>
                <a:gd name="T8" fmla="*/ 11 w 11"/>
                <a:gd name="T9" fmla="*/ 4 h 13"/>
                <a:gd name="T10" fmla="*/ 9 w 11"/>
                <a:gd name="T11" fmla="*/ 7 h 13"/>
                <a:gd name="T12" fmla="*/ 6 w 11"/>
                <a:gd name="T13" fmla="*/ 11 h 13"/>
                <a:gd name="T14" fmla="*/ 1 w 11"/>
                <a:gd name="T15" fmla="*/ 13 h 13"/>
                <a:gd name="T16" fmla="*/ 0 w 11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0" y="12"/>
                  </a:moveTo>
                  <a:cubicBezTo>
                    <a:pt x="0" y="6"/>
                    <a:pt x="4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8" y="9"/>
                    <a:pt x="7" y="10"/>
                    <a:pt x="6" y="11"/>
                  </a:cubicBezTo>
                  <a:cubicBezTo>
                    <a:pt x="5" y="12"/>
                    <a:pt x="3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33"/>
            <p:cNvSpPr>
              <a:spLocks/>
            </p:cNvSpPr>
            <p:nvPr userDrawn="1"/>
          </p:nvSpPr>
          <p:spPr bwMode="auto">
            <a:xfrm>
              <a:off x="8628063" y="801008"/>
              <a:ext cx="19050" cy="25400"/>
            </a:xfrm>
            <a:custGeom>
              <a:avLst/>
              <a:gdLst>
                <a:gd name="T0" fmla="*/ 0 w 10"/>
                <a:gd name="T1" fmla="*/ 14 h 14"/>
                <a:gd name="T2" fmla="*/ 8 w 10"/>
                <a:gd name="T3" fmla="*/ 0 h 14"/>
                <a:gd name="T4" fmla="*/ 10 w 10"/>
                <a:gd name="T5" fmla="*/ 4 h 14"/>
                <a:gd name="T6" fmla="*/ 9 w 10"/>
                <a:gd name="T7" fmla="*/ 8 h 14"/>
                <a:gd name="T8" fmla="*/ 5 w 10"/>
                <a:gd name="T9" fmla="*/ 13 h 14"/>
                <a:gd name="T10" fmla="*/ 0 w 10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4">
                  <a:moveTo>
                    <a:pt x="0" y="14"/>
                  </a:moveTo>
                  <a:cubicBezTo>
                    <a:pt x="0" y="8"/>
                    <a:pt x="4" y="4"/>
                    <a:pt x="8" y="0"/>
                  </a:cubicBezTo>
                  <a:cubicBezTo>
                    <a:pt x="9" y="1"/>
                    <a:pt x="10" y="2"/>
                    <a:pt x="10" y="4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8" y="10"/>
                    <a:pt x="6" y="12"/>
                    <a:pt x="5" y="13"/>
                  </a:cubicBezTo>
                  <a:cubicBezTo>
                    <a:pt x="3" y="14"/>
                    <a:pt x="2" y="14"/>
                    <a:pt x="0" y="14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34"/>
            <p:cNvSpPr>
              <a:spLocks/>
            </p:cNvSpPr>
            <p:nvPr userDrawn="1"/>
          </p:nvSpPr>
          <p:spPr bwMode="auto">
            <a:xfrm>
              <a:off x="8482013" y="1043895"/>
              <a:ext cx="15875" cy="20638"/>
            </a:xfrm>
            <a:custGeom>
              <a:avLst/>
              <a:gdLst>
                <a:gd name="T0" fmla="*/ 2 w 9"/>
                <a:gd name="T1" fmla="*/ 10 h 11"/>
                <a:gd name="T2" fmla="*/ 8 w 9"/>
                <a:gd name="T3" fmla="*/ 0 h 11"/>
                <a:gd name="T4" fmla="*/ 9 w 9"/>
                <a:gd name="T5" fmla="*/ 2 h 11"/>
                <a:gd name="T6" fmla="*/ 8 w 9"/>
                <a:gd name="T7" fmla="*/ 7 h 11"/>
                <a:gd name="T8" fmla="*/ 2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2" y="10"/>
                  </a:moveTo>
                  <a:cubicBezTo>
                    <a:pt x="0" y="4"/>
                    <a:pt x="3" y="2"/>
                    <a:pt x="8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4"/>
                    <a:pt x="8" y="5"/>
                    <a:pt x="8" y="7"/>
                  </a:cubicBezTo>
                  <a:cubicBezTo>
                    <a:pt x="6" y="8"/>
                    <a:pt x="5" y="11"/>
                    <a:pt x="2" y="1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35"/>
            <p:cNvSpPr>
              <a:spLocks/>
            </p:cNvSpPr>
            <p:nvPr userDrawn="1"/>
          </p:nvSpPr>
          <p:spPr bwMode="auto">
            <a:xfrm>
              <a:off x="8528050" y="961345"/>
              <a:ext cx="11113" cy="12700"/>
            </a:xfrm>
            <a:custGeom>
              <a:avLst/>
              <a:gdLst>
                <a:gd name="T0" fmla="*/ 5 w 6"/>
                <a:gd name="T1" fmla="*/ 0 h 7"/>
                <a:gd name="T2" fmla="*/ 0 w 6"/>
                <a:gd name="T3" fmla="*/ 7 h 7"/>
                <a:gd name="T4" fmla="*/ 5 w 6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5" y="0"/>
                  </a:moveTo>
                  <a:cubicBezTo>
                    <a:pt x="6" y="5"/>
                    <a:pt x="3" y="6"/>
                    <a:pt x="0" y="7"/>
                  </a:cubicBezTo>
                  <a:cubicBezTo>
                    <a:pt x="0" y="4"/>
                    <a:pt x="2" y="1"/>
                    <a:pt x="5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36"/>
            <p:cNvSpPr>
              <a:spLocks/>
            </p:cNvSpPr>
            <p:nvPr userDrawn="1"/>
          </p:nvSpPr>
          <p:spPr bwMode="auto">
            <a:xfrm>
              <a:off x="8537575" y="948645"/>
              <a:ext cx="6350" cy="12700"/>
            </a:xfrm>
            <a:custGeom>
              <a:avLst/>
              <a:gdLst>
                <a:gd name="T0" fmla="*/ 4 w 4"/>
                <a:gd name="T1" fmla="*/ 0 h 7"/>
                <a:gd name="T2" fmla="*/ 0 w 4"/>
                <a:gd name="T3" fmla="*/ 7 h 7"/>
                <a:gd name="T4" fmla="*/ 4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cubicBezTo>
                    <a:pt x="4" y="3"/>
                    <a:pt x="3" y="6"/>
                    <a:pt x="0" y="7"/>
                  </a:cubicBezTo>
                  <a:cubicBezTo>
                    <a:pt x="0" y="4"/>
                    <a:pt x="1" y="1"/>
                    <a:pt x="4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37"/>
            <p:cNvSpPr>
              <a:spLocks/>
            </p:cNvSpPr>
            <p:nvPr userDrawn="1"/>
          </p:nvSpPr>
          <p:spPr bwMode="auto">
            <a:xfrm>
              <a:off x="7670800" y="1485220"/>
              <a:ext cx="12700" cy="11113"/>
            </a:xfrm>
            <a:custGeom>
              <a:avLst/>
              <a:gdLst>
                <a:gd name="T0" fmla="*/ 0 w 7"/>
                <a:gd name="T1" fmla="*/ 5 h 6"/>
                <a:gd name="T2" fmla="*/ 5 w 7"/>
                <a:gd name="T3" fmla="*/ 0 h 6"/>
                <a:gd name="T4" fmla="*/ 6 w 7"/>
                <a:gd name="T5" fmla="*/ 1 h 6"/>
                <a:gd name="T6" fmla="*/ 7 w 7"/>
                <a:gd name="T7" fmla="*/ 2 h 6"/>
                <a:gd name="T8" fmla="*/ 7 w 7"/>
                <a:gd name="T9" fmla="*/ 3 h 6"/>
                <a:gd name="T10" fmla="*/ 5 w 7"/>
                <a:gd name="T11" fmla="*/ 5 h 6"/>
                <a:gd name="T12" fmla="*/ 2 w 7"/>
                <a:gd name="T13" fmla="*/ 6 h 6"/>
                <a:gd name="T14" fmla="*/ 0 w 7"/>
                <a:gd name="T1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1" y="3"/>
                    <a:pt x="3" y="2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1" y="6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EE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38"/>
            <p:cNvSpPr>
              <a:spLocks/>
            </p:cNvSpPr>
            <p:nvPr userDrawn="1"/>
          </p:nvSpPr>
          <p:spPr bwMode="auto">
            <a:xfrm>
              <a:off x="7959725" y="1747158"/>
              <a:ext cx="9525" cy="9525"/>
            </a:xfrm>
            <a:custGeom>
              <a:avLst/>
              <a:gdLst>
                <a:gd name="T0" fmla="*/ 1 w 5"/>
                <a:gd name="T1" fmla="*/ 5 h 5"/>
                <a:gd name="T2" fmla="*/ 0 w 5"/>
                <a:gd name="T3" fmla="*/ 3 h 5"/>
                <a:gd name="T4" fmla="*/ 5 w 5"/>
                <a:gd name="T5" fmla="*/ 3 h 5"/>
                <a:gd name="T6" fmla="*/ 5 w 5"/>
                <a:gd name="T7" fmla="*/ 4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1" y="5"/>
                    <a:pt x="1" y="4"/>
                    <a:pt x="0" y="3"/>
                  </a:cubicBezTo>
                  <a:cubicBezTo>
                    <a:pt x="2" y="1"/>
                    <a:pt x="4" y="0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1" y="5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39"/>
            <p:cNvSpPr>
              <a:spLocks/>
            </p:cNvSpPr>
            <p:nvPr userDrawn="1"/>
          </p:nvSpPr>
          <p:spPr bwMode="auto">
            <a:xfrm>
              <a:off x="7664450" y="1494745"/>
              <a:ext cx="7938" cy="952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0 h 5"/>
                <a:gd name="T4" fmla="*/ 4 w 5"/>
                <a:gd name="T5" fmla="*/ 1 h 5"/>
                <a:gd name="T6" fmla="*/ 3 w 5"/>
                <a:gd name="T7" fmla="*/ 5 h 5"/>
                <a:gd name="T8" fmla="*/ 2 w 5"/>
                <a:gd name="T9" fmla="*/ 5 h 5"/>
                <a:gd name="T10" fmla="*/ 0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2" y="1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4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EE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40"/>
            <p:cNvSpPr>
              <a:spLocks/>
            </p:cNvSpPr>
            <p:nvPr userDrawn="1"/>
          </p:nvSpPr>
          <p:spPr bwMode="auto">
            <a:xfrm>
              <a:off x="8543925" y="940708"/>
              <a:ext cx="7938" cy="7938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4 h 4"/>
                <a:gd name="T4" fmla="*/ 4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41"/>
            <p:cNvSpPr>
              <a:spLocks/>
            </p:cNvSpPr>
            <p:nvPr userDrawn="1"/>
          </p:nvSpPr>
          <p:spPr bwMode="auto">
            <a:xfrm>
              <a:off x="8405813" y="839108"/>
              <a:ext cx="3175" cy="317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42"/>
            <p:cNvSpPr>
              <a:spLocks/>
            </p:cNvSpPr>
            <p:nvPr userDrawn="1"/>
          </p:nvSpPr>
          <p:spPr bwMode="auto">
            <a:xfrm>
              <a:off x="8161338" y="1150258"/>
              <a:ext cx="4763" cy="317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0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43"/>
            <p:cNvSpPr>
              <a:spLocks/>
            </p:cNvSpPr>
            <p:nvPr userDrawn="1"/>
          </p:nvSpPr>
          <p:spPr bwMode="auto">
            <a:xfrm>
              <a:off x="8528050" y="977220"/>
              <a:ext cx="1588" cy="63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44"/>
            <p:cNvSpPr>
              <a:spLocks/>
            </p:cNvSpPr>
            <p:nvPr userDrawn="1"/>
          </p:nvSpPr>
          <p:spPr bwMode="auto">
            <a:xfrm>
              <a:off x="8736013" y="675595"/>
              <a:ext cx="4763" cy="6350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45"/>
            <p:cNvSpPr>
              <a:spLocks/>
            </p:cNvSpPr>
            <p:nvPr userDrawn="1"/>
          </p:nvSpPr>
          <p:spPr bwMode="auto">
            <a:xfrm>
              <a:off x="8672513" y="796245"/>
              <a:ext cx="160338" cy="246063"/>
            </a:xfrm>
            <a:custGeom>
              <a:avLst/>
              <a:gdLst>
                <a:gd name="T0" fmla="*/ 44 w 88"/>
                <a:gd name="T1" fmla="*/ 92 h 134"/>
                <a:gd name="T2" fmla="*/ 33 w 88"/>
                <a:gd name="T3" fmla="*/ 104 h 134"/>
                <a:gd name="T4" fmla="*/ 8 w 88"/>
                <a:gd name="T5" fmla="*/ 132 h 134"/>
                <a:gd name="T6" fmla="*/ 5 w 88"/>
                <a:gd name="T7" fmla="*/ 134 h 134"/>
                <a:gd name="T8" fmla="*/ 0 w 88"/>
                <a:gd name="T9" fmla="*/ 128 h 134"/>
                <a:gd name="T10" fmla="*/ 2 w 88"/>
                <a:gd name="T11" fmla="*/ 126 h 134"/>
                <a:gd name="T12" fmla="*/ 7 w 88"/>
                <a:gd name="T13" fmla="*/ 123 h 134"/>
                <a:gd name="T14" fmla="*/ 18 w 88"/>
                <a:gd name="T15" fmla="*/ 108 h 134"/>
                <a:gd name="T16" fmla="*/ 27 w 88"/>
                <a:gd name="T17" fmla="*/ 91 h 134"/>
                <a:gd name="T18" fmla="*/ 29 w 88"/>
                <a:gd name="T19" fmla="*/ 88 h 134"/>
                <a:gd name="T20" fmla="*/ 31 w 88"/>
                <a:gd name="T21" fmla="*/ 86 h 134"/>
                <a:gd name="T22" fmla="*/ 34 w 88"/>
                <a:gd name="T23" fmla="*/ 84 h 134"/>
                <a:gd name="T24" fmla="*/ 40 w 88"/>
                <a:gd name="T25" fmla="*/ 72 h 134"/>
                <a:gd name="T26" fmla="*/ 41 w 88"/>
                <a:gd name="T27" fmla="*/ 69 h 134"/>
                <a:gd name="T28" fmla="*/ 46 w 88"/>
                <a:gd name="T29" fmla="*/ 61 h 134"/>
                <a:gd name="T30" fmla="*/ 54 w 88"/>
                <a:gd name="T31" fmla="*/ 44 h 134"/>
                <a:gd name="T32" fmla="*/ 61 w 88"/>
                <a:gd name="T33" fmla="*/ 40 h 134"/>
                <a:gd name="T34" fmla="*/ 65 w 88"/>
                <a:gd name="T35" fmla="*/ 41 h 134"/>
                <a:gd name="T36" fmla="*/ 67 w 88"/>
                <a:gd name="T37" fmla="*/ 43 h 134"/>
                <a:gd name="T38" fmla="*/ 65 w 88"/>
                <a:gd name="T39" fmla="*/ 41 h 134"/>
                <a:gd name="T40" fmla="*/ 62 w 88"/>
                <a:gd name="T41" fmla="*/ 39 h 134"/>
                <a:gd name="T42" fmla="*/ 63 w 88"/>
                <a:gd name="T43" fmla="*/ 35 h 134"/>
                <a:gd name="T44" fmla="*/ 62 w 88"/>
                <a:gd name="T45" fmla="*/ 32 h 134"/>
                <a:gd name="T46" fmla="*/ 64 w 88"/>
                <a:gd name="T47" fmla="*/ 25 h 134"/>
                <a:gd name="T48" fmla="*/ 75 w 88"/>
                <a:gd name="T49" fmla="*/ 9 h 134"/>
                <a:gd name="T50" fmla="*/ 76 w 88"/>
                <a:gd name="T51" fmla="*/ 7 h 134"/>
                <a:gd name="T52" fmla="*/ 77 w 88"/>
                <a:gd name="T53" fmla="*/ 6 h 134"/>
                <a:gd name="T54" fmla="*/ 79 w 88"/>
                <a:gd name="T55" fmla="*/ 3 h 134"/>
                <a:gd name="T56" fmla="*/ 81 w 88"/>
                <a:gd name="T57" fmla="*/ 1 h 134"/>
                <a:gd name="T58" fmla="*/ 85 w 88"/>
                <a:gd name="T59" fmla="*/ 0 h 134"/>
                <a:gd name="T60" fmla="*/ 87 w 88"/>
                <a:gd name="T61" fmla="*/ 3 h 134"/>
                <a:gd name="T62" fmla="*/ 88 w 88"/>
                <a:gd name="T63" fmla="*/ 6 h 134"/>
                <a:gd name="T64" fmla="*/ 87 w 88"/>
                <a:gd name="T65" fmla="*/ 10 h 134"/>
                <a:gd name="T66" fmla="*/ 86 w 88"/>
                <a:gd name="T67" fmla="*/ 12 h 134"/>
                <a:gd name="T68" fmla="*/ 87 w 88"/>
                <a:gd name="T69" fmla="*/ 19 h 134"/>
                <a:gd name="T70" fmla="*/ 87 w 88"/>
                <a:gd name="T71" fmla="*/ 22 h 134"/>
                <a:gd name="T72" fmla="*/ 85 w 88"/>
                <a:gd name="T73" fmla="*/ 31 h 134"/>
                <a:gd name="T74" fmla="*/ 63 w 88"/>
                <a:gd name="T75" fmla="*/ 71 h 134"/>
                <a:gd name="T76" fmla="*/ 63 w 88"/>
                <a:gd name="T77" fmla="*/ 71 h 134"/>
                <a:gd name="T78" fmla="*/ 62 w 88"/>
                <a:gd name="T79" fmla="*/ 74 h 134"/>
                <a:gd name="T80" fmla="*/ 62 w 88"/>
                <a:gd name="T81" fmla="*/ 74 h 134"/>
                <a:gd name="T82" fmla="*/ 46 w 88"/>
                <a:gd name="T83" fmla="*/ 91 h 134"/>
                <a:gd name="T84" fmla="*/ 45 w 88"/>
                <a:gd name="T85" fmla="*/ 91 h 134"/>
                <a:gd name="T86" fmla="*/ 44 w 88"/>
                <a:gd name="T87" fmla="*/ 9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8" h="134">
                  <a:moveTo>
                    <a:pt x="44" y="92"/>
                  </a:moveTo>
                  <a:cubicBezTo>
                    <a:pt x="39" y="95"/>
                    <a:pt x="35" y="99"/>
                    <a:pt x="33" y="104"/>
                  </a:cubicBezTo>
                  <a:cubicBezTo>
                    <a:pt x="27" y="115"/>
                    <a:pt x="16" y="123"/>
                    <a:pt x="8" y="132"/>
                  </a:cubicBezTo>
                  <a:cubicBezTo>
                    <a:pt x="8" y="133"/>
                    <a:pt x="6" y="133"/>
                    <a:pt x="5" y="134"/>
                  </a:cubicBezTo>
                  <a:cubicBezTo>
                    <a:pt x="1" y="134"/>
                    <a:pt x="0" y="132"/>
                    <a:pt x="0" y="128"/>
                  </a:cubicBezTo>
                  <a:cubicBezTo>
                    <a:pt x="1" y="127"/>
                    <a:pt x="1" y="127"/>
                    <a:pt x="2" y="126"/>
                  </a:cubicBezTo>
                  <a:cubicBezTo>
                    <a:pt x="4" y="125"/>
                    <a:pt x="5" y="124"/>
                    <a:pt x="7" y="123"/>
                  </a:cubicBezTo>
                  <a:cubicBezTo>
                    <a:pt x="11" y="119"/>
                    <a:pt x="13" y="112"/>
                    <a:pt x="18" y="108"/>
                  </a:cubicBezTo>
                  <a:cubicBezTo>
                    <a:pt x="24" y="104"/>
                    <a:pt x="26" y="98"/>
                    <a:pt x="27" y="91"/>
                  </a:cubicBezTo>
                  <a:cubicBezTo>
                    <a:pt x="28" y="90"/>
                    <a:pt x="28" y="89"/>
                    <a:pt x="29" y="88"/>
                  </a:cubicBezTo>
                  <a:cubicBezTo>
                    <a:pt x="30" y="87"/>
                    <a:pt x="30" y="86"/>
                    <a:pt x="31" y="86"/>
                  </a:cubicBezTo>
                  <a:cubicBezTo>
                    <a:pt x="32" y="85"/>
                    <a:pt x="33" y="84"/>
                    <a:pt x="34" y="84"/>
                  </a:cubicBezTo>
                  <a:cubicBezTo>
                    <a:pt x="40" y="82"/>
                    <a:pt x="39" y="76"/>
                    <a:pt x="40" y="72"/>
                  </a:cubicBezTo>
                  <a:cubicBezTo>
                    <a:pt x="40" y="71"/>
                    <a:pt x="40" y="70"/>
                    <a:pt x="41" y="69"/>
                  </a:cubicBezTo>
                  <a:cubicBezTo>
                    <a:pt x="42" y="66"/>
                    <a:pt x="44" y="64"/>
                    <a:pt x="46" y="61"/>
                  </a:cubicBezTo>
                  <a:cubicBezTo>
                    <a:pt x="49" y="56"/>
                    <a:pt x="48" y="49"/>
                    <a:pt x="54" y="44"/>
                  </a:cubicBezTo>
                  <a:cubicBezTo>
                    <a:pt x="56" y="43"/>
                    <a:pt x="58" y="41"/>
                    <a:pt x="61" y="40"/>
                  </a:cubicBezTo>
                  <a:cubicBezTo>
                    <a:pt x="63" y="40"/>
                    <a:pt x="64" y="41"/>
                    <a:pt x="65" y="41"/>
                  </a:cubicBezTo>
                  <a:cubicBezTo>
                    <a:pt x="66" y="42"/>
                    <a:pt x="67" y="42"/>
                    <a:pt x="67" y="43"/>
                  </a:cubicBezTo>
                  <a:cubicBezTo>
                    <a:pt x="67" y="42"/>
                    <a:pt x="66" y="42"/>
                    <a:pt x="65" y="41"/>
                  </a:cubicBezTo>
                  <a:cubicBezTo>
                    <a:pt x="64" y="41"/>
                    <a:pt x="63" y="41"/>
                    <a:pt x="62" y="39"/>
                  </a:cubicBezTo>
                  <a:cubicBezTo>
                    <a:pt x="61" y="37"/>
                    <a:pt x="67" y="37"/>
                    <a:pt x="63" y="35"/>
                  </a:cubicBezTo>
                  <a:cubicBezTo>
                    <a:pt x="62" y="34"/>
                    <a:pt x="62" y="33"/>
                    <a:pt x="62" y="32"/>
                  </a:cubicBezTo>
                  <a:cubicBezTo>
                    <a:pt x="63" y="30"/>
                    <a:pt x="64" y="28"/>
                    <a:pt x="64" y="25"/>
                  </a:cubicBezTo>
                  <a:cubicBezTo>
                    <a:pt x="67" y="19"/>
                    <a:pt x="70" y="14"/>
                    <a:pt x="75" y="9"/>
                  </a:cubicBezTo>
                  <a:cubicBezTo>
                    <a:pt x="75" y="8"/>
                    <a:pt x="76" y="7"/>
                    <a:pt x="76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8" y="5"/>
                    <a:pt x="78" y="4"/>
                    <a:pt x="79" y="3"/>
                  </a:cubicBezTo>
                  <a:cubicBezTo>
                    <a:pt x="79" y="2"/>
                    <a:pt x="80" y="2"/>
                    <a:pt x="81" y="1"/>
                  </a:cubicBezTo>
                  <a:cubicBezTo>
                    <a:pt x="82" y="0"/>
                    <a:pt x="83" y="0"/>
                    <a:pt x="85" y="0"/>
                  </a:cubicBezTo>
                  <a:cubicBezTo>
                    <a:pt x="86" y="1"/>
                    <a:pt x="87" y="2"/>
                    <a:pt x="87" y="3"/>
                  </a:cubicBezTo>
                  <a:cubicBezTo>
                    <a:pt x="88" y="4"/>
                    <a:pt x="88" y="5"/>
                    <a:pt x="88" y="6"/>
                  </a:cubicBezTo>
                  <a:cubicBezTo>
                    <a:pt x="88" y="7"/>
                    <a:pt x="88" y="9"/>
                    <a:pt x="87" y="10"/>
                  </a:cubicBezTo>
                  <a:cubicBezTo>
                    <a:pt x="87" y="11"/>
                    <a:pt x="87" y="12"/>
                    <a:pt x="86" y="12"/>
                  </a:cubicBezTo>
                  <a:cubicBezTo>
                    <a:pt x="86" y="15"/>
                    <a:pt x="87" y="17"/>
                    <a:pt x="87" y="19"/>
                  </a:cubicBezTo>
                  <a:cubicBezTo>
                    <a:pt x="87" y="20"/>
                    <a:pt x="87" y="21"/>
                    <a:pt x="87" y="22"/>
                  </a:cubicBezTo>
                  <a:cubicBezTo>
                    <a:pt x="86" y="25"/>
                    <a:pt x="86" y="28"/>
                    <a:pt x="85" y="31"/>
                  </a:cubicBezTo>
                  <a:cubicBezTo>
                    <a:pt x="76" y="43"/>
                    <a:pt x="74" y="59"/>
                    <a:pt x="63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2"/>
                    <a:pt x="62" y="73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0" y="83"/>
                    <a:pt x="52" y="86"/>
                    <a:pt x="46" y="91"/>
                  </a:cubicBezTo>
                  <a:cubicBezTo>
                    <a:pt x="45" y="91"/>
                    <a:pt x="45" y="91"/>
                    <a:pt x="45" y="91"/>
                  </a:cubicBezTo>
                  <a:lnTo>
                    <a:pt x="44" y="92"/>
                  </a:lnTo>
                  <a:close/>
                </a:path>
              </a:pathLst>
            </a:custGeom>
            <a:solidFill>
              <a:srgbClr val="E2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46"/>
            <p:cNvSpPr>
              <a:spLocks/>
            </p:cNvSpPr>
            <p:nvPr userDrawn="1"/>
          </p:nvSpPr>
          <p:spPr bwMode="auto">
            <a:xfrm>
              <a:off x="8058150" y="1340758"/>
              <a:ext cx="317500" cy="384175"/>
            </a:xfrm>
            <a:custGeom>
              <a:avLst/>
              <a:gdLst>
                <a:gd name="T0" fmla="*/ 82 w 174"/>
                <a:gd name="T1" fmla="*/ 139 h 210"/>
                <a:gd name="T2" fmla="*/ 49 w 174"/>
                <a:gd name="T3" fmla="*/ 173 h 210"/>
                <a:gd name="T4" fmla="*/ 35 w 174"/>
                <a:gd name="T5" fmla="*/ 186 h 210"/>
                <a:gd name="T6" fmla="*/ 30 w 174"/>
                <a:gd name="T7" fmla="*/ 191 h 210"/>
                <a:gd name="T8" fmla="*/ 30 w 174"/>
                <a:gd name="T9" fmla="*/ 191 h 210"/>
                <a:gd name="T10" fmla="*/ 24 w 174"/>
                <a:gd name="T11" fmla="*/ 196 h 210"/>
                <a:gd name="T12" fmla="*/ 24 w 174"/>
                <a:gd name="T13" fmla="*/ 196 h 210"/>
                <a:gd name="T14" fmla="*/ 16 w 174"/>
                <a:gd name="T15" fmla="*/ 201 h 210"/>
                <a:gd name="T16" fmla="*/ 16 w 174"/>
                <a:gd name="T17" fmla="*/ 201 h 210"/>
                <a:gd name="T18" fmla="*/ 10 w 174"/>
                <a:gd name="T19" fmla="*/ 205 h 210"/>
                <a:gd name="T20" fmla="*/ 0 w 174"/>
                <a:gd name="T21" fmla="*/ 207 h 210"/>
                <a:gd name="T22" fmla="*/ 0 w 174"/>
                <a:gd name="T23" fmla="*/ 206 h 210"/>
                <a:gd name="T24" fmla="*/ 36 w 174"/>
                <a:gd name="T25" fmla="*/ 171 h 210"/>
                <a:gd name="T26" fmla="*/ 73 w 174"/>
                <a:gd name="T27" fmla="*/ 138 h 210"/>
                <a:gd name="T28" fmla="*/ 116 w 174"/>
                <a:gd name="T29" fmla="*/ 79 h 210"/>
                <a:gd name="T30" fmla="*/ 127 w 174"/>
                <a:gd name="T31" fmla="*/ 62 h 210"/>
                <a:gd name="T32" fmla="*/ 127 w 174"/>
                <a:gd name="T33" fmla="*/ 58 h 210"/>
                <a:gd name="T34" fmla="*/ 127 w 174"/>
                <a:gd name="T35" fmla="*/ 58 h 210"/>
                <a:gd name="T36" fmla="*/ 117 w 174"/>
                <a:gd name="T37" fmla="*/ 62 h 210"/>
                <a:gd name="T38" fmla="*/ 111 w 174"/>
                <a:gd name="T39" fmla="*/ 53 h 210"/>
                <a:gd name="T40" fmla="*/ 117 w 174"/>
                <a:gd name="T41" fmla="*/ 45 h 210"/>
                <a:gd name="T42" fmla="*/ 119 w 174"/>
                <a:gd name="T43" fmla="*/ 43 h 210"/>
                <a:gd name="T44" fmla="*/ 120 w 174"/>
                <a:gd name="T45" fmla="*/ 42 h 210"/>
                <a:gd name="T46" fmla="*/ 123 w 174"/>
                <a:gd name="T47" fmla="*/ 41 h 210"/>
                <a:gd name="T48" fmla="*/ 131 w 174"/>
                <a:gd name="T49" fmla="*/ 41 h 210"/>
                <a:gd name="T50" fmla="*/ 135 w 174"/>
                <a:gd name="T51" fmla="*/ 48 h 210"/>
                <a:gd name="T52" fmla="*/ 140 w 174"/>
                <a:gd name="T53" fmla="*/ 43 h 210"/>
                <a:gd name="T54" fmla="*/ 148 w 174"/>
                <a:gd name="T55" fmla="*/ 28 h 210"/>
                <a:gd name="T56" fmla="*/ 155 w 174"/>
                <a:gd name="T57" fmla="*/ 15 h 210"/>
                <a:gd name="T58" fmla="*/ 163 w 174"/>
                <a:gd name="T59" fmla="*/ 3 h 210"/>
                <a:gd name="T60" fmla="*/ 168 w 174"/>
                <a:gd name="T61" fmla="*/ 1 h 210"/>
                <a:gd name="T62" fmla="*/ 174 w 174"/>
                <a:gd name="T63" fmla="*/ 9 h 210"/>
                <a:gd name="T64" fmla="*/ 118 w 174"/>
                <a:gd name="T65" fmla="*/ 89 h 210"/>
                <a:gd name="T66" fmla="*/ 82 w 174"/>
                <a:gd name="T67" fmla="*/ 13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4" h="210">
                  <a:moveTo>
                    <a:pt x="82" y="139"/>
                  </a:moveTo>
                  <a:cubicBezTo>
                    <a:pt x="73" y="152"/>
                    <a:pt x="60" y="162"/>
                    <a:pt x="49" y="173"/>
                  </a:cubicBezTo>
                  <a:cubicBezTo>
                    <a:pt x="44" y="177"/>
                    <a:pt x="39" y="180"/>
                    <a:pt x="35" y="186"/>
                  </a:cubicBezTo>
                  <a:cubicBezTo>
                    <a:pt x="34" y="188"/>
                    <a:pt x="31" y="188"/>
                    <a:pt x="30" y="191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29" y="193"/>
                    <a:pt x="25" y="193"/>
                    <a:pt x="24" y="196"/>
                  </a:cubicBezTo>
                  <a:cubicBezTo>
                    <a:pt x="24" y="196"/>
                    <a:pt x="24" y="196"/>
                    <a:pt x="24" y="196"/>
                  </a:cubicBezTo>
                  <a:cubicBezTo>
                    <a:pt x="23" y="199"/>
                    <a:pt x="18" y="198"/>
                    <a:pt x="16" y="201"/>
                  </a:cubicBezTo>
                  <a:cubicBezTo>
                    <a:pt x="16" y="201"/>
                    <a:pt x="16" y="201"/>
                    <a:pt x="16" y="201"/>
                  </a:cubicBezTo>
                  <a:cubicBezTo>
                    <a:pt x="15" y="204"/>
                    <a:pt x="12" y="204"/>
                    <a:pt x="10" y="205"/>
                  </a:cubicBezTo>
                  <a:cubicBezTo>
                    <a:pt x="7" y="206"/>
                    <a:pt x="4" y="210"/>
                    <a:pt x="0" y="207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13" y="195"/>
                    <a:pt x="21" y="180"/>
                    <a:pt x="36" y="171"/>
                  </a:cubicBezTo>
                  <a:cubicBezTo>
                    <a:pt x="50" y="163"/>
                    <a:pt x="61" y="150"/>
                    <a:pt x="73" y="138"/>
                  </a:cubicBezTo>
                  <a:cubicBezTo>
                    <a:pt x="88" y="119"/>
                    <a:pt x="100" y="98"/>
                    <a:pt x="116" y="79"/>
                  </a:cubicBezTo>
                  <a:cubicBezTo>
                    <a:pt x="118" y="72"/>
                    <a:pt x="119" y="64"/>
                    <a:pt x="127" y="62"/>
                  </a:cubicBezTo>
                  <a:cubicBezTo>
                    <a:pt x="129" y="61"/>
                    <a:pt x="129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66"/>
                    <a:pt x="121" y="63"/>
                    <a:pt x="117" y="62"/>
                  </a:cubicBezTo>
                  <a:cubicBezTo>
                    <a:pt x="113" y="61"/>
                    <a:pt x="110" y="58"/>
                    <a:pt x="111" y="53"/>
                  </a:cubicBezTo>
                  <a:cubicBezTo>
                    <a:pt x="112" y="50"/>
                    <a:pt x="114" y="48"/>
                    <a:pt x="117" y="45"/>
                  </a:cubicBezTo>
                  <a:cubicBezTo>
                    <a:pt x="117" y="45"/>
                    <a:pt x="118" y="44"/>
                    <a:pt x="119" y="43"/>
                  </a:cubicBezTo>
                  <a:cubicBezTo>
                    <a:pt x="119" y="43"/>
                    <a:pt x="120" y="42"/>
                    <a:pt x="120" y="42"/>
                  </a:cubicBezTo>
                  <a:cubicBezTo>
                    <a:pt x="121" y="42"/>
                    <a:pt x="122" y="41"/>
                    <a:pt x="123" y="41"/>
                  </a:cubicBezTo>
                  <a:cubicBezTo>
                    <a:pt x="126" y="41"/>
                    <a:pt x="129" y="40"/>
                    <a:pt x="131" y="41"/>
                  </a:cubicBezTo>
                  <a:cubicBezTo>
                    <a:pt x="133" y="43"/>
                    <a:pt x="132" y="48"/>
                    <a:pt x="135" y="48"/>
                  </a:cubicBezTo>
                  <a:cubicBezTo>
                    <a:pt x="138" y="49"/>
                    <a:pt x="139" y="45"/>
                    <a:pt x="140" y="43"/>
                  </a:cubicBezTo>
                  <a:cubicBezTo>
                    <a:pt x="144" y="38"/>
                    <a:pt x="147" y="33"/>
                    <a:pt x="148" y="28"/>
                  </a:cubicBezTo>
                  <a:cubicBezTo>
                    <a:pt x="150" y="23"/>
                    <a:pt x="153" y="20"/>
                    <a:pt x="155" y="15"/>
                  </a:cubicBezTo>
                  <a:cubicBezTo>
                    <a:pt x="157" y="11"/>
                    <a:pt x="160" y="7"/>
                    <a:pt x="163" y="3"/>
                  </a:cubicBezTo>
                  <a:cubicBezTo>
                    <a:pt x="164" y="2"/>
                    <a:pt x="165" y="0"/>
                    <a:pt x="168" y="1"/>
                  </a:cubicBezTo>
                  <a:cubicBezTo>
                    <a:pt x="171" y="3"/>
                    <a:pt x="173" y="5"/>
                    <a:pt x="174" y="9"/>
                  </a:cubicBezTo>
                  <a:cubicBezTo>
                    <a:pt x="157" y="37"/>
                    <a:pt x="140" y="64"/>
                    <a:pt x="118" y="89"/>
                  </a:cubicBezTo>
                  <a:cubicBezTo>
                    <a:pt x="105" y="105"/>
                    <a:pt x="95" y="123"/>
                    <a:pt x="82" y="139"/>
                  </a:cubicBezTo>
                  <a:close/>
                </a:path>
              </a:pathLst>
            </a:custGeom>
            <a:solidFill>
              <a:srgbClr val="B8B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47"/>
            <p:cNvSpPr>
              <a:spLocks/>
            </p:cNvSpPr>
            <p:nvPr userDrawn="1"/>
          </p:nvSpPr>
          <p:spPr bwMode="auto">
            <a:xfrm>
              <a:off x="8207375" y="1355045"/>
              <a:ext cx="180975" cy="239713"/>
            </a:xfrm>
            <a:custGeom>
              <a:avLst/>
              <a:gdLst>
                <a:gd name="T0" fmla="*/ 0 w 99"/>
                <a:gd name="T1" fmla="*/ 131 h 131"/>
                <a:gd name="T2" fmla="*/ 30 w 99"/>
                <a:gd name="T3" fmla="*/ 86 h 131"/>
                <a:gd name="T4" fmla="*/ 63 w 99"/>
                <a:gd name="T5" fmla="*/ 42 h 131"/>
                <a:gd name="T6" fmla="*/ 79 w 99"/>
                <a:gd name="T7" fmla="*/ 17 h 131"/>
                <a:gd name="T8" fmla="*/ 91 w 99"/>
                <a:gd name="T9" fmla="*/ 1 h 131"/>
                <a:gd name="T10" fmla="*/ 99 w 99"/>
                <a:gd name="T11" fmla="*/ 7 h 131"/>
                <a:gd name="T12" fmla="*/ 67 w 99"/>
                <a:gd name="T13" fmla="*/ 44 h 131"/>
                <a:gd name="T14" fmla="*/ 47 w 99"/>
                <a:gd name="T15" fmla="*/ 72 h 131"/>
                <a:gd name="T16" fmla="*/ 11 w 99"/>
                <a:gd name="T17" fmla="*/ 120 h 131"/>
                <a:gd name="T18" fmla="*/ 0 w 99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1">
                  <a:moveTo>
                    <a:pt x="0" y="131"/>
                  </a:moveTo>
                  <a:cubicBezTo>
                    <a:pt x="9" y="115"/>
                    <a:pt x="19" y="100"/>
                    <a:pt x="30" y="86"/>
                  </a:cubicBezTo>
                  <a:cubicBezTo>
                    <a:pt x="41" y="72"/>
                    <a:pt x="53" y="58"/>
                    <a:pt x="63" y="42"/>
                  </a:cubicBezTo>
                  <a:cubicBezTo>
                    <a:pt x="68" y="34"/>
                    <a:pt x="74" y="26"/>
                    <a:pt x="79" y="17"/>
                  </a:cubicBezTo>
                  <a:cubicBezTo>
                    <a:pt x="83" y="11"/>
                    <a:pt x="87" y="6"/>
                    <a:pt x="91" y="1"/>
                  </a:cubicBezTo>
                  <a:cubicBezTo>
                    <a:pt x="96" y="0"/>
                    <a:pt x="98" y="2"/>
                    <a:pt x="99" y="7"/>
                  </a:cubicBezTo>
                  <a:cubicBezTo>
                    <a:pt x="86" y="17"/>
                    <a:pt x="75" y="29"/>
                    <a:pt x="67" y="44"/>
                  </a:cubicBezTo>
                  <a:cubicBezTo>
                    <a:pt x="61" y="54"/>
                    <a:pt x="55" y="63"/>
                    <a:pt x="47" y="72"/>
                  </a:cubicBezTo>
                  <a:cubicBezTo>
                    <a:pt x="35" y="87"/>
                    <a:pt x="21" y="103"/>
                    <a:pt x="11" y="120"/>
                  </a:cubicBezTo>
                  <a:cubicBezTo>
                    <a:pt x="8" y="124"/>
                    <a:pt x="5" y="128"/>
                    <a:pt x="0" y="131"/>
                  </a:cubicBezTo>
                  <a:close/>
                </a:path>
              </a:pathLst>
            </a:custGeom>
            <a:solidFill>
              <a:srgbClr val="BB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48"/>
            <p:cNvSpPr>
              <a:spLocks/>
            </p:cNvSpPr>
            <p:nvPr userDrawn="1"/>
          </p:nvSpPr>
          <p:spPr bwMode="auto">
            <a:xfrm>
              <a:off x="8850313" y="1712233"/>
              <a:ext cx="123825" cy="96838"/>
            </a:xfrm>
            <a:custGeom>
              <a:avLst/>
              <a:gdLst>
                <a:gd name="T0" fmla="*/ 4 w 68"/>
                <a:gd name="T1" fmla="*/ 12 h 53"/>
                <a:gd name="T2" fmla="*/ 0 w 68"/>
                <a:gd name="T3" fmla="*/ 8 h 53"/>
                <a:gd name="T4" fmla="*/ 3 w 68"/>
                <a:gd name="T5" fmla="*/ 0 h 53"/>
                <a:gd name="T6" fmla="*/ 29 w 68"/>
                <a:gd name="T7" fmla="*/ 14 h 53"/>
                <a:gd name="T8" fmla="*/ 43 w 68"/>
                <a:gd name="T9" fmla="*/ 31 h 53"/>
                <a:gd name="T10" fmla="*/ 53 w 68"/>
                <a:gd name="T11" fmla="*/ 37 h 53"/>
                <a:gd name="T12" fmla="*/ 68 w 68"/>
                <a:gd name="T13" fmla="*/ 50 h 53"/>
                <a:gd name="T14" fmla="*/ 67 w 68"/>
                <a:gd name="T15" fmla="*/ 53 h 53"/>
                <a:gd name="T16" fmla="*/ 62 w 68"/>
                <a:gd name="T17" fmla="*/ 53 h 53"/>
                <a:gd name="T18" fmla="*/ 58 w 68"/>
                <a:gd name="T19" fmla="*/ 51 h 53"/>
                <a:gd name="T20" fmla="*/ 54 w 68"/>
                <a:gd name="T21" fmla="*/ 49 h 53"/>
                <a:gd name="T22" fmla="*/ 48 w 68"/>
                <a:gd name="T23" fmla="*/ 45 h 53"/>
                <a:gd name="T24" fmla="*/ 43 w 68"/>
                <a:gd name="T25" fmla="*/ 43 h 53"/>
                <a:gd name="T26" fmla="*/ 38 w 68"/>
                <a:gd name="T27" fmla="*/ 40 h 53"/>
                <a:gd name="T28" fmla="*/ 36 w 68"/>
                <a:gd name="T29" fmla="*/ 38 h 53"/>
                <a:gd name="T30" fmla="*/ 33 w 68"/>
                <a:gd name="T31" fmla="*/ 34 h 53"/>
                <a:gd name="T32" fmla="*/ 31 w 68"/>
                <a:gd name="T33" fmla="*/ 32 h 53"/>
                <a:gd name="T34" fmla="*/ 26 w 68"/>
                <a:gd name="T35" fmla="*/ 28 h 53"/>
                <a:gd name="T36" fmla="*/ 23 w 68"/>
                <a:gd name="T37" fmla="*/ 26 h 53"/>
                <a:gd name="T38" fmla="*/ 21 w 68"/>
                <a:gd name="T39" fmla="*/ 25 h 53"/>
                <a:gd name="T40" fmla="*/ 19 w 68"/>
                <a:gd name="T41" fmla="*/ 22 h 53"/>
                <a:gd name="T42" fmla="*/ 16 w 68"/>
                <a:gd name="T43" fmla="*/ 17 h 53"/>
                <a:gd name="T44" fmla="*/ 4 w 68"/>
                <a:gd name="T45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53">
                  <a:moveTo>
                    <a:pt x="4" y="12"/>
                  </a:moveTo>
                  <a:cubicBezTo>
                    <a:pt x="2" y="11"/>
                    <a:pt x="1" y="10"/>
                    <a:pt x="0" y="8"/>
                  </a:cubicBezTo>
                  <a:cubicBezTo>
                    <a:pt x="0" y="5"/>
                    <a:pt x="1" y="2"/>
                    <a:pt x="3" y="0"/>
                  </a:cubicBezTo>
                  <a:cubicBezTo>
                    <a:pt x="14" y="0"/>
                    <a:pt x="22" y="6"/>
                    <a:pt x="29" y="14"/>
                  </a:cubicBezTo>
                  <a:cubicBezTo>
                    <a:pt x="38" y="16"/>
                    <a:pt x="37" y="26"/>
                    <a:pt x="43" y="31"/>
                  </a:cubicBezTo>
                  <a:cubicBezTo>
                    <a:pt x="46" y="34"/>
                    <a:pt x="49" y="37"/>
                    <a:pt x="53" y="37"/>
                  </a:cubicBezTo>
                  <a:cubicBezTo>
                    <a:pt x="57" y="42"/>
                    <a:pt x="66" y="42"/>
                    <a:pt x="68" y="50"/>
                  </a:cubicBezTo>
                  <a:cubicBezTo>
                    <a:pt x="68" y="51"/>
                    <a:pt x="68" y="52"/>
                    <a:pt x="67" y="53"/>
                  </a:cubicBezTo>
                  <a:cubicBezTo>
                    <a:pt x="65" y="53"/>
                    <a:pt x="64" y="53"/>
                    <a:pt x="62" y="53"/>
                  </a:cubicBezTo>
                  <a:cubicBezTo>
                    <a:pt x="61" y="53"/>
                    <a:pt x="59" y="52"/>
                    <a:pt x="58" y="51"/>
                  </a:cubicBezTo>
                  <a:cubicBezTo>
                    <a:pt x="56" y="51"/>
                    <a:pt x="55" y="50"/>
                    <a:pt x="54" y="49"/>
                  </a:cubicBezTo>
                  <a:cubicBezTo>
                    <a:pt x="52" y="47"/>
                    <a:pt x="50" y="45"/>
                    <a:pt x="48" y="45"/>
                  </a:cubicBezTo>
                  <a:cubicBezTo>
                    <a:pt x="46" y="44"/>
                    <a:pt x="44" y="44"/>
                    <a:pt x="43" y="43"/>
                  </a:cubicBezTo>
                  <a:cubicBezTo>
                    <a:pt x="41" y="42"/>
                    <a:pt x="40" y="41"/>
                    <a:pt x="38" y="40"/>
                  </a:cubicBezTo>
                  <a:cubicBezTo>
                    <a:pt x="38" y="39"/>
                    <a:pt x="37" y="38"/>
                    <a:pt x="36" y="38"/>
                  </a:cubicBezTo>
                  <a:cubicBezTo>
                    <a:pt x="35" y="36"/>
                    <a:pt x="34" y="35"/>
                    <a:pt x="33" y="34"/>
                  </a:cubicBezTo>
                  <a:cubicBezTo>
                    <a:pt x="32" y="33"/>
                    <a:pt x="32" y="33"/>
                    <a:pt x="31" y="32"/>
                  </a:cubicBezTo>
                  <a:cubicBezTo>
                    <a:pt x="29" y="31"/>
                    <a:pt x="28" y="29"/>
                    <a:pt x="26" y="28"/>
                  </a:cubicBezTo>
                  <a:cubicBezTo>
                    <a:pt x="25" y="27"/>
                    <a:pt x="24" y="27"/>
                    <a:pt x="23" y="26"/>
                  </a:cubicBezTo>
                  <a:cubicBezTo>
                    <a:pt x="22" y="26"/>
                    <a:pt x="22" y="25"/>
                    <a:pt x="21" y="25"/>
                  </a:cubicBezTo>
                  <a:cubicBezTo>
                    <a:pt x="20" y="24"/>
                    <a:pt x="20" y="23"/>
                    <a:pt x="19" y="22"/>
                  </a:cubicBezTo>
                  <a:cubicBezTo>
                    <a:pt x="18" y="20"/>
                    <a:pt x="17" y="19"/>
                    <a:pt x="16" y="17"/>
                  </a:cubicBezTo>
                  <a:cubicBezTo>
                    <a:pt x="14" y="12"/>
                    <a:pt x="8" y="14"/>
                    <a:pt x="4" y="12"/>
                  </a:cubicBezTo>
                  <a:close/>
                </a:path>
              </a:pathLst>
            </a:custGeom>
            <a:solidFill>
              <a:srgbClr val="FE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49"/>
            <p:cNvSpPr>
              <a:spLocks/>
            </p:cNvSpPr>
            <p:nvPr userDrawn="1"/>
          </p:nvSpPr>
          <p:spPr bwMode="auto">
            <a:xfrm>
              <a:off x="8353425" y="1297895"/>
              <a:ext cx="68263" cy="80963"/>
            </a:xfrm>
            <a:custGeom>
              <a:avLst/>
              <a:gdLst>
                <a:gd name="T0" fmla="*/ 19 w 37"/>
                <a:gd name="T1" fmla="*/ 38 h 44"/>
                <a:gd name="T2" fmla="*/ 11 w 37"/>
                <a:gd name="T3" fmla="*/ 32 h 44"/>
                <a:gd name="T4" fmla="*/ 5 w 37"/>
                <a:gd name="T5" fmla="*/ 24 h 44"/>
                <a:gd name="T6" fmla="*/ 2 w 37"/>
                <a:gd name="T7" fmla="*/ 21 h 44"/>
                <a:gd name="T8" fmla="*/ 1 w 37"/>
                <a:gd name="T9" fmla="*/ 14 h 44"/>
                <a:gd name="T10" fmla="*/ 1 w 37"/>
                <a:gd name="T11" fmla="*/ 4 h 44"/>
                <a:gd name="T12" fmla="*/ 6 w 37"/>
                <a:gd name="T13" fmla="*/ 0 h 44"/>
                <a:gd name="T14" fmla="*/ 16 w 37"/>
                <a:gd name="T15" fmla="*/ 11 h 44"/>
                <a:gd name="T16" fmla="*/ 17 w 37"/>
                <a:gd name="T17" fmla="*/ 20 h 44"/>
                <a:gd name="T18" fmla="*/ 17 w 37"/>
                <a:gd name="T19" fmla="*/ 21 h 44"/>
                <a:gd name="T20" fmla="*/ 18 w 37"/>
                <a:gd name="T21" fmla="*/ 21 h 44"/>
                <a:gd name="T22" fmla="*/ 23 w 37"/>
                <a:gd name="T23" fmla="*/ 20 h 44"/>
                <a:gd name="T24" fmla="*/ 29 w 37"/>
                <a:gd name="T25" fmla="*/ 27 h 44"/>
                <a:gd name="T26" fmla="*/ 36 w 37"/>
                <a:gd name="T27" fmla="*/ 41 h 44"/>
                <a:gd name="T28" fmla="*/ 30 w 37"/>
                <a:gd name="T29" fmla="*/ 42 h 44"/>
                <a:gd name="T30" fmla="*/ 19 w 37"/>
                <a:gd name="T31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44">
                  <a:moveTo>
                    <a:pt x="19" y="38"/>
                  </a:moveTo>
                  <a:cubicBezTo>
                    <a:pt x="16" y="36"/>
                    <a:pt x="13" y="34"/>
                    <a:pt x="11" y="32"/>
                  </a:cubicBezTo>
                  <a:cubicBezTo>
                    <a:pt x="9" y="29"/>
                    <a:pt x="7" y="26"/>
                    <a:pt x="5" y="24"/>
                  </a:cubicBezTo>
                  <a:cubicBezTo>
                    <a:pt x="4" y="23"/>
                    <a:pt x="3" y="22"/>
                    <a:pt x="2" y="21"/>
                  </a:cubicBezTo>
                  <a:cubicBezTo>
                    <a:pt x="2" y="19"/>
                    <a:pt x="3" y="16"/>
                    <a:pt x="1" y="14"/>
                  </a:cubicBezTo>
                  <a:cubicBezTo>
                    <a:pt x="0" y="11"/>
                    <a:pt x="1" y="7"/>
                    <a:pt x="1" y="4"/>
                  </a:cubicBezTo>
                  <a:cubicBezTo>
                    <a:pt x="2" y="2"/>
                    <a:pt x="4" y="0"/>
                    <a:pt x="6" y="0"/>
                  </a:cubicBezTo>
                  <a:cubicBezTo>
                    <a:pt x="12" y="1"/>
                    <a:pt x="10" y="9"/>
                    <a:pt x="16" y="11"/>
                  </a:cubicBezTo>
                  <a:cubicBezTo>
                    <a:pt x="18" y="14"/>
                    <a:pt x="17" y="17"/>
                    <a:pt x="17" y="20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1"/>
                    <a:pt x="18" y="21"/>
                    <a:pt x="18" y="21"/>
                  </a:cubicBezTo>
                  <a:cubicBezTo>
                    <a:pt x="19" y="20"/>
                    <a:pt x="21" y="19"/>
                    <a:pt x="23" y="20"/>
                  </a:cubicBezTo>
                  <a:cubicBezTo>
                    <a:pt x="26" y="22"/>
                    <a:pt x="27" y="25"/>
                    <a:pt x="29" y="27"/>
                  </a:cubicBezTo>
                  <a:cubicBezTo>
                    <a:pt x="33" y="31"/>
                    <a:pt x="37" y="35"/>
                    <a:pt x="36" y="41"/>
                  </a:cubicBezTo>
                  <a:cubicBezTo>
                    <a:pt x="35" y="44"/>
                    <a:pt x="33" y="42"/>
                    <a:pt x="30" y="42"/>
                  </a:cubicBezTo>
                  <a:cubicBezTo>
                    <a:pt x="27" y="40"/>
                    <a:pt x="24" y="36"/>
                    <a:pt x="19" y="38"/>
                  </a:cubicBezTo>
                  <a:close/>
                </a:path>
              </a:pathLst>
            </a:custGeom>
            <a:solidFill>
              <a:srgbClr val="3D4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50"/>
            <p:cNvSpPr>
              <a:spLocks/>
            </p:cNvSpPr>
            <p:nvPr userDrawn="1"/>
          </p:nvSpPr>
          <p:spPr bwMode="auto">
            <a:xfrm>
              <a:off x="7943850" y="1713820"/>
              <a:ext cx="133350" cy="38100"/>
            </a:xfrm>
            <a:custGeom>
              <a:avLst/>
              <a:gdLst>
                <a:gd name="T0" fmla="*/ 62 w 73"/>
                <a:gd name="T1" fmla="*/ 2 h 21"/>
                <a:gd name="T2" fmla="*/ 72 w 73"/>
                <a:gd name="T3" fmla="*/ 0 h 21"/>
                <a:gd name="T4" fmla="*/ 72 w 73"/>
                <a:gd name="T5" fmla="*/ 2 h 21"/>
                <a:gd name="T6" fmla="*/ 68 w 73"/>
                <a:gd name="T7" fmla="*/ 4 h 21"/>
                <a:gd name="T8" fmla="*/ 45 w 73"/>
                <a:gd name="T9" fmla="*/ 14 h 21"/>
                <a:gd name="T10" fmla="*/ 40 w 73"/>
                <a:gd name="T11" fmla="*/ 16 h 21"/>
                <a:gd name="T12" fmla="*/ 28 w 73"/>
                <a:gd name="T13" fmla="*/ 18 h 21"/>
                <a:gd name="T14" fmla="*/ 26 w 73"/>
                <a:gd name="T15" fmla="*/ 19 h 21"/>
                <a:gd name="T16" fmla="*/ 14 w 73"/>
                <a:gd name="T17" fmla="*/ 21 h 21"/>
                <a:gd name="T18" fmla="*/ 9 w 73"/>
                <a:gd name="T19" fmla="*/ 21 h 21"/>
                <a:gd name="T20" fmla="*/ 9 w 73"/>
                <a:gd name="T21" fmla="*/ 21 h 21"/>
                <a:gd name="T22" fmla="*/ 6 w 73"/>
                <a:gd name="T23" fmla="*/ 20 h 21"/>
                <a:gd name="T24" fmla="*/ 6 w 73"/>
                <a:gd name="T25" fmla="*/ 20 h 21"/>
                <a:gd name="T26" fmla="*/ 3 w 73"/>
                <a:gd name="T27" fmla="*/ 19 h 21"/>
                <a:gd name="T28" fmla="*/ 3 w 73"/>
                <a:gd name="T29" fmla="*/ 19 h 21"/>
                <a:gd name="T30" fmla="*/ 1 w 73"/>
                <a:gd name="T31" fmla="*/ 14 h 21"/>
                <a:gd name="T32" fmla="*/ 0 w 73"/>
                <a:gd name="T33" fmla="*/ 12 h 21"/>
                <a:gd name="T34" fmla="*/ 1 w 73"/>
                <a:gd name="T35" fmla="*/ 7 h 21"/>
                <a:gd name="T36" fmla="*/ 1 w 73"/>
                <a:gd name="T37" fmla="*/ 7 h 21"/>
                <a:gd name="T38" fmla="*/ 4 w 73"/>
                <a:gd name="T39" fmla="*/ 6 h 21"/>
                <a:gd name="T40" fmla="*/ 6 w 73"/>
                <a:gd name="T41" fmla="*/ 8 h 21"/>
                <a:gd name="T42" fmla="*/ 22 w 73"/>
                <a:gd name="T43" fmla="*/ 12 h 21"/>
                <a:gd name="T44" fmla="*/ 36 w 73"/>
                <a:gd name="T45" fmla="*/ 8 h 21"/>
                <a:gd name="T46" fmla="*/ 57 w 73"/>
                <a:gd name="T47" fmla="*/ 1 h 21"/>
                <a:gd name="T48" fmla="*/ 62 w 73"/>
                <a:gd name="T4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21">
                  <a:moveTo>
                    <a:pt x="62" y="2"/>
                  </a:moveTo>
                  <a:cubicBezTo>
                    <a:pt x="66" y="4"/>
                    <a:pt x="69" y="1"/>
                    <a:pt x="72" y="0"/>
                  </a:cubicBezTo>
                  <a:cubicBezTo>
                    <a:pt x="73" y="1"/>
                    <a:pt x="73" y="2"/>
                    <a:pt x="72" y="2"/>
                  </a:cubicBezTo>
                  <a:cubicBezTo>
                    <a:pt x="71" y="3"/>
                    <a:pt x="70" y="4"/>
                    <a:pt x="68" y="4"/>
                  </a:cubicBezTo>
                  <a:cubicBezTo>
                    <a:pt x="61" y="9"/>
                    <a:pt x="53" y="12"/>
                    <a:pt x="45" y="14"/>
                  </a:cubicBezTo>
                  <a:cubicBezTo>
                    <a:pt x="43" y="15"/>
                    <a:pt x="42" y="15"/>
                    <a:pt x="40" y="16"/>
                  </a:cubicBezTo>
                  <a:cubicBezTo>
                    <a:pt x="36" y="14"/>
                    <a:pt x="32" y="17"/>
                    <a:pt x="28" y="18"/>
                  </a:cubicBezTo>
                  <a:cubicBezTo>
                    <a:pt x="28" y="18"/>
                    <a:pt x="27" y="19"/>
                    <a:pt x="26" y="19"/>
                  </a:cubicBezTo>
                  <a:cubicBezTo>
                    <a:pt x="22" y="17"/>
                    <a:pt x="18" y="21"/>
                    <a:pt x="14" y="21"/>
                  </a:cubicBezTo>
                  <a:cubicBezTo>
                    <a:pt x="13" y="20"/>
                    <a:pt x="11" y="20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7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18"/>
                    <a:pt x="1" y="16"/>
                    <a:pt x="1" y="14"/>
                  </a:cubicBezTo>
                  <a:cubicBezTo>
                    <a:pt x="1" y="14"/>
                    <a:pt x="1" y="13"/>
                    <a:pt x="0" y="12"/>
                  </a:cubicBezTo>
                  <a:cubicBezTo>
                    <a:pt x="1" y="10"/>
                    <a:pt x="0" y="9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2" y="5"/>
                    <a:pt x="4" y="6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10" y="13"/>
                    <a:pt x="16" y="14"/>
                    <a:pt x="22" y="12"/>
                  </a:cubicBezTo>
                  <a:cubicBezTo>
                    <a:pt x="27" y="11"/>
                    <a:pt x="31" y="9"/>
                    <a:pt x="36" y="8"/>
                  </a:cubicBezTo>
                  <a:cubicBezTo>
                    <a:pt x="43" y="7"/>
                    <a:pt x="49" y="3"/>
                    <a:pt x="57" y="1"/>
                  </a:cubicBezTo>
                  <a:cubicBezTo>
                    <a:pt x="59" y="1"/>
                    <a:pt x="61" y="1"/>
                    <a:pt x="62" y="2"/>
                  </a:cubicBezTo>
                  <a:close/>
                </a:path>
              </a:pathLst>
            </a:custGeom>
            <a:solidFill>
              <a:srgbClr val="C5B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51"/>
            <p:cNvSpPr>
              <a:spLocks/>
            </p:cNvSpPr>
            <p:nvPr userDrawn="1"/>
          </p:nvSpPr>
          <p:spPr bwMode="auto">
            <a:xfrm>
              <a:off x="8591550" y="1488395"/>
              <a:ext cx="50800" cy="44450"/>
            </a:xfrm>
            <a:custGeom>
              <a:avLst/>
              <a:gdLst>
                <a:gd name="T0" fmla="*/ 13 w 28"/>
                <a:gd name="T1" fmla="*/ 23 h 24"/>
                <a:gd name="T2" fmla="*/ 11 w 28"/>
                <a:gd name="T3" fmla="*/ 24 h 24"/>
                <a:gd name="T4" fmla="*/ 9 w 28"/>
                <a:gd name="T5" fmla="*/ 22 h 24"/>
                <a:gd name="T6" fmla="*/ 4 w 28"/>
                <a:gd name="T7" fmla="*/ 14 h 24"/>
                <a:gd name="T8" fmla="*/ 2 w 28"/>
                <a:gd name="T9" fmla="*/ 15 h 24"/>
                <a:gd name="T10" fmla="*/ 0 w 28"/>
                <a:gd name="T11" fmla="*/ 14 h 24"/>
                <a:gd name="T12" fmla="*/ 0 w 28"/>
                <a:gd name="T13" fmla="*/ 12 h 24"/>
                <a:gd name="T14" fmla="*/ 16 w 28"/>
                <a:gd name="T15" fmla="*/ 0 h 24"/>
                <a:gd name="T16" fmla="*/ 19 w 28"/>
                <a:gd name="T17" fmla="*/ 0 h 24"/>
                <a:gd name="T18" fmla="*/ 22 w 28"/>
                <a:gd name="T19" fmla="*/ 2 h 24"/>
                <a:gd name="T20" fmla="*/ 23 w 28"/>
                <a:gd name="T21" fmla="*/ 4 h 24"/>
                <a:gd name="T22" fmla="*/ 26 w 28"/>
                <a:gd name="T23" fmla="*/ 5 h 24"/>
                <a:gd name="T24" fmla="*/ 27 w 28"/>
                <a:gd name="T25" fmla="*/ 7 h 24"/>
                <a:gd name="T26" fmla="*/ 28 w 28"/>
                <a:gd name="T27" fmla="*/ 10 h 24"/>
                <a:gd name="T28" fmla="*/ 24 w 28"/>
                <a:gd name="T29" fmla="*/ 13 h 24"/>
                <a:gd name="T30" fmla="*/ 13 w 28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24">
                  <a:moveTo>
                    <a:pt x="13" y="23"/>
                  </a:moveTo>
                  <a:cubicBezTo>
                    <a:pt x="12" y="23"/>
                    <a:pt x="11" y="24"/>
                    <a:pt x="11" y="24"/>
                  </a:cubicBezTo>
                  <a:cubicBezTo>
                    <a:pt x="10" y="23"/>
                    <a:pt x="10" y="23"/>
                    <a:pt x="9" y="22"/>
                  </a:cubicBezTo>
                  <a:cubicBezTo>
                    <a:pt x="6" y="20"/>
                    <a:pt x="7" y="16"/>
                    <a:pt x="4" y="14"/>
                  </a:cubicBezTo>
                  <a:cubicBezTo>
                    <a:pt x="3" y="14"/>
                    <a:pt x="3" y="15"/>
                    <a:pt x="2" y="15"/>
                  </a:cubicBezTo>
                  <a:cubicBezTo>
                    <a:pt x="1" y="15"/>
                    <a:pt x="0" y="14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4" y="7"/>
                    <a:pt x="10" y="4"/>
                    <a:pt x="16" y="0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20" y="0"/>
                    <a:pt x="21" y="1"/>
                    <a:pt x="22" y="2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24" y="4"/>
                    <a:pt x="25" y="5"/>
                    <a:pt x="26" y="5"/>
                  </a:cubicBezTo>
                  <a:cubicBezTo>
                    <a:pt x="26" y="6"/>
                    <a:pt x="26" y="7"/>
                    <a:pt x="27" y="7"/>
                  </a:cubicBezTo>
                  <a:cubicBezTo>
                    <a:pt x="28" y="8"/>
                    <a:pt x="28" y="9"/>
                    <a:pt x="28" y="10"/>
                  </a:cubicBezTo>
                  <a:cubicBezTo>
                    <a:pt x="27" y="11"/>
                    <a:pt x="25" y="12"/>
                    <a:pt x="24" y="13"/>
                  </a:cubicBezTo>
                  <a:cubicBezTo>
                    <a:pt x="17" y="13"/>
                    <a:pt x="14" y="17"/>
                    <a:pt x="13" y="23"/>
                  </a:cubicBezTo>
                  <a:close/>
                </a:path>
              </a:pathLst>
            </a:custGeom>
            <a:solidFill>
              <a:srgbClr val="D4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52"/>
            <p:cNvSpPr>
              <a:spLocks/>
            </p:cNvSpPr>
            <p:nvPr userDrawn="1"/>
          </p:nvSpPr>
          <p:spPr bwMode="auto">
            <a:xfrm>
              <a:off x="8408988" y="1375683"/>
              <a:ext cx="38100" cy="26988"/>
            </a:xfrm>
            <a:custGeom>
              <a:avLst/>
              <a:gdLst>
                <a:gd name="T0" fmla="*/ 0 w 21"/>
                <a:gd name="T1" fmla="*/ 0 h 15"/>
                <a:gd name="T2" fmla="*/ 6 w 21"/>
                <a:gd name="T3" fmla="*/ 0 h 15"/>
                <a:gd name="T4" fmla="*/ 21 w 21"/>
                <a:gd name="T5" fmla="*/ 12 h 15"/>
                <a:gd name="T6" fmla="*/ 14 w 21"/>
                <a:gd name="T7" fmla="*/ 14 h 15"/>
                <a:gd name="T8" fmla="*/ 0 w 21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13" y="1"/>
                    <a:pt x="19" y="4"/>
                    <a:pt x="21" y="12"/>
                  </a:cubicBezTo>
                  <a:cubicBezTo>
                    <a:pt x="19" y="13"/>
                    <a:pt x="17" y="15"/>
                    <a:pt x="14" y="14"/>
                  </a:cubicBezTo>
                  <a:cubicBezTo>
                    <a:pt x="6" y="13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AAB1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53"/>
            <p:cNvSpPr>
              <a:spLocks/>
            </p:cNvSpPr>
            <p:nvPr userDrawn="1"/>
          </p:nvSpPr>
          <p:spPr bwMode="auto">
            <a:xfrm>
              <a:off x="8628063" y="1196295"/>
              <a:ext cx="88900" cy="39688"/>
            </a:xfrm>
            <a:custGeom>
              <a:avLst/>
              <a:gdLst>
                <a:gd name="T0" fmla="*/ 7 w 48"/>
                <a:gd name="T1" fmla="*/ 22 h 22"/>
                <a:gd name="T2" fmla="*/ 0 w 48"/>
                <a:gd name="T3" fmla="*/ 20 h 22"/>
                <a:gd name="T4" fmla="*/ 46 w 48"/>
                <a:gd name="T5" fmla="*/ 0 h 22"/>
                <a:gd name="T6" fmla="*/ 48 w 48"/>
                <a:gd name="T7" fmla="*/ 1 h 22"/>
                <a:gd name="T8" fmla="*/ 47 w 48"/>
                <a:gd name="T9" fmla="*/ 2 h 22"/>
                <a:gd name="T10" fmla="*/ 17 w 48"/>
                <a:gd name="T11" fmla="*/ 15 h 22"/>
                <a:gd name="T12" fmla="*/ 9 w 48"/>
                <a:gd name="T13" fmla="*/ 21 h 22"/>
                <a:gd name="T14" fmla="*/ 8 w 48"/>
                <a:gd name="T15" fmla="*/ 21 h 22"/>
                <a:gd name="T16" fmla="*/ 7 w 48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2">
                  <a:moveTo>
                    <a:pt x="7" y="22"/>
                  </a:moveTo>
                  <a:cubicBezTo>
                    <a:pt x="5" y="21"/>
                    <a:pt x="3" y="21"/>
                    <a:pt x="0" y="20"/>
                  </a:cubicBezTo>
                  <a:cubicBezTo>
                    <a:pt x="16" y="13"/>
                    <a:pt x="31" y="7"/>
                    <a:pt x="46" y="0"/>
                  </a:cubicBezTo>
                  <a:cubicBezTo>
                    <a:pt x="47" y="0"/>
                    <a:pt x="48" y="1"/>
                    <a:pt x="48" y="1"/>
                  </a:cubicBezTo>
                  <a:cubicBezTo>
                    <a:pt x="48" y="2"/>
                    <a:pt x="48" y="2"/>
                    <a:pt x="47" y="2"/>
                  </a:cubicBezTo>
                  <a:cubicBezTo>
                    <a:pt x="37" y="6"/>
                    <a:pt x="27" y="11"/>
                    <a:pt x="17" y="15"/>
                  </a:cubicBezTo>
                  <a:cubicBezTo>
                    <a:pt x="14" y="16"/>
                    <a:pt x="10" y="17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lnTo>
                    <a:pt x="7" y="22"/>
                  </a:lnTo>
                  <a:close/>
                </a:path>
              </a:pathLst>
            </a:custGeom>
            <a:solidFill>
              <a:srgbClr val="DD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54"/>
            <p:cNvSpPr>
              <a:spLocks/>
            </p:cNvSpPr>
            <p:nvPr userDrawn="1"/>
          </p:nvSpPr>
          <p:spPr bwMode="auto">
            <a:xfrm>
              <a:off x="8816975" y="1677308"/>
              <a:ext cx="31750" cy="33338"/>
            </a:xfrm>
            <a:custGeom>
              <a:avLst/>
              <a:gdLst>
                <a:gd name="T0" fmla="*/ 0 w 17"/>
                <a:gd name="T1" fmla="*/ 2 h 18"/>
                <a:gd name="T2" fmla="*/ 14 w 17"/>
                <a:gd name="T3" fmla="*/ 11 h 18"/>
                <a:gd name="T4" fmla="*/ 17 w 17"/>
                <a:gd name="T5" fmla="*/ 17 h 18"/>
                <a:gd name="T6" fmla="*/ 17 w 17"/>
                <a:gd name="T7" fmla="*/ 18 h 18"/>
                <a:gd name="T8" fmla="*/ 0 w 17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2"/>
                  </a:moveTo>
                  <a:cubicBezTo>
                    <a:pt x="8" y="0"/>
                    <a:pt x="13" y="3"/>
                    <a:pt x="14" y="11"/>
                  </a:cubicBezTo>
                  <a:cubicBezTo>
                    <a:pt x="15" y="13"/>
                    <a:pt x="16" y="15"/>
                    <a:pt x="17" y="17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7" y="17"/>
                    <a:pt x="1" y="12"/>
                    <a:pt x="0" y="2"/>
                  </a:cubicBezTo>
                  <a:close/>
                </a:path>
              </a:pathLst>
            </a:custGeom>
            <a:solidFill>
              <a:srgbClr val="FE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55"/>
            <p:cNvSpPr>
              <a:spLocks/>
            </p:cNvSpPr>
            <p:nvPr userDrawn="1"/>
          </p:nvSpPr>
          <p:spPr bwMode="auto">
            <a:xfrm>
              <a:off x="8469313" y="1388383"/>
              <a:ext cx="44450" cy="20638"/>
            </a:xfrm>
            <a:custGeom>
              <a:avLst/>
              <a:gdLst>
                <a:gd name="T0" fmla="*/ 11 w 24"/>
                <a:gd name="T1" fmla="*/ 10 h 11"/>
                <a:gd name="T2" fmla="*/ 9 w 24"/>
                <a:gd name="T3" fmla="*/ 10 h 11"/>
                <a:gd name="T4" fmla="*/ 6 w 24"/>
                <a:gd name="T5" fmla="*/ 9 h 11"/>
                <a:gd name="T6" fmla="*/ 5 w 24"/>
                <a:gd name="T7" fmla="*/ 9 h 11"/>
                <a:gd name="T8" fmla="*/ 2 w 24"/>
                <a:gd name="T9" fmla="*/ 8 h 11"/>
                <a:gd name="T10" fmla="*/ 1 w 24"/>
                <a:gd name="T11" fmla="*/ 7 h 11"/>
                <a:gd name="T12" fmla="*/ 0 w 24"/>
                <a:gd name="T13" fmla="*/ 4 h 11"/>
                <a:gd name="T14" fmla="*/ 8 w 24"/>
                <a:gd name="T15" fmla="*/ 0 h 11"/>
                <a:gd name="T16" fmla="*/ 11 w 24"/>
                <a:gd name="T17" fmla="*/ 1 h 11"/>
                <a:gd name="T18" fmla="*/ 16 w 24"/>
                <a:gd name="T19" fmla="*/ 0 h 11"/>
                <a:gd name="T20" fmla="*/ 24 w 24"/>
                <a:gd name="T21" fmla="*/ 5 h 11"/>
                <a:gd name="T22" fmla="*/ 11 w 24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1">
                  <a:moveTo>
                    <a:pt x="11" y="10"/>
                  </a:moveTo>
                  <a:cubicBezTo>
                    <a:pt x="10" y="10"/>
                    <a:pt x="9" y="10"/>
                    <a:pt x="9" y="10"/>
                  </a:cubicBezTo>
                  <a:cubicBezTo>
                    <a:pt x="7" y="11"/>
                    <a:pt x="6" y="10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9"/>
                    <a:pt x="2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2" y="1"/>
                    <a:pt x="5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3" y="1"/>
                    <a:pt x="14" y="0"/>
                    <a:pt x="16" y="0"/>
                  </a:cubicBezTo>
                  <a:cubicBezTo>
                    <a:pt x="19" y="0"/>
                    <a:pt x="23" y="0"/>
                    <a:pt x="24" y="5"/>
                  </a:cubicBezTo>
                  <a:cubicBezTo>
                    <a:pt x="21" y="10"/>
                    <a:pt x="15" y="9"/>
                    <a:pt x="11" y="10"/>
                  </a:cubicBezTo>
                  <a:close/>
                </a:path>
              </a:pathLst>
            </a:custGeom>
            <a:solidFill>
              <a:srgbClr val="3E4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56"/>
            <p:cNvSpPr>
              <a:spLocks/>
            </p:cNvSpPr>
            <p:nvPr userDrawn="1"/>
          </p:nvSpPr>
          <p:spPr bwMode="auto">
            <a:xfrm>
              <a:off x="8489950" y="1386795"/>
              <a:ext cx="39688" cy="25400"/>
            </a:xfrm>
            <a:custGeom>
              <a:avLst/>
              <a:gdLst>
                <a:gd name="T0" fmla="*/ 0 w 22"/>
                <a:gd name="T1" fmla="*/ 11 h 14"/>
                <a:gd name="T2" fmla="*/ 12 w 22"/>
                <a:gd name="T3" fmla="*/ 4 h 14"/>
                <a:gd name="T4" fmla="*/ 13 w 22"/>
                <a:gd name="T5" fmla="*/ 1 h 14"/>
                <a:gd name="T6" fmla="*/ 17 w 22"/>
                <a:gd name="T7" fmla="*/ 0 h 14"/>
                <a:gd name="T8" fmla="*/ 20 w 22"/>
                <a:gd name="T9" fmla="*/ 1 h 14"/>
                <a:gd name="T10" fmla="*/ 22 w 22"/>
                <a:gd name="T11" fmla="*/ 7 h 14"/>
                <a:gd name="T12" fmla="*/ 20 w 22"/>
                <a:gd name="T13" fmla="*/ 10 h 14"/>
                <a:gd name="T14" fmla="*/ 11 w 22"/>
                <a:gd name="T15" fmla="*/ 14 h 14"/>
                <a:gd name="T16" fmla="*/ 7 w 22"/>
                <a:gd name="T17" fmla="*/ 13 h 14"/>
                <a:gd name="T18" fmla="*/ 0 w 22"/>
                <a:gd name="T1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4">
                  <a:moveTo>
                    <a:pt x="0" y="11"/>
                  </a:moveTo>
                  <a:cubicBezTo>
                    <a:pt x="4" y="9"/>
                    <a:pt x="9" y="9"/>
                    <a:pt x="12" y="4"/>
                  </a:cubicBezTo>
                  <a:cubicBezTo>
                    <a:pt x="12" y="3"/>
                    <a:pt x="13" y="2"/>
                    <a:pt x="13" y="1"/>
                  </a:cubicBezTo>
                  <a:cubicBezTo>
                    <a:pt x="14" y="0"/>
                    <a:pt x="15" y="0"/>
                    <a:pt x="17" y="0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3"/>
                    <a:pt x="22" y="5"/>
                    <a:pt x="22" y="7"/>
                  </a:cubicBezTo>
                  <a:cubicBezTo>
                    <a:pt x="21" y="8"/>
                    <a:pt x="21" y="9"/>
                    <a:pt x="20" y="10"/>
                  </a:cubicBezTo>
                  <a:cubicBezTo>
                    <a:pt x="17" y="12"/>
                    <a:pt x="14" y="13"/>
                    <a:pt x="11" y="14"/>
                  </a:cubicBezTo>
                  <a:cubicBezTo>
                    <a:pt x="9" y="14"/>
                    <a:pt x="8" y="13"/>
                    <a:pt x="7" y="13"/>
                  </a:cubicBezTo>
                  <a:cubicBezTo>
                    <a:pt x="5" y="11"/>
                    <a:pt x="2" y="14"/>
                    <a:pt x="0" y="11"/>
                  </a:cubicBez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57"/>
            <p:cNvSpPr>
              <a:spLocks/>
            </p:cNvSpPr>
            <p:nvPr userDrawn="1"/>
          </p:nvSpPr>
          <p:spPr bwMode="auto">
            <a:xfrm>
              <a:off x="8764588" y="650195"/>
              <a:ext cx="31750" cy="23813"/>
            </a:xfrm>
            <a:custGeom>
              <a:avLst/>
              <a:gdLst>
                <a:gd name="T0" fmla="*/ 0 w 18"/>
                <a:gd name="T1" fmla="*/ 11 h 13"/>
                <a:gd name="T2" fmla="*/ 6 w 18"/>
                <a:gd name="T3" fmla="*/ 4 h 13"/>
                <a:gd name="T4" fmla="*/ 13 w 18"/>
                <a:gd name="T5" fmla="*/ 1 h 13"/>
                <a:gd name="T6" fmla="*/ 18 w 18"/>
                <a:gd name="T7" fmla="*/ 2 h 13"/>
                <a:gd name="T8" fmla="*/ 16 w 18"/>
                <a:gd name="T9" fmla="*/ 6 h 13"/>
                <a:gd name="T10" fmla="*/ 6 w 18"/>
                <a:gd name="T11" fmla="*/ 12 h 13"/>
                <a:gd name="T12" fmla="*/ 0 w 18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0" y="11"/>
                  </a:moveTo>
                  <a:cubicBezTo>
                    <a:pt x="1" y="8"/>
                    <a:pt x="5" y="7"/>
                    <a:pt x="6" y="4"/>
                  </a:cubicBezTo>
                  <a:cubicBezTo>
                    <a:pt x="9" y="3"/>
                    <a:pt x="11" y="2"/>
                    <a:pt x="13" y="1"/>
                  </a:cubicBezTo>
                  <a:cubicBezTo>
                    <a:pt x="15" y="1"/>
                    <a:pt x="17" y="0"/>
                    <a:pt x="18" y="2"/>
                  </a:cubicBezTo>
                  <a:cubicBezTo>
                    <a:pt x="18" y="4"/>
                    <a:pt x="18" y="5"/>
                    <a:pt x="16" y="6"/>
                  </a:cubicBezTo>
                  <a:cubicBezTo>
                    <a:pt x="13" y="9"/>
                    <a:pt x="10" y="11"/>
                    <a:pt x="6" y="12"/>
                  </a:cubicBezTo>
                  <a:cubicBezTo>
                    <a:pt x="4" y="13"/>
                    <a:pt x="1" y="13"/>
                    <a:pt x="0" y="11"/>
                  </a:cubicBezTo>
                  <a:close/>
                </a:path>
              </a:pathLst>
            </a:custGeom>
            <a:solidFill>
              <a:srgbClr val="56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58"/>
            <p:cNvSpPr>
              <a:spLocks/>
            </p:cNvSpPr>
            <p:nvPr userDrawn="1"/>
          </p:nvSpPr>
          <p:spPr bwMode="auto">
            <a:xfrm>
              <a:off x="8829675" y="670833"/>
              <a:ext cx="19050" cy="28575"/>
            </a:xfrm>
            <a:custGeom>
              <a:avLst/>
              <a:gdLst>
                <a:gd name="T0" fmla="*/ 5 w 10"/>
                <a:gd name="T1" fmla="*/ 16 h 16"/>
                <a:gd name="T2" fmla="*/ 1 w 10"/>
                <a:gd name="T3" fmla="*/ 13 h 16"/>
                <a:gd name="T4" fmla="*/ 0 w 10"/>
                <a:gd name="T5" fmla="*/ 12 h 16"/>
                <a:gd name="T6" fmla="*/ 0 w 10"/>
                <a:gd name="T7" fmla="*/ 2 h 16"/>
                <a:gd name="T8" fmla="*/ 1 w 10"/>
                <a:gd name="T9" fmla="*/ 0 h 16"/>
                <a:gd name="T10" fmla="*/ 5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5" y="16"/>
                  </a:moveTo>
                  <a:cubicBezTo>
                    <a:pt x="3" y="15"/>
                    <a:pt x="2" y="14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8"/>
                    <a:pt x="0" y="5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0" y="4"/>
                    <a:pt x="6" y="10"/>
                    <a:pt x="5" y="16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59"/>
            <p:cNvSpPr>
              <a:spLocks/>
            </p:cNvSpPr>
            <p:nvPr userDrawn="1"/>
          </p:nvSpPr>
          <p:spPr bwMode="auto">
            <a:xfrm>
              <a:off x="8809038" y="658133"/>
              <a:ext cx="23813" cy="38100"/>
            </a:xfrm>
            <a:custGeom>
              <a:avLst/>
              <a:gdLst>
                <a:gd name="T0" fmla="*/ 12 w 13"/>
                <a:gd name="T1" fmla="*/ 20 h 21"/>
                <a:gd name="T2" fmla="*/ 10 w 13"/>
                <a:gd name="T3" fmla="*/ 21 h 21"/>
                <a:gd name="T4" fmla="*/ 8 w 13"/>
                <a:gd name="T5" fmla="*/ 20 h 21"/>
                <a:gd name="T6" fmla="*/ 2 w 13"/>
                <a:gd name="T7" fmla="*/ 9 h 21"/>
                <a:gd name="T8" fmla="*/ 1 w 13"/>
                <a:gd name="T9" fmla="*/ 2 h 21"/>
                <a:gd name="T10" fmla="*/ 4 w 13"/>
                <a:gd name="T11" fmla="*/ 1 h 21"/>
                <a:gd name="T12" fmla="*/ 4 w 13"/>
                <a:gd name="T13" fmla="*/ 3 h 21"/>
                <a:gd name="T14" fmla="*/ 9 w 13"/>
                <a:gd name="T15" fmla="*/ 7 h 21"/>
                <a:gd name="T16" fmla="*/ 12 w 13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1">
                  <a:moveTo>
                    <a:pt x="12" y="20"/>
                  </a:moveTo>
                  <a:cubicBezTo>
                    <a:pt x="11" y="20"/>
                    <a:pt x="11" y="20"/>
                    <a:pt x="10" y="21"/>
                  </a:cubicBezTo>
                  <a:cubicBezTo>
                    <a:pt x="9" y="21"/>
                    <a:pt x="9" y="20"/>
                    <a:pt x="8" y="20"/>
                  </a:cubicBezTo>
                  <a:cubicBezTo>
                    <a:pt x="4" y="17"/>
                    <a:pt x="3" y="13"/>
                    <a:pt x="2" y="9"/>
                  </a:cubicBezTo>
                  <a:cubicBezTo>
                    <a:pt x="1" y="7"/>
                    <a:pt x="0" y="5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6" y="4"/>
                    <a:pt x="7" y="5"/>
                    <a:pt x="9" y="7"/>
                  </a:cubicBezTo>
                  <a:cubicBezTo>
                    <a:pt x="10" y="11"/>
                    <a:pt x="13" y="15"/>
                    <a:pt x="12" y="20"/>
                  </a:cubicBezTo>
                  <a:close/>
                </a:path>
              </a:pathLst>
            </a:custGeom>
            <a:solidFill>
              <a:srgbClr val="DE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60"/>
            <p:cNvSpPr>
              <a:spLocks/>
            </p:cNvSpPr>
            <p:nvPr userDrawn="1"/>
          </p:nvSpPr>
          <p:spPr bwMode="auto">
            <a:xfrm>
              <a:off x="8531225" y="1285195"/>
              <a:ext cx="14288" cy="23813"/>
            </a:xfrm>
            <a:custGeom>
              <a:avLst/>
              <a:gdLst>
                <a:gd name="T0" fmla="*/ 7 w 8"/>
                <a:gd name="T1" fmla="*/ 0 h 13"/>
                <a:gd name="T2" fmla="*/ 8 w 8"/>
                <a:gd name="T3" fmla="*/ 12 h 13"/>
                <a:gd name="T4" fmla="*/ 6 w 8"/>
                <a:gd name="T5" fmla="*/ 13 h 13"/>
                <a:gd name="T6" fmla="*/ 1 w 8"/>
                <a:gd name="T7" fmla="*/ 2 h 13"/>
                <a:gd name="T8" fmla="*/ 3 w 8"/>
                <a:gd name="T9" fmla="*/ 1 h 13"/>
                <a:gd name="T10" fmla="*/ 7 w 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7" y="0"/>
                  </a:moveTo>
                  <a:cubicBezTo>
                    <a:pt x="7" y="4"/>
                    <a:pt x="5" y="8"/>
                    <a:pt x="8" y="12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2" y="11"/>
                    <a:pt x="0" y="7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5" y="1"/>
                    <a:pt x="6" y="0"/>
                    <a:pt x="7" y="0"/>
                  </a:cubicBezTo>
                  <a:close/>
                </a:path>
              </a:pathLst>
            </a:custGeom>
            <a:solidFill>
              <a:srgbClr val="EFF2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61"/>
            <p:cNvSpPr>
              <a:spLocks/>
            </p:cNvSpPr>
            <p:nvPr userDrawn="1"/>
          </p:nvSpPr>
          <p:spPr bwMode="auto">
            <a:xfrm>
              <a:off x="8496300" y="1415370"/>
              <a:ext cx="14288" cy="12700"/>
            </a:xfrm>
            <a:custGeom>
              <a:avLst/>
              <a:gdLst>
                <a:gd name="T0" fmla="*/ 5 w 8"/>
                <a:gd name="T1" fmla="*/ 6 h 7"/>
                <a:gd name="T2" fmla="*/ 2 w 8"/>
                <a:gd name="T3" fmla="*/ 0 h 7"/>
                <a:gd name="T4" fmla="*/ 4 w 8"/>
                <a:gd name="T5" fmla="*/ 0 h 7"/>
                <a:gd name="T6" fmla="*/ 8 w 8"/>
                <a:gd name="T7" fmla="*/ 3 h 7"/>
                <a:gd name="T8" fmla="*/ 7 w 8"/>
                <a:gd name="T9" fmla="*/ 6 h 7"/>
                <a:gd name="T10" fmla="*/ 6 w 8"/>
                <a:gd name="T11" fmla="*/ 7 h 7"/>
                <a:gd name="T12" fmla="*/ 5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5" y="6"/>
                  </a:moveTo>
                  <a:cubicBezTo>
                    <a:pt x="3" y="4"/>
                    <a:pt x="0" y="3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6" y="0"/>
                    <a:pt x="7" y="1"/>
                    <a:pt x="8" y="3"/>
                  </a:cubicBezTo>
                  <a:cubicBezTo>
                    <a:pt x="8" y="4"/>
                    <a:pt x="8" y="5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62"/>
            <p:cNvSpPr>
              <a:spLocks/>
            </p:cNvSpPr>
            <p:nvPr userDrawn="1"/>
          </p:nvSpPr>
          <p:spPr bwMode="auto">
            <a:xfrm>
              <a:off x="8434388" y="1393145"/>
              <a:ext cx="19050" cy="11113"/>
            </a:xfrm>
            <a:custGeom>
              <a:avLst/>
              <a:gdLst>
                <a:gd name="T0" fmla="*/ 0 w 10"/>
                <a:gd name="T1" fmla="*/ 4 h 6"/>
                <a:gd name="T2" fmla="*/ 7 w 10"/>
                <a:gd name="T3" fmla="*/ 1 h 6"/>
                <a:gd name="T4" fmla="*/ 10 w 10"/>
                <a:gd name="T5" fmla="*/ 1 h 6"/>
                <a:gd name="T6" fmla="*/ 10 w 10"/>
                <a:gd name="T7" fmla="*/ 2 h 6"/>
                <a:gd name="T8" fmla="*/ 10 w 10"/>
                <a:gd name="T9" fmla="*/ 3 h 6"/>
                <a:gd name="T10" fmla="*/ 0 w 10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4"/>
                  </a:move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0" y="1"/>
                    <a:pt x="10" y="1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7" y="3"/>
                    <a:pt x="4" y="6"/>
                    <a:pt x="0" y="4"/>
                  </a:cubicBez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63"/>
            <p:cNvSpPr>
              <a:spLocks/>
            </p:cNvSpPr>
            <p:nvPr userDrawn="1"/>
          </p:nvSpPr>
          <p:spPr bwMode="auto">
            <a:xfrm>
              <a:off x="8453438" y="1391558"/>
              <a:ext cx="14288" cy="9525"/>
            </a:xfrm>
            <a:custGeom>
              <a:avLst/>
              <a:gdLst>
                <a:gd name="T0" fmla="*/ 7 w 8"/>
                <a:gd name="T1" fmla="*/ 4 h 5"/>
                <a:gd name="T2" fmla="*/ 0 w 8"/>
                <a:gd name="T3" fmla="*/ 4 h 5"/>
                <a:gd name="T4" fmla="*/ 0 w 8"/>
                <a:gd name="T5" fmla="*/ 4 h 5"/>
                <a:gd name="T6" fmla="*/ 2 w 8"/>
                <a:gd name="T7" fmla="*/ 1 h 5"/>
                <a:gd name="T8" fmla="*/ 7 w 8"/>
                <a:gd name="T9" fmla="*/ 1 h 5"/>
                <a:gd name="T10" fmla="*/ 7 w 8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5" y="4"/>
                    <a:pt x="2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4" y="0"/>
                    <a:pt x="5" y="0"/>
                    <a:pt x="7" y="1"/>
                  </a:cubicBezTo>
                  <a:cubicBezTo>
                    <a:pt x="8" y="2"/>
                    <a:pt x="8" y="3"/>
                    <a:pt x="7" y="4"/>
                  </a:cubicBez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64"/>
            <p:cNvSpPr>
              <a:spLocks/>
            </p:cNvSpPr>
            <p:nvPr userDrawn="1"/>
          </p:nvSpPr>
          <p:spPr bwMode="auto">
            <a:xfrm>
              <a:off x="8502650" y="1426483"/>
              <a:ext cx="11113" cy="14288"/>
            </a:xfrm>
            <a:custGeom>
              <a:avLst/>
              <a:gdLst>
                <a:gd name="T0" fmla="*/ 5 w 6"/>
                <a:gd name="T1" fmla="*/ 7 h 8"/>
                <a:gd name="T2" fmla="*/ 3 w 6"/>
                <a:gd name="T3" fmla="*/ 8 h 8"/>
                <a:gd name="T4" fmla="*/ 2 w 6"/>
                <a:gd name="T5" fmla="*/ 0 h 8"/>
                <a:gd name="T6" fmla="*/ 3 w 6"/>
                <a:gd name="T7" fmla="*/ 0 h 8"/>
                <a:gd name="T8" fmla="*/ 5 w 6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5" y="7"/>
                  </a:moveTo>
                  <a:cubicBezTo>
                    <a:pt x="4" y="7"/>
                    <a:pt x="4" y="7"/>
                    <a:pt x="3" y="8"/>
                  </a:cubicBezTo>
                  <a:cubicBezTo>
                    <a:pt x="1" y="5"/>
                    <a:pt x="0" y="3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5" y="2"/>
                    <a:pt x="6" y="4"/>
                    <a:pt x="5" y="7"/>
                  </a:cubicBez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65"/>
            <p:cNvSpPr>
              <a:spLocks/>
            </p:cNvSpPr>
            <p:nvPr userDrawn="1"/>
          </p:nvSpPr>
          <p:spPr bwMode="auto">
            <a:xfrm>
              <a:off x="8816975" y="662895"/>
              <a:ext cx="9525" cy="7938"/>
            </a:xfrm>
            <a:custGeom>
              <a:avLst/>
              <a:gdLst>
                <a:gd name="T0" fmla="*/ 2 w 5"/>
                <a:gd name="T1" fmla="*/ 4 h 4"/>
                <a:gd name="T2" fmla="*/ 0 w 5"/>
                <a:gd name="T3" fmla="*/ 0 h 4"/>
                <a:gd name="T4" fmla="*/ 4 w 5"/>
                <a:gd name="T5" fmla="*/ 1 h 4"/>
                <a:gd name="T6" fmla="*/ 5 w 5"/>
                <a:gd name="T7" fmla="*/ 2 h 4"/>
                <a:gd name="T8" fmla="*/ 4 w 5"/>
                <a:gd name="T9" fmla="*/ 4 h 4"/>
                <a:gd name="T10" fmla="*/ 2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4"/>
                    <a:pt x="3" y="4"/>
                    <a:pt x="2" y="4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66"/>
            <p:cNvSpPr>
              <a:spLocks/>
            </p:cNvSpPr>
            <p:nvPr userDrawn="1"/>
          </p:nvSpPr>
          <p:spPr bwMode="auto">
            <a:xfrm>
              <a:off x="8501063" y="1410608"/>
              <a:ext cx="4763" cy="4763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0 h 3"/>
                <a:gd name="T4" fmla="*/ 3 w 3"/>
                <a:gd name="T5" fmla="*/ 0 h 3"/>
                <a:gd name="T6" fmla="*/ 2 w 3"/>
                <a:gd name="T7" fmla="*/ 3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67"/>
            <p:cNvSpPr>
              <a:spLocks/>
            </p:cNvSpPr>
            <p:nvPr userDrawn="1"/>
          </p:nvSpPr>
          <p:spPr bwMode="auto">
            <a:xfrm>
              <a:off x="8466138" y="1396320"/>
              <a:ext cx="4763" cy="4763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3 h 3"/>
                <a:gd name="T4" fmla="*/ 0 w 3"/>
                <a:gd name="T5" fmla="*/ 2 h 3"/>
                <a:gd name="T6" fmla="*/ 0 w 3"/>
                <a:gd name="T7" fmla="*/ 1 h 3"/>
                <a:gd name="T8" fmla="*/ 1 w 3"/>
                <a:gd name="T9" fmla="*/ 0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68"/>
            <p:cNvSpPr>
              <a:spLocks/>
            </p:cNvSpPr>
            <p:nvPr userDrawn="1"/>
          </p:nvSpPr>
          <p:spPr bwMode="auto">
            <a:xfrm>
              <a:off x="8472488" y="1401083"/>
              <a:ext cx="6350" cy="4763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2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69"/>
            <p:cNvSpPr>
              <a:spLocks/>
            </p:cNvSpPr>
            <p:nvPr userDrawn="1"/>
          </p:nvSpPr>
          <p:spPr bwMode="auto">
            <a:xfrm>
              <a:off x="8480425" y="1404258"/>
              <a:ext cx="4763" cy="4763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1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1" y="2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B5C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70"/>
            <p:cNvSpPr>
              <a:spLocks/>
            </p:cNvSpPr>
            <p:nvPr userDrawn="1"/>
          </p:nvSpPr>
          <p:spPr bwMode="auto">
            <a:xfrm>
              <a:off x="8824913" y="666070"/>
              <a:ext cx="6350" cy="7938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2 h 4"/>
                <a:gd name="T4" fmla="*/ 0 w 4"/>
                <a:gd name="T5" fmla="*/ 1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3" y="1"/>
                    <a:pt x="3" y="2"/>
                    <a:pt x="4" y="2"/>
                  </a:cubicBezTo>
                  <a:cubicBezTo>
                    <a:pt x="2" y="4"/>
                    <a:pt x="1" y="4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71"/>
            <p:cNvSpPr>
              <a:spLocks/>
            </p:cNvSpPr>
            <p:nvPr userDrawn="1"/>
          </p:nvSpPr>
          <p:spPr bwMode="auto">
            <a:xfrm>
              <a:off x="8004175" y="1466170"/>
              <a:ext cx="209550" cy="195263"/>
            </a:xfrm>
            <a:custGeom>
              <a:avLst/>
              <a:gdLst>
                <a:gd name="T0" fmla="*/ 1 w 114"/>
                <a:gd name="T1" fmla="*/ 93 h 106"/>
                <a:gd name="T2" fmla="*/ 2 w 114"/>
                <a:gd name="T3" fmla="*/ 89 h 106"/>
                <a:gd name="T4" fmla="*/ 6 w 114"/>
                <a:gd name="T5" fmla="*/ 87 h 106"/>
                <a:gd name="T6" fmla="*/ 20 w 114"/>
                <a:gd name="T7" fmla="*/ 82 h 106"/>
                <a:gd name="T8" fmla="*/ 24 w 114"/>
                <a:gd name="T9" fmla="*/ 80 h 106"/>
                <a:gd name="T10" fmla="*/ 54 w 114"/>
                <a:gd name="T11" fmla="*/ 45 h 106"/>
                <a:gd name="T12" fmla="*/ 55 w 114"/>
                <a:gd name="T13" fmla="*/ 44 h 106"/>
                <a:gd name="T14" fmla="*/ 87 w 114"/>
                <a:gd name="T15" fmla="*/ 13 h 106"/>
                <a:gd name="T16" fmla="*/ 101 w 114"/>
                <a:gd name="T17" fmla="*/ 0 h 106"/>
                <a:gd name="T18" fmla="*/ 109 w 114"/>
                <a:gd name="T19" fmla="*/ 1 h 106"/>
                <a:gd name="T20" fmla="*/ 113 w 114"/>
                <a:gd name="T21" fmla="*/ 10 h 106"/>
                <a:gd name="T22" fmla="*/ 107 w 114"/>
                <a:gd name="T23" fmla="*/ 13 h 106"/>
                <a:gd name="T24" fmla="*/ 88 w 114"/>
                <a:gd name="T25" fmla="*/ 21 h 106"/>
                <a:gd name="T26" fmla="*/ 86 w 114"/>
                <a:gd name="T27" fmla="*/ 23 h 106"/>
                <a:gd name="T28" fmla="*/ 78 w 114"/>
                <a:gd name="T29" fmla="*/ 32 h 106"/>
                <a:gd name="T30" fmla="*/ 78 w 114"/>
                <a:gd name="T31" fmla="*/ 35 h 106"/>
                <a:gd name="T32" fmla="*/ 80 w 114"/>
                <a:gd name="T33" fmla="*/ 42 h 106"/>
                <a:gd name="T34" fmla="*/ 72 w 114"/>
                <a:gd name="T35" fmla="*/ 53 h 106"/>
                <a:gd name="T36" fmla="*/ 71 w 114"/>
                <a:gd name="T37" fmla="*/ 53 h 106"/>
                <a:gd name="T38" fmla="*/ 73 w 114"/>
                <a:gd name="T39" fmla="*/ 53 h 106"/>
                <a:gd name="T40" fmla="*/ 82 w 114"/>
                <a:gd name="T41" fmla="*/ 60 h 106"/>
                <a:gd name="T42" fmla="*/ 74 w 114"/>
                <a:gd name="T43" fmla="*/ 71 h 106"/>
                <a:gd name="T44" fmla="*/ 60 w 114"/>
                <a:gd name="T45" fmla="*/ 67 h 106"/>
                <a:gd name="T46" fmla="*/ 52 w 114"/>
                <a:gd name="T47" fmla="*/ 69 h 106"/>
                <a:gd name="T48" fmla="*/ 40 w 114"/>
                <a:gd name="T49" fmla="*/ 69 h 106"/>
                <a:gd name="T50" fmla="*/ 43 w 114"/>
                <a:gd name="T51" fmla="*/ 76 h 106"/>
                <a:gd name="T52" fmla="*/ 18 w 114"/>
                <a:gd name="T53" fmla="*/ 99 h 106"/>
                <a:gd name="T54" fmla="*/ 15 w 114"/>
                <a:gd name="T55" fmla="*/ 100 h 106"/>
                <a:gd name="T56" fmla="*/ 11 w 114"/>
                <a:gd name="T57" fmla="*/ 103 h 106"/>
                <a:gd name="T58" fmla="*/ 3 w 114"/>
                <a:gd name="T59" fmla="*/ 105 h 106"/>
                <a:gd name="T60" fmla="*/ 1 w 114"/>
                <a:gd name="T61" fmla="*/ 9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4" h="106">
                  <a:moveTo>
                    <a:pt x="1" y="93"/>
                  </a:moveTo>
                  <a:cubicBezTo>
                    <a:pt x="1" y="92"/>
                    <a:pt x="2" y="90"/>
                    <a:pt x="2" y="89"/>
                  </a:cubicBezTo>
                  <a:cubicBezTo>
                    <a:pt x="3" y="89"/>
                    <a:pt x="5" y="88"/>
                    <a:pt x="6" y="87"/>
                  </a:cubicBezTo>
                  <a:cubicBezTo>
                    <a:pt x="11" y="86"/>
                    <a:pt x="14" y="81"/>
                    <a:pt x="20" y="82"/>
                  </a:cubicBezTo>
                  <a:cubicBezTo>
                    <a:pt x="22" y="83"/>
                    <a:pt x="24" y="82"/>
                    <a:pt x="24" y="80"/>
                  </a:cubicBezTo>
                  <a:cubicBezTo>
                    <a:pt x="28" y="63"/>
                    <a:pt x="45" y="58"/>
                    <a:pt x="54" y="45"/>
                  </a:cubicBezTo>
                  <a:cubicBezTo>
                    <a:pt x="55" y="44"/>
                    <a:pt x="54" y="46"/>
                    <a:pt x="55" y="44"/>
                  </a:cubicBezTo>
                  <a:cubicBezTo>
                    <a:pt x="64" y="32"/>
                    <a:pt x="74" y="21"/>
                    <a:pt x="87" y="13"/>
                  </a:cubicBezTo>
                  <a:cubicBezTo>
                    <a:pt x="91" y="8"/>
                    <a:pt x="94" y="2"/>
                    <a:pt x="101" y="0"/>
                  </a:cubicBezTo>
                  <a:cubicBezTo>
                    <a:pt x="104" y="0"/>
                    <a:pt x="106" y="0"/>
                    <a:pt x="109" y="1"/>
                  </a:cubicBezTo>
                  <a:cubicBezTo>
                    <a:pt x="113" y="3"/>
                    <a:pt x="114" y="6"/>
                    <a:pt x="113" y="10"/>
                  </a:cubicBezTo>
                  <a:cubicBezTo>
                    <a:pt x="113" y="15"/>
                    <a:pt x="109" y="12"/>
                    <a:pt x="107" y="13"/>
                  </a:cubicBezTo>
                  <a:cubicBezTo>
                    <a:pt x="100" y="14"/>
                    <a:pt x="94" y="17"/>
                    <a:pt x="88" y="21"/>
                  </a:cubicBezTo>
                  <a:cubicBezTo>
                    <a:pt x="87" y="22"/>
                    <a:pt x="87" y="23"/>
                    <a:pt x="86" y="23"/>
                  </a:cubicBezTo>
                  <a:cubicBezTo>
                    <a:pt x="84" y="27"/>
                    <a:pt x="79" y="28"/>
                    <a:pt x="78" y="32"/>
                  </a:cubicBezTo>
                  <a:cubicBezTo>
                    <a:pt x="78" y="33"/>
                    <a:pt x="78" y="34"/>
                    <a:pt x="78" y="35"/>
                  </a:cubicBezTo>
                  <a:cubicBezTo>
                    <a:pt x="78" y="37"/>
                    <a:pt x="80" y="39"/>
                    <a:pt x="80" y="42"/>
                  </a:cubicBezTo>
                  <a:cubicBezTo>
                    <a:pt x="80" y="48"/>
                    <a:pt x="76" y="50"/>
                    <a:pt x="72" y="53"/>
                  </a:cubicBezTo>
                  <a:cubicBezTo>
                    <a:pt x="72" y="53"/>
                    <a:pt x="71" y="53"/>
                    <a:pt x="71" y="53"/>
                  </a:cubicBezTo>
                  <a:cubicBezTo>
                    <a:pt x="72" y="55"/>
                    <a:pt x="73" y="53"/>
                    <a:pt x="73" y="53"/>
                  </a:cubicBezTo>
                  <a:cubicBezTo>
                    <a:pt x="79" y="52"/>
                    <a:pt x="81" y="56"/>
                    <a:pt x="82" y="60"/>
                  </a:cubicBezTo>
                  <a:cubicBezTo>
                    <a:pt x="82" y="66"/>
                    <a:pt x="79" y="69"/>
                    <a:pt x="74" y="71"/>
                  </a:cubicBezTo>
                  <a:cubicBezTo>
                    <a:pt x="69" y="71"/>
                    <a:pt x="64" y="71"/>
                    <a:pt x="60" y="67"/>
                  </a:cubicBezTo>
                  <a:cubicBezTo>
                    <a:pt x="57" y="63"/>
                    <a:pt x="54" y="64"/>
                    <a:pt x="52" y="69"/>
                  </a:cubicBezTo>
                  <a:cubicBezTo>
                    <a:pt x="48" y="72"/>
                    <a:pt x="44" y="69"/>
                    <a:pt x="40" y="69"/>
                  </a:cubicBezTo>
                  <a:cubicBezTo>
                    <a:pt x="43" y="71"/>
                    <a:pt x="43" y="73"/>
                    <a:pt x="43" y="76"/>
                  </a:cubicBezTo>
                  <a:cubicBezTo>
                    <a:pt x="37" y="87"/>
                    <a:pt x="27" y="91"/>
                    <a:pt x="18" y="99"/>
                  </a:cubicBezTo>
                  <a:cubicBezTo>
                    <a:pt x="17" y="100"/>
                    <a:pt x="16" y="100"/>
                    <a:pt x="15" y="100"/>
                  </a:cubicBezTo>
                  <a:cubicBezTo>
                    <a:pt x="13" y="100"/>
                    <a:pt x="12" y="101"/>
                    <a:pt x="11" y="103"/>
                  </a:cubicBezTo>
                  <a:cubicBezTo>
                    <a:pt x="8" y="105"/>
                    <a:pt x="6" y="106"/>
                    <a:pt x="3" y="105"/>
                  </a:cubicBezTo>
                  <a:cubicBezTo>
                    <a:pt x="0" y="101"/>
                    <a:pt x="0" y="97"/>
                    <a:pt x="1" y="93"/>
                  </a:cubicBezTo>
                  <a:close/>
                </a:path>
              </a:pathLst>
            </a:custGeom>
            <a:solidFill>
              <a:srgbClr val="C5C3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72"/>
            <p:cNvSpPr>
              <a:spLocks/>
            </p:cNvSpPr>
            <p:nvPr userDrawn="1"/>
          </p:nvSpPr>
          <p:spPr bwMode="auto">
            <a:xfrm>
              <a:off x="8154988" y="1328058"/>
              <a:ext cx="120650" cy="76200"/>
            </a:xfrm>
            <a:custGeom>
              <a:avLst/>
              <a:gdLst>
                <a:gd name="T0" fmla="*/ 66 w 66"/>
                <a:gd name="T1" fmla="*/ 15 h 42"/>
                <a:gd name="T2" fmla="*/ 57 w 66"/>
                <a:gd name="T3" fmla="*/ 24 h 42"/>
                <a:gd name="T4" fmla="*/ 45 w 66"/>
                <a:gd name="T5" fmla="*/ 34 h 42"/>
                <a:gd name="T6" fmla="*/ 26 w 66"/>
                <a:gd name="T7" fmla="*/ 40 h 42"/>
                <a:gd name="T8" fmla="*/ 20 w 66"/>
                <a:gd name="T9" fmla="*/ 39 h 42"/>
                <a:gd name="T10" fmla="*/ 17 w 66"/>
                <a:gd name="T11" fmla="*/ 39 h 42"/>
                <a:gd name="T12" fmla="*/ 0 w 66"/>
                <a:gd name="T13" fmla="*/ 29 h 42"/>
                <a:gd name="T14" fmla="*/ 5 w 66"/>
                <a:gd name="T15" fmla="*/ 24 h 42"/>
                <a:gd name="T16" fmla="*/ 27 w 66"/>
                <a:gd name="T17" fmla="*/ 7 h 42"/>
                <a:gd name="T18" fmla="*/ 50 w 66"/>
                <a:gd name="T19" fmla="*/ 5 h 42"/>
                <a:gd name="T20" fmla="*/ 53 w 66"/>
                <a:gd name="T21" fmla="*/ 15 h 42"/>
                <a:gd name="T22" fmla="*/ 66 w 66"/>
                <a:gd name="T23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42">
                  <a:moveTo>
                    <a:pt x="66" y="15"/>
                  </a:moveTo>
                  <a:cubicBezTo>
                    <a:pt x="65" y="19"/>
                    <a:pt x="61" y="21"/>
                    <a:pt x="57" y="24"/>
                  </a:cubicBezTo>
                  <a:cubicBezTo>
                    <a:pt x="53" y="27"/>
                    <a:pt x="49" y="31"/>
                    <a:pt x="45" y="34"/>
                  </a:cubicBezTo>
                  <a:cubicBezTo>
                    <a:pt x="39" y="37"/>
                    <a:pt x="33" y="40"/>
                    <a:pt x="26" y="40"/>
                  </a:cubicBezTo>
                  <a:cubicBezTo>
                    <a:pt x="24" y="40"/>
                    <a:pt x="22" y="39"/>
                    <a:pt x="20" y="39"/>
                  </a:cubicBezTo>
                  <a:cubicBezTo>
                    <a:pt x="19" y="39"/>
                    <a:pt x="18" y="39"/>
                    <a:pt x="17" y="39"/>
                  </a:cubicBezTo>
                  <a:cubicBezTo>
                    <a:pt x="6" y="42"/>
                    <a:pt x="3" y="40"/>
                    <a:pt x="0" y="29"/>
                  </a:cubicBezTo>
                  <a:cubicBezTo>
                    <a:pt x="2" y="27"/>
                    <a:pt x="3" y="26"/>
                    <a:pt x="5" y="24"/>
                  </a:cubicBezTo>
                  <a:cubicBezTo>
                    <a:pt x="12" y="17"/>
                    <a:pt x="20" y="12"/>
                    <a:pt x="27" y="7"/>
                  </a:cubicBezTo>
                  <a:cubicBezTo>
                    <a:pt x="35" y="2"/>
                    <a:pt x="42" y="0"/>
                    <a:pt x="50" y="5"/>
                  </a:cubicBezTo>
                  <a:cubicBezTo>
                    <a:pt x="53" y="8"/>
                    <a:pt x="51" y="12"/>
                    <a:pt x="53" y="15"/>
                  </a:cubicBezTo>
                  <a:cubicBezTo>
                    <a:pt x="57" y="16"/>
                    <a:pt x="62" y="12"/>
                    <a:pt x="66" y="15"/>
                  </a:cubicBezTo>
                  <a:close/>
                </a:path>
              </a:pathLst>
            </a:custGeom>
            <a:solidFill>
              <a:srgbClr val="CCCB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73"/>
            <p:cNvSpPr>
              <a:spLocks/>
            </p:cNvSpPr>
            <p:nvPr userDrawn="1"/>
          </p:nvSpPr>
          <p:spPr bwMode="auto">
            <a:xfrm>
              <a:off x="8077200" y="1372508"/>
              <a:ext cx="180975" cy="134938"/>
            </a:xfrm>
            <a:custGeom>
              <a:avLst/>
              <a:gdLst>
                <a:gd name="T0" fmla="*/ 67 w 99"/>
                <a:gd name="T1" fmla="*/ 13 h 74"/>
                <a:gd name="T2" fmla="*/ 81 w 99"/>
                <a:gd name="T3" fmla="*/ 5 h 74"/>
                <a:gd name="T4" fmla="*/ 82 w 99"/>
                <a:gd name="T5" fmla="*/ 12 h 74"/>
                <a:gd name="T6" fmla="*/ 99 w 99"/>
                <a:gd name="T7" fmla="*/ 0 h 74"/>
                <a:gd name="T8" fmla="*/ 74 w 99"/>
                <a:gd name="T9" fmla="*/ 22 h 74"/>
                <a:gd name="T10" fmla="*/ 31 w 99"/>
                <a:gd name="T11" fmla="*/ 55 h 74"/>
                <a:gd name="T12" fmla="*/ 20 w 99"/>
                <a:gd name="T13" fmla="*/ 61 h 74"/>
                <a:gd name="T14" fmla="*/ 12 w 99"/>
                <a:gd name="T15" fmla="*/ 67 h 74"/>
                <a:gd name="T16" fmla="*/ 12 w 99"/>
                <a:gd name="T17" fmla="*/ 67 h 74"/>
                <a:gd name="T18" fmla="*/ 5 w 99"/>
                <a:gd name="T19" fmla="*/ 73 h 74"/>
                <a:gd name="T20" fmla="*/ 2 w 99"/>
                <a:gd name="T21" fmla="*/ 74 h 74"/>
                <a:gd name="T22" fmla="*/ 1 w 99"/>
                <a:gd name="T23" fmla="*/ 73 h 74"/>
                <a:gd name="T24" fmla="*/ 0 w 99"/>
                <a:gd name="T25" fmla="*/ 69 h 74"/>
                <a:gd name="T26" fmla="*/ 8 w 99"/>
                <a:gd name="T27" fmla="*/ 60 h 74"/>
                <a:gd name="T28" fmla="*/ 11 w 99"/>
                <a:gd name="T29" fmla="*/ 52 h 74"/>
                <a:gd name="T30" fmla="*/ 21 w 99"/>
                <a:gd name="T31" fmla="*/ 42 h 74"/>
                <a:gd name="T32" fmla="*/ 38 w 99"/>
                <a:gd name="T33" fmla="*/ 39 h 74"/>
                <a:gd name="T34" fmla="*/ 59 w 99"/>
                <a:gd name="T35" fmla="*/ 24 h 74"/>
                <a:gd name="T36" fmla="*/ 60 w 99"/>
                <a:gd name="T37" fmla="*/ 24 h 74"/>
                <a:gd name="T38" fmla="*/ 59 w 99"/>
                <a:gd name="T39" fmla="*/ 23 h 74"/>
                <a:gd name="T40" fmla="*/ 56 w 99"/>
                <a:gd name="T41" fmla="*/ 24 h 74"/>
                <a:gd name="T42" fmla="*/ 50 w 99"/>
                <a:gd name="T43" fmla="*/ 19 h 74"/>
                <a:gd name="T44" fmla="*/ 61 w 99"/>
                <a:gd name="T45" fmla="*/ 13 h 74"/>
                <a:gd name="T46" fmla="*/ 61 w 99"/>
                <a:gd name="T47" fmla="*/ 13 h 74"/>
                <a:gd name="T48" fmla="*/ 67 w 99"/>
                <a:gd name="T49" fmla="*/ 1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9" h="74">
                  <a:moveTo>
                    <a:pt x="67" y="13"/>
                  </a:moveTo>
                  <a:cubicBezTo>
                    <a:pt x="76" y="19"/>
                    <a:pt x="75" y="7"/>
                    <a:pt x="81" y="5"/>
                  </a:cubicBezTo>
                  <a:cubicBezTo>
                    <a:pt x="84" y="7"/>
                    <a:pt x="77" y="10"/>
                    <a:pt x="82" y="12"/>
                  </a:cubicBezTo>
                  <a:cubicBezTo>
                    <a:pt x="88" y="9"/>
                    <a:pt x="92" y="2"/>
                    <a:pt x="99" y="0"/>
                  </a:cubicBezTo>
                  <a:cubicBezTo>
                    <a:pt x="92" y="9"/>
                    <a:pt x="83" y="15"/>
                    <a:pt x="74" y="22"/>
                  </a:cubicBezTo>
                  <a:cubicBezTo>
                    <a:pt x="60" y="33"/>
                    <a:pt x="46" y="44"/>
                    <a:pt x="31" y="55"/>
                  </a:cubicBezTo>
                  <a:cubicBezTo>
                    <a:pt x="28" y="57"/>
                    <a:pt x="24" y="59"/>
                    <a:pt x="20" y="61"/>
                  </a:cubicBezTo>
                  <a:cubicBezTo>
                    <a:pt x="19" y="64"/>
                    <a:pt x="14" y="63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70"/>
                    <a:pt x="6" y="69"/>
                    <a:pt x="5" y="73"/>
                  </a:cubicBezTo>
                  <a:cubicBezTo>
                    <a:pt x="4" y="73"/>
                    <a:pt x="3" y="73"/>
                    <a:pt x="2" y="74"/>
                  </a:cubicBezTo>
                  <a:cubicBezTo>
                    <a:pt x="2" y="73"/>
                    <a:pt x="2" y="73"/>
                    <a:pt x="1" y="73"/>
                  </a:cubicBezTo>
                  <a:cubicBezTo>
                    <a:pt x="1" y="72"/>
                    <a:pt x="0" y="71"/>
                    <a:pt x="0" y="69"/>
                  </a:cubicBezTo>
                  <a:cubicBezTo>
                    <a:pt x="2" y="65"/>
                    <a:pt x="5" y="62"/>
                    <a:pt x="8" y="60"/>
                  </a:cubicBezTo>
                  <a:cubicBezTo>
                    <a:pt x="11" y="58"/>
                    <a:pt x="13" y="56"/>
                    <a:pt x="11" y="52"/>
                  </a:cubicBezTo>
                  <a:cubicBezTo>
                    <a:pt x="9" y="44"/>
                    <a:pt x="14" y="38"/>
                    <a:pt x="21" y="42"/>
                  </a:cubicBezTo>
                  <a:cubicBezTo>
                    <a:pt x="28" y="45"/>
                    <a:pt x="32" y="42"/>
                    <a:pt x="38" y="39"/>
                  </a:cubicBezTo>
                  <a:cubicBezTo>
                    <a:pt x="45" y="34"/>
                    <a:pt x="51" y="28"/>
                    <a:pt x="59" y="24"/>
                  </a:cubicBezTo>
                  <a:cubicBezTo>
                    <a:pt x="60" y="24"/>
                    <a:pt x="59" y="25"/>
                    <a:pt x="60" y="24"/>
                  </a:cubicBezTo>
                  <a:cubicBezTo>
                    <a:pt x="61" y="22"/>
                    <a:pt x="59" y="24"/>
                    <a:pt x="59" y="23"/>
                  </a:cubicBezTo>
                  <a:cubicBezTo>
                    <a:pt x="58" y="24"/>
                    <a:pt x="57" y="24"/>
                    <a:pt x="56" y="24"/>
                  </a:cubicBezTo>
                  <a:cubicBezTo>
                    <a:pt x="53" y="24"/>
                    <a:pt x="48" y="25"/>
                    <a:pt x="50" y="19"/>
                  </a:cubicBezTo>
                  <a:cubicBezTo>
                    <a:pt x="54" y="18"/>
                    <a:pt x="56" y="13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3" y="14"/>
                    <a:pt x="65" y="13"/>
                    <a:pt x="67" y="13"/>
                  </a:cubicBezTo>
                  <a:close/>
                </a:path>
              </a:pathLst>
            </a:custGeom>
            <a:solidFill>
              <a:srgbClr val="D9D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74"/>
            <p:cNvSpPr>
              <a:spLocks/>
            </p:cNvSpPr>
            <p:nvPr userDrawn="1"/>
          </p:nvSpPr>
          <p:spPr bwMode="auto">
            <a:xfrm>
              <a:off x="8162925" y="1374095"/>
              <a:ext cx="134938" cy="115888"/>
            </a:xfrm>
            <a:custGeom>
              <a:avLst/>
              <a:gdLst>
                <a:gd name="T0" fmla="*/ 16 w 73"/>
                <a:gd name="T1" fmla="*/ 52 h 64"/>
                <a:gd name="T2" fmla="*/ 0 w 73"/>
                <a:gd name="T3" fmla="*/ 64 h 64"/>
                <a:gd name="T4" fmla="*/ 7 w 73"/>
                <a:gd name="T5" fmla="*/ 52 h 64"/>
                <a:gd name="T6" fmla="*/ 69 w 73"/>
                <a:gd name="T7" fmla="*/ 2 h 64"/>
                <a:gd name="T8" fmla="*/ 73 w 73"/>
                <a:gd name="T9" fmla="*/ 0 h 64"/>
                <a:gd name="T10" fmla="*/ 66 w 73"/>
                <a:gd name="T11" fmla="*/ 18 h 64"/>
                <a:gd name="T12" fmla="*/ 39 w 73"/>
                <a:gd name="T13" fmla="*/ 38 h 64"/>
                <a:gd name="T14" fmla="*/ 19 w 73"/>
                <a:gd name="T15" fmla="*/ 52 h 64"/>
                <a:gd name="T16" fmla="*/ 16 w 73"/>
                <a:gd name="T17" fmla="*/ 5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64">
                  <a:moveTo>
                    <a:pt x="16" y="52"/>
                  </a:moveTo>
                  <a:cubicBezTo>
                    <a:pt x="9" y="54"/>
                    <a:pt x="6" y="61"/>
                    <a:pt x="0" y="64"/>
                  </a:cubicBezTo>
                  <a:cubicBezTo>
                    <a:pt x="1" y="59"/>
                    <a:pt x="3" y="55"/>
                    <a:pt x="7" y="52"/>
                  </a:cubicBezTo>
                  <a:cubicBezTo>
                    <a:pt x="27" y="34"/>
                    <a:pt x="47" y="18"/>
                    <a:pt x="69" y="2"/>
                  </a:cubicBezTo>
                  <a:cubicBezTo>
                    <a:pt x="70" y="1"/>
                    <a:pt x="72" y="1"/>
                    <a:pt x="73" y="0"/>
                  </a:cubicBezTo>
                  <a:cubicBezTo>
                    <a:pt x="73" y="7"/>
                    <a:pt x="71" y="13"/>
                    <a:pt x="66" y="18"/>
                  </a:cubicBezTo>
                  <a:cubicBezTo>
                    <a:pt x="57" y="24"/>
                    <a:pt x="47" y="29"/>
                    <a:pt x="39" y="38"/>
                  </a:cubicBezTo>
                  <a:cubicBezTo>
                    <a:pt x="34" y="44"/>
                    <a:pt x="27" y="49"/>
                    <a:pt x="19" y="52"/>
                  </a:cubicBezTo>
                  <a:cubicBezTo>
                    <a:pt x="18" y="53"/>
                    <a:pt x="17" y="53"/>
                    <a:pt x="16" y="52"/>
                  </a:cubicBezTo>
                  <a:close/>
                </a:path>
              </a:pathLst>
            </a:custGeom>
            <a:solidFill>
              <a:srgbClr val="DCDB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75"/>
            <p:cNvSpPr>
              <a:spLocks/>
            </p:cNvSpPr>
            <p:nvPr userDrawn="1"/>
          </p:nvSpPr>
          <p:spPr bwMode="auto">
            <a:xfrm>
              <a:off x="8229600" y="1250270"/>
              <a:ext cx="117475" cy="58738"/>
            </a:xfrm>
            <a:custGeom>
              <a:avLst/>
              <a:gdLst>
                <a:gd name="T0" fmla="*/ 0 w 64"/>
                <a:gd name="T1" fmla="*/ 21 h 32"/>
                <a:gd name="T2" fmla="*/ 10 w 64"/>
                <a:gd name="T3" fmla="*/ 18 h 32"/>
                <a:gd name="T4" fmla="*/ 39 w 64"/>
                <a:gd name="T5" fmla="*/ 7 h 32"/>
                <a:gd name="T6" fmla="*/ 41 w 64"/>
                <a:gd name="T7" fmla="*/ 2 h 32"/>
                <a:gd name="T8" fmla="*/ 46 w 64"/>
                <a:gd name="T9" fmla="*/ 4 h 32"/>
                <a:gd name="T10" fmla="*/ 56 w 64"/>
                <a:gd name="T11" fmla="*/ 8 h 32"/>
                <a:gd name="T12" fmla="*/ 62 w 64"/>
                <a:gd name="T13" fmla="*/ 22 h 32"/>
                <a:gd name="T14" fmla="*/ 62 w 64"/>
                <a:gd name="T15" fmla="*/ 25 h 32"/>
                <a:gd name="T16" fmla="*/ 59 w 64"/>
                <a:gd name="T17" fmla="*/ 30 h 32"/>
                <a:gd name="T18" fmla="*/ 58 w 64"/>
                <a:gd name="T19" fmla="*/ 31 h 32"/>
                <a:gd name="T20" fmla="*/ 56 w 64"/>
                <a:gd name="T21" fmla="*/ 32 h 32"/>
                <a:gd name="T22" fmla="*/ 53 w 64"/>
                <a:gd name="T23" fmla="*/ 30 h 32"/>
                <a:gd name="T24" fmla="*/ 47 w 64"/>
                <a:gd name="T25" fmla="*/ 24 h 32"/>
                <a:gd name="T26" fmla="*/ 25 w 64"/>
                <a:gd name="T27" fmla="*/ 23 h 32"/>
                <a:gd name="T28" fmla="*/ 2 w 64"/>
                <a:gd name="T29" fmla="*/ 25 h 32"/>
                <a:gd name="T30" fmla="*/ 0 w 64"/>
                <a:gd name="T31" fmla="*/ 23 h 32"/>
                <a:gd name="T32" fmla="*/ 0 w 64"/>
                <a:gd name="T3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32">
                  <a:moveTo>
                    <a:pt x="0" y="21"/>
                  </a:moveTo>
                  <a:cubicBezTo>
                    <a:pt x="3" y="19"/>
                    <a:pt x="6" y="18"/>
                    <a:pt x="10" y="18"/>
                  </a:cubicBezTo>
                  <a:cubicBezTo>
                    <a:pt x="21" y="17"/>
                    <a:pt x="29" y="10"/>
                    <a:pt x="39" y="7"/>
                  </a:cubicBezTo>
                  <a:cubicBezTo>
                    <a:pt x="42" y="6"/>
                    <a:pt x="41" y="4"/>
                    <a:pt x="41" y="2"/>
                  </a:cubicBezTo>
                  <a:cubicBezTo>
                    <a:pt x="43" y="0"/>
                    <a:pt x="46" y="2"/>
                    <a:pt x="46" y="4"/>
                  </a:cubicBezTo>
                  <a:cubicBezTo>
                    <a:pt x="47" y="11"/>
                    <a:pt x="52" y="7"/>
                    <a:pt x="56" y="8"/>
                  </a:cubicBezTo>
                  <a:cubicBezTo>
                    <a:pt x="64" y="10"/>
                    <a:pt x="59" y="18"/>
                    <a:pt x="62" y="22"/>
                  </a:cubicBezTo>
                  <a:cubicBezTo>
                    <a:pt x="62" y="23"/>
                    <a:pt x="62" y="24"/>
                    <a:pt x="62" y="25"/>
                  </a:cubicBezTo>
                  <a:cubicBezTo>
                    <a:pt x="62" y="27"/>
                    <a:pt x="60" y="29"/>
                    <a:pt x="59" y="30"/>
                  </a:cubicBezTo>
                  <a:cubicBezTo>
                    <a:pt x="59" y="30"/>
                    <a:pt x="58" y="31"/>
                    <a:pt x="58" y="31"/>
                  </a:cubicBezTo>
                  <a:cubicBezTo>
                    <a:pt x="57" y="31"/>
                    <a:pt x="56" y="31"/>
                    <a:pt x="56" y="32"/>
                  </a:cubicBezTo>
                  <a:cubicBezTo>
                    <a:pt x="55" y="31"/>
                    <a:pt x="54" y="31"/>
                    <a:pt x="53" y="30"/>
                  </a:cubicBezTo>
                  <a:cubicBezTo>
                    <a:pt x="50" y="29"/>
                    <a:pt x="48" y="27"/>
                    <a:pt x="47" y="24"/>
                  </a:cubicBezTo>
                  <a:cubicBezTo>
                    <a:pt x="40" y="15"/>
                    <a:pt x="32" y="23"/>
                    <a:pt x="25" y="23"/>
                  </a:cubicBezTo>
                  <a:cubicBezTo>
                    <a:pt x="17" y="24"/>
                    <a:pt x="10" y="27"/>
                    <a:pt x="2" y="25"/>
                  </a:cubicBezTo>
                  <a:cubicBezTo>
                    <a:pt x="1" y="25"/>
                    <a:pt x="1" y="24"/>
                    <a:pt x="0" y="23"/>
                  </a:cubicBezTo>
                  <a:cubicBezTo>
                    <a:pt x="0" y="22"/>
                    <a:pt x="0" y="22"/>
                    <a:pt x="0" y="21"/>
                  </a:cubicBezTo>
                  <a:close/>
                </a:path>
              </a:pathLst>
            </a:custGeom>
            <a:solidFill>
              <a:srgbClr val="838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76"/>
            <p:cNvSpPr>
              <a:spLocks/>
            </p:cNvSpPr>
            <p:nvPr userDrawn="1"/>
          </p:nvSpPr>
          <p:spPr bwMode="auto">
            <a:xfrm>
              <a:off x="8015288" y="1547133"/>
              <a:ext cx="88900" cy="85725"/>
            </a:xfrm>
            <a:custGeom>
              <a:avLst/>
              <a:gdLst>
                <a:gd name="T0" fmla="*/ 49 w 49"/>
                <a:gd name="T1" fmla="*/ 0 h 47"/>
                <a:gd name="T2" fmla="*/ 30 w 49"/>
                <a:gd name="T3" fmla="*/ 21 h 47"/>
                <a:gd name="T4" fmla="*/ 24 w 49"/>
                <a:gd name="T5" fmla="*/ 29 h 47"/>
                <a:gd name="T6" fmla="*/ 19 w 49"/>
                <a:gd name="T7" fmla="*/ 41 h 47"/>
                <a:gd name="T8" fmla="*/ 13 w 49"/>
                <a:gd name="T9" fmla="*/ 41 h 47"/>
                <a:gd name="T10" fmla="*/ 10 w 49"/>
                <a:gd name="T11" fmla="*/ 40 h 47"/>
                <a:gd name="T12" fmla="*/ 0 w 49"/>
                <a:gd name="T13" fmla="*/ 43 h 47"/>
                <a:gd name="T14" fmla="*/ 21 w 49"/>
                <a:gd name="T15" fmla="*/ 24 h 47"/>
                <a:gd name="T16" fmla="*/ 49 w 49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7">
                  <a:moveTo>
                    <a:pt x="49" y="0"/>
                  </a:moveTo>
                  <a:cubicBezTo>
                    <a:pt x="44" y="9"/>
                    <a:pt x="38" y="16"/>
                    <a:pt x="30" y="21"/>
                  </a:cubicBezTo>
                  <a:cubicBezTo>
                    <a:pt x="26" y="23"/>
                    <a:pt x="24" y="24"/>
                    <a:pt x="24" y="29"/>
                  </a:cubicBezTo>
                  <a:cubicBezTo>
                    <a:pt x="25" y="33"/>
                    <a:pt x="21" y="37"/>
                    <a:pt x="19" y="41"/>
                  </a:cubicBezTo>
                  <a:cubicBezTo>
                    <a:pt x="18" y="45"/>
                    <a:pt x="15" y="47"/>
                    <a:pt x="13" y="41"/>
                  </a:cubicBezTo>
                  <a:cubicBezTo>
                    <a:pt x="12" y="39"/>
                    <a:pt x="10" y="39"/>
                    <a:pt x="10" y="40"/>
                  </a:cubicBezTo>
                  <a:cubicBezTo>
                    <a:pt x="9" y="47"/>
                    <a:pt x="3" y="42"/>
                    <a:pt x="0" y="43"/>
                  </a:cubicBezTo>
                  <a:cubicBezTo>
                    <a:pt x="5" y="34"/>
                    <a:pt x="14" y="30"/>
                    <a:pt x="21" y="24"/>
                  </a:cubicBezTo>
                  <a:cubicBezTo>
                    <a:pt x="30" y="15"/>
                    <a:pt x="38" y="7"/>
                    <a:pt x="49" y="0"/>
                  </a:cubicBezTo>
                  <a:close/>
                </a:path>
              </a:pathLst>
            </a:custGeom>
            <a:solidFill>
              <a:srgbClr val="D0C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77"/>
            <p:cNvSpPr>
              <a:spLocks/>
            </p:cNvSpPr>
            <p:nvPr userDrawn="1"/>
          </p:nvSpPr>
          <p:spPr bwMode="auto">
            <a:xfrm>
              <a:off x="7888288" y="1540783"/>
              <a:ext cx="142875" cy="49213"/>
            </a:xfrm>
            <a:custGeom>
              <a:avLst/>
              <a:gdLst>
                <a:gd name="T0" fmla="*/ 78 w 78"/>
                <a:gd name="T1" fmla="*/ 1 h 27"/>
                <a:gd name="T2" fmla="*/ 60 w 78"/>
                <a:gd name="T3" fmla="*/ 10 h 27"/>
                <a:gd name="T4" fmla="*/ 29 w 78"/>
                <a:gd name="T5" fmla="*/ 18 h 27"/>
                <a:gd name="T6" fmla="*/ 2 w 78"/>
                <a:gd name="T7" fmla="*/ 27 h 27"/>
                <a:gd name="T8" fmla="*/ 1 w 78"/>
                <a:gd name="T9" fmla="*/ 24 h 27"/>
                <a:gd name="T10" fmla="*/ 9 w 78"/>
                <a:gd name="T11" fmla="*/ 14 h 27"/>
                <a:gd name="T12" fmla="*/ 31 w 78"/>
                <a:gd name="T13" fmla="*/ 10 h 27"/>
                <a:gd name="T14" fmla="*/ 56 w 78"/>
                <a:gd name="T15" fmla="*/ 5 h 27"/>
                <a:gd name="T16" fmla="*/ 66 w 78"/>
                <a:gd name="T17" fmla="*/ 2 h 27"/>
                <a:gd name="T18" fmla="*/ 72 w 78"/>
                <a:gd name="T19" fmla="*/ 0 h 27"/>
                <a:gd name="T20" fmla="*/ 78 w 78"/>
                <a:gd name="T21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27">
                  <a:moveTo>
                    <a:pt x="78" y="1"/>
                  </a:moveTo>
                  <a:cubicBezTo>
                    <a:pt x="74" y="7"/>
                    <a:pt x="66" y="8"/>
                    <a:pt x="60" y="10"/>
                  </a:cubicBezTo>
                  <a:cubicBezTo>
                    <a:pt x="50" y="13"/>
                    <a:pt x="39" y="16"/>
                    <a:pt x="29" y="18"/>
                  </a:cubicBezTo>
                  <a:cubicBezTo>
                    <a:pt x="19" y="20"/>
                    <a:pt x="11" y="24"/>
                    <a:pt x="2" y="27"/>
                  </a:cubicBezTo>
                  <a:cubicBezTo>
                    <a:pt x="1" y="26"/>
                    <a:pt x="0" y="25"/>
                    <a:pt x="1" y="24"/>
                  </a:cubicBezTo>
                  <a:cubicBezTo>
                    <a:pt x="2" y="20"/>
                    <a:pt x="5" y="17"/>
                    <a:pt x="9" y="14"/>
                  </a:cubicBezTo>
                  <a:cubicBezTo>
                    <a:pt x="15" y="9"/>
                    <a:pt x="23" y="9"/>
                    <a:pt x="31" y="10"/>
                  </a:cubicBezTo>
                  <a:cubicBezTo>
                    <a:pt x="40" y="11"/>
                    <a:pt x="48" y="7"/>
                    <a:pt x="56" y="5"/>
                  </a:cubicBezTo>
                  <a:cubicBezTo>
                    <a:pt x="59" y="5"/>
                    <a:pt x="62" y="4"/>
                    <a:pt x="66" y="2"/>
                  </a:cubicBezTo>
                  <a:cubicBezTo>
                    <a:pt x="68" y="1"/>
                    <a:pt x="70" y="1"/>
                    <a:pt x="72" y="0"/>
                  </a:cubicBezTo>
                  <a:cubicBezTo>
                    <a:pt x="74" y="0"/>
                    <a:pt x="76" y="0"/>
                    <a:pt x="78" y="1"/>
                  </a:cubicBezTo>
                  <a:close/>
                </a:path>
              </a:pathLst>
            </a:custGeom>
            <a:solidFill>
              <a:srgbClr val="DEE1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78"/>
            <p:cNvSpPr>
              <a:spLocks/>
            </p:cNvSpPr>
            <p:nvPr userDrawn="1"/>
          </p:nvSpPr>
          <p:spPr bwMode="auto">
            <a:xfrm>
              <a:off x="8243888" y="1305833"/>
              <a:ext cx="87313" cy="60325"/>
            </a:xfrm>
            <a:custGeom>
              <a:avLst/>
              <a:gdLst>
                <a:gd name="T0" fmla="*/ 47 w 48"/>
                <a:gd name="T1" fmla="*/ 0 h 33"/>
                <a:gd name="T2" fmla="*/ 48 w 48"/>
                <a:gd name="T3" fmla="*/ 2 h 33"/>
                <a:gd name="T4" fmla="*/ 44 w 48"/>
                <a:gd name="T5" fmla="*/ 4 h 33"/>
                <a:gd name="T6" fmla="*/ 21 w 48"/>
                <a:gd name="T7" fmla="*/ 17 h 33"/>
                <a:gd name="T8" fmla="*/ 17 w 48"/>
                <a:gd name="T9" fmla="*/ 27 h 33"/>
                <a:gd name="T10" fmla="*/ 17 w 48"/>
                <a:gd name="T11" fmla="*/ 27 h 33"/>
                <a:gd name="T12" fmla="*/ 0 w 48"/>
                <a:gd name="T13" fmla="*/ 33 h 33"/>
                <a:gd name="T14" fmla="*/ 1 w 48"/>
                <a:gd name="T15" fmla="*/ 19 h 33"/>
                <a:gd name="T16" fmla="*/ 5 w 48"/>
                <a:gd name="T17" fmla="*/ 12 h 33"/>
                <a:gd name="T18" fmla="*/ 47 w 4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33">
                  <a:moveTo>
                    <a:pt x="47" y="0"/>
                  </a:moveTo>
                  <a:cubicBezTo>
                    <a:pt x="47" y="0"/>
                    <a:pt x="47" y="1"/>
                    <a:pt x="48" y="2"/>
                  </a:cubicBezTo>
                  <a:cubicBezTo>
                    <a:pt x="46" y="2"/>
                    <a:pt x="45" y="3"/>
                    <a:pt x="44" y="4"/>
                  </a:cubicBezTo>
                  <a:cubicBezTo>
                    <a:pt x="36" y="8"/>
                    <a:pt x="29" y="14"/>
                    <a:pt x="21" y="17"/>
                  </a:cubicBezTo>
                  <a:cubicBezTo>
                    <a:pt x="15" y="19"/>
                    <a:pt x="17" y="23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2" y="29"/>
                    <a:pt x="6" y="29"/>
                    <a:pt x="0" y="33"/>
                  </a:cubicBezTo>
                  <a:cubicBezTo>
                    <a:pt x="0" y="27"/>
                    <a:pt x="1" y="23"/>
                    <a:pt x="1" y="19"/>
                  </a:cubicBezTo>
                  <a:cubicBezTo>
                    <a:pt x="2" y="16"/>
                    <a:pt x="3" y="14"/>
                    <a:pt x="5" y="12"/>
                  </a:cubicBezTo>
                  <a:cubicBezTo>
                    <a:pt x="19" y="7"/>
                    <a:pt x="32" y="0"/>
                    <a:pt x="47" y="0"/>
                  </a:cubicBezTo>
                  <a:close/>
                </a:path>
              </a:pathLst>
            </a:custGeom>
            <a:solidFill>
              <a:srgbClr val="B2B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79"/>
            <p:cNvSpPr>
              <a:spLocks/>
            </p:cNvSpPr>
            <p:nvPr userDrawn="1"/>
          </p:nvSpPr>
          <p:spPr bwMode="auto">
            <a:xfrm>
              <a:off x="8264525" y="1313770"/>
              <a:ext cx="60325" cy="41275"/>
            </a:xfrm>
            <a:custGeom>
              <a:avLst/>
              <a:gdLst>
                <a:gd name="T0" fmla="*/ 6 w 33"/>
                <a:gd name="T1" fmla="*/ 23 h 23"/>
                <a:gd name="T2" fmla="*/ 0 w 33"/>
                <a:gd name="T3" fmla="*/ 17 h 23"/>
                <a:gd name="T4" fmla="*/ 5 w 33"/>
                <a:gd name="T5" fmla="*/ 11 h 23"/>
                <a:gd name="T6" fmla="*/ 33 w 33"/>
                <a:gd name="T7" fmla="*/ 0 h 23"/>
                <a:gd name="T8" fmla="*/ 6 w 3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6" y="23"/>
                  </a:moveTo>
                  <a:cubicBezTo>
                    <a:pt x="4" y="21"/>
                    <a:pt x="0" y="22"/>
                    <a:pt x="0" y="17"/>
                  </a:cubicBezTo>
                  <a:cubicBezTo>
                    <a:pt x="1" y="14"/>
                    <a:pt x="2" y="12"/>
                    <a:pt x="5" y="11"/>
                  </a:cubicBezTo>
                  <a:cubicBezTo>
                    <a:pt x="15" y="9"/>
                    <a:pt x="23" y="2"/>
                    <a:pt x="33" y="0"/>
                  </a:cubicBezTo>
                  <a:cubicBezTo>
                    <a:pt x="25" y="9"/>
                    <a:pt x="16" y="16"/>
                    <a:pt x="6" y="23"/>
                  </a:cubicBezTo>
                  <a:close/>
                </a:path>
              </a:pathLst>
            </a:custGeom>
            <a:solidFill>
              <a:srgbClr val="C4C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80"/>
            <p:cNvSpPr>
              <a:spLocks/>
            </p:cNvSpPr>
            <p:nvPr userDrawn="1"/>
          </p:nvSpPr>
          <p:spPr bwMode="auto">
            <a:xfrm>
              <a:off x="8321675" y="1324883"/>
              <a:ext cx="39688" cy="47625"/>
            </a:xfrm>
            <a:custGeom>
              <a:avLst/>
              <a:gdLst>
                <a:gd name="T0" fmla="*/ 20 w 22"/>
                <a:gd name="T1" fmla="*/ 1 h 26"/>
                <a:gd name="T2" fmla="*/ 22 w 22"/>
                <a:gd name="T3" fmla="*/ 5 h 26"/>
                <a:gd name="T4" fmla="*/ 20 w 22"/>
                <a:gd name="T5" fmla="*/ 14 h 26"/>
                <a:gd name="T6" fmla="*/ 12 w 22"/>
                <a:gd name="T7" fmla="*/ 25 h 26"/>
                <a:gd name="T8" fmla="*/ 2 w 22"/>
                <a:gd name="T9" fmla="*/ 19 h 26"/>
                <a:gd name="T10" fmla="*/ 0 w 22"/>
                <a:gd name="T11" fmla="*/ 16 h 26"/>
                <a:gd name="T12" fmla="*/ 17 w 22"/>
                <a:gd name="T13" fmla="*/ 2 h 26"/>
                <a:gd name="T14" fmla="*/ 20 w 22"/>
                <a:gd name="T1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20" y="1"/>
                  </a:moveTo>
                  <a:cubicBezTo>
                    <a:pt x="22" y="2"/>
                    <a:pt x="22" y="3"/>
                    <a:pt x="22" y="5"/>
                  </a:cubicBezTo>
                  <a:cubicBezTo>
                    <a:pt x="21" y="8"/>
                    <a:pt x="17" y="11"/>
                    <a:pt x="20" y="14"/>
                  </a:cubicBezTo>
                  <a:cubicBezTo>
                    <a:pt x="17" y="18"/>
                    <a:pt x="16" y="23"/>
                    <a:pt x="12" y="25"/>
                  </a:cubicBezTo>
                  <a:cubicBezTo>
                    <a:pt x="7" y="26"/>
                    <a:pt x="5" y="22"/>
                    <a:pt x="2" y="19"/>
                  </a:cubicBezTo>
                  <a:cubicBezTo>
                    <a:pt x="1" y="18"/>
                    <a:pt x="1" y="17"/>
                    <a:pt x="0" y="16"/>
                  </a:cubicBezTo>
                  <a:cubicBezTo>
                    <a:pt x="5" y="10"/>
                    <a:pt x="12" y="7"/>
                    <a:pt x="17" y="2"/>
                  </a:cubicBezTo>
                  <a:cubicBezTo>
                    <a:pt x="18" y="1"/>
                    <a:pt x="19" y="0"/>
                    <a:pt x="20" y="1"/>
                  </a:cubicBezTo>
                  <a:close/>
                </a:path>
              </a:pathLst>
            </a:custGeom>
            <a:solidFill>
              <a:srgbClr val="C0B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81"/>
            <p:cNvSpPr>
              <a:spLocks/>
            </p:cNvSpPr>
            <p:nvPr userDrawn="1"/>
          </p:nvSpPr>
          <p:spPr bwMode="auto">
            <a:xfrm>
              <a:off x="8286750" y="1364570"/>
              <a:ext cx="39688" cy="38100"/>
            </a:xfrm>
            <a:custGeom>
              <a:avLst/>
              <a:gdLst>
                <a:gd name="T0" fmla="*/ 0 w 22"/>
                <a:gd name="T1" fmla="*/ 21 h 21"/>
                <a:gd name="T2" fmla="*/ 6 w 22"/>
                <a:gd name="T3" fmla="*/ 5 h 21"/>
                <a:gd name="T4" fmla="*/ 12 w 22"/>
                <a:gd name="T5" fmla="*/ 0 h 21"/>
                <a:gd name="T6" fmla="*/ 13 w 22"/>
                <a:gd name="T7" fmla="*/ 0 h 21"/>
                <a:gd name="T8" fmla="*/ 21 w 22"/>
                <a:gd name="T9" fmla="*/ 1 h 21"/>
                <a:gd name="T10" fmla="*/ 22 w 22"/>
                <a:gd name="T11" fmla="*/ 4 h 21"/>
                <a:gd name="T12" fmla="*/ 3 w 22"/>
                <a:gd name="T13" fmla="*/ 21 h 21"/>
                <a:gd name="T14" fmla="*/ 0 w 2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0" y="21"/>
                  </a:moveTo>
                  <a:cubicBezTo>
                    <a:pt x="1" y="15"/>
                    <a:pt x="2" y="9"/>
                    <a:pt x="6" y="5"/>
                  </a:cubicBezTo>
                  <a:cubicBezTo>
                    <a:pt x="8" y="3"/>
                    <a:pt x="9" y="1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6" y="0"/>
                    <a:pt x="18" y="0"/>
                    <a:pt x="21" y="1"/>
                  </a:cubicBezTo>
                  <a:cubicBezTo>
                    <a:pt x="21" y="2"/>
                    <a:pt x="22" y="3"/>
                    <a:pt x="22" y="4"/>
                  </a:cubicBezTo>
                  <a:cubicBezTo>
                    <a:pt x="19" y="13"/>
                    <a:pt x="10" y="17"/>
                    <a:pt x="3" y="21"/>
                  </a:cubicBezTo>
                  <a:cubicBezTo>
                    <a:pt x="2" y="21"/>
                    <a:pt x="1" y="21"/>
                    <a:pt x="0" y="21"/>
                  </a:cubicBezTo>
                  <a:close/>
                </a:path>
              </a:pathLst>
            </a:custGeom>
            <a:solidFill>
              <a:srgbClr val="C0B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82"/>
            <p:cNvSpPr>
              <a:spLocks/>
            </p:cNvSpPr>
            <p:nvPr userDrawn="1"/>
          </p:nvSpPr>
          <p:spPr bwMode="auto">
            <a:xfrm>
              <a:off x="8340725" y="1302658"/>
              <a:ext cx="20638" cy="25400"/>
            </a:xfrm>
            <a:custGeom>
              <a:avLst/>
              <a:gdLst>
                <a:gd name="T0" fmla="*/ 9 w 11"/>
                <a:gd name="T1" fmla="*/ 13 h 14"/>
                <a:gd name="T2" fmla="*/ 6 w 11"/>
                <a:gd name="T3" fmla="*/ 14 h 14"/>
                <a:gd name="T4" fmla="*/ 0 w 11"/>
                <a:gd name="T5" fmla="*/ 7 h 14"/>
                <a:gd name="T6" fmla="*/ 1 w 11"/>
                <a:gd name="T7" fmla="*/ 4 h 14"/>
                <a:gd name="T8" fmla="*/ 3 w 11"/>
                <a:gd name="T9" fmla="*/ 2 h 14"/>
                <a:gd name="T10" fmla="*/ 7 w 11"/>
                <a:gd name="T11" fmla="*/ 0 h 14"/>
                <a:gd name="T12" fmla="*/ 10 w 11"/>
                <a:gd name="T13" fmla="*/ 3 h 14"/>
                <a:gd name="T14" fmla="*/ 9 w 11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9" y="13"/>
                  </a:moveTo>
                  <a:cubicBezTo>
                    <a:pt x="8" y="13"/>
                    <a:pt x="7" y="14"/>
                    <a:pt x="6" y="14"/>
                  </a:cubicBezTo>
                  <a:cubicBezTo>
                    <a:pt x="4" y="12"/>
                    <a:pt x="2" y="9"/>
                    <a:pt x="0" y="7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5" y="1"/>
                    <a:pt x="6" y="1"/>
                    <a:pt x="7" y="0"/>
                  </a:cubicBezTo>
                  <a:cubicBezTo>
                    <a:pt x="9" y="0"/>
                    <a:pt x="10" y="1"/>
                    <a:pt x="10" y="3"/>
                  </a:cubicBezTo>
                  <a:cubicBezTo>
                    <a:pt x="11" y="6"/>
                    <a:pt x="9" y="9"/>
                    <a:pt x="9" y="13"/>
                  </a:cubicBezTo>
                  <a:close/>
                </a:path>
              </a:pathLst>
            </a:custGeom>
            <a:solidFill>
              <a:srgbClr val="7F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83"/>
            <p:cNvSpPr>
              <a:spLocks/>
            </p:cNvSpPr>
            <p:nvPr userDrawn="1"/>
          </p:nvSpPr>
          <p:spPr bwMode="auto">
            <a:xfrm>
              <a:off x="8018463" y="1524908"/>
              <a:ext cx="28575" cy="19050"/>
            </a:xfrm>
            <a:custGeom>
              <a:avLst/>
              <a:gdLst>
                <a:gd name="T0" fmla="*/ 7 w 15"/>
                <a:gd name="T1" fmla="*/ 9 h 10"/>
                <a:gd name="T2" fmla="*/ 2 w 15"/>
                <a:gd name="T3" fmla="*/ 10 h 10"/>
                <a:gd name="T4" fmla="*/ 13 w 15"/>
                <a:gd name="T5" fmla="*/ 2 h 10"/>
                <a:gd name="T6" fmla="*/ 15 w 15"/>
                <a:gd name="T7" fmla="*/ 3 h 10"/>
                <a:gd name="T8" fmla="*/ 7 w 15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0">
                  <a:moveTo>
                    <a:pt x="7" y="9"/>
                  </a:moveTo>
                  <a:cubicBezTo>
                    <a:pt x="5" y="9"/>
                    <a:pt x="4" y="10"/>
                    <a:pt x="2" y="10"/>
                  </a:cubicBezTo>
                  <a:cubicBezTo>
                    <a:pt x="0" y="0"/>
                    <a:pt x="7" y="2"/>
                    <a:pt x="13" y="2"/>
                  </a:cubicBezTo>
                  <a:cubicBezTo>
                    <a:pt x="14" y="2"/>
                    <a:pt x="14" y="3"/>
                    <a:pt x="15" y="3"/>
                  </a:cubicBezTo>
                  <a:cubicBezTo>
                    <a:pt x="13" y="7"/>
                    <a:pt x="10" y="7"/>
                    <a:pt x="7" y="9"/>
                  </a:cubicBezTo>
                  <a:close/>
                </a:path>
              </a:pathLst>
            </a:custGeom>
            <a:solidFill>
              <a:srgbClr val="E0E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84"/>
            <p:cNvSpPr>
              <a:spLocks/>
            </p:cNvSpPr>
            <p:nvPr userDrawn="1"/>
          </p:nvSpPr>
          <p:spPr bwMode="auto">
            <a:xfrm>
              <a:off x="8058150" y="1504270"/>
              <a:ext cx="22225" cy="15875"/>
            </a:xfrm>
            <a:custGeom>
              <a:avLst/>
              <a:gdLst>
                <a:gd name="T0" fmla="*/ 13 w 13"/>
                <a:gd name="T1" fmla="*/ 2 h 9"/>
                <a:gd name="T2" fmla="*/ 1 w 13"/>
                <a:gd name="T3" fmla="*/ 9 h 9"/>
                <a:gd name="T4" fmla="*/ 0 w 13"/>
                <a:gd name="T5" fmla="*/ 7 h 9"/>
                <a:gd name="T6" fmla="*/ 13 w 13"/>
                <a:gd name="T7" fmla="*/ 1 h 9"/>
                <a:gd name="T8" fmla="*/ 13 w 13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3" y="2"/>
                  </a:moveTo>
                  <a:cubicBezTo>
                    <a:pt x="11" y="7"/>
                    <a:pt x="5" y="7"/>
                    <a:pt x="1" y="9"/>
                  </a:cubicBezTo>
                  <a:cubicBezTo>
                    <a:pt x="1" y="9"/>
                    <a:pt x="1" y="8"/>
                    <a:pt x="0" y="7"/>
                  </a:cubicBezTo>
                  <a:cubicBezTo>
                    <a:pt x="3" y="1"/>
                    <a:pt x="8" y="0"/>
                    <a:pt x="13" y="1"/>
                  </a:cubicBezTo>
                  <a:lnTo>
                    <a:pt x="13" y="2"/>
                  </a:lnTo>
                  <a:close/>
                </a:path>
              </a:pathLst>
            </a:custGeom>
            <a:solidFill>
              <a:srgbClr val="E0E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85"/>
            <p:cNvSpPr>
              <a:spLocks/>
            </p:cNvSpPr>
            <p:nvPr userDrawn="1"/>
          </p:nvSpPr>
          <p:spPr bwMode="auto">
            <a:xfrm>
              <a:off x="8307388" y="1353458"/>
              <a:ext cx="17463" cy="12700"/>
            </a:xfrm>
            <a:custGeom>
              <a:avLst/>
              <a:gdLst>
                <a:gd name="T0" fmla="*/ 0 w 9"/>
                <a:gd name="T1" fmla="*/ 6 h 7"/>
                <a:gd name="T2" fmla="*/ 7 w 9"/>
                <a:gd name="T3" fmla="*/ 0 h 7"/>
                <a:gd name="T4" fmla="*/ 8 w 9"/>
                <a:gd name="T5" fmla="*/ 1 h 7"/>
                <a:gd name="T6" fmla="*/ 0 w 9"/>
                <a:gd name="T7" fmla="*/ 7 h 7"/>
                <a:gd name="T8" fmla="*/ 0 w 9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0" y="6"/>
                  </a:moveTo>
                  <a:cubicBezTo>
                    <a:pt x="1" y="3"/>
                    <a:pt x="4" y="2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7"/>
                    <a:pt x="4" y="6"/>
                    <a:pt x="0" y="7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C0B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86"/>
            <p:cNvSpPr>
              <a:spLocks/>
            </p:cNvSpPr>
            <p:nvPr userDrawn="1"/>
          </p:nvSpPr>
          <p:spPr bwMode="auto">
            <a:xfrm>
              <a:off x="8042275" y="1518558"/>
              <a:ext cx="17463" cy="12700"/>
            </a:xfrm>
            <a:custGeom>
              <a:avLst/>
              <a:gdLst>
                <a:gd name="T0" fmla="*/ 9 w 9"/>
                <a:gd name="T1" fmla="*/ 1 h 7"/>
                <a:gd name="T2" fmla="*/ 2 w 9"/>
                <a:gd name="T3" fmla="*/ 7 h 7"/>
                <a:gd name="T4" fmla="*/ 1 w 9"/>
                <a:gd name="T5" fmla="*/ 7 h 7"/>
                <a:gd name="T6" fmla="*/ 4 w 9"/>
                <a:gd name="T7" fmla="*/ 1 h 7"/>
                <a:gd name="T8" fmla="*/ 9 w 9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9" y="1"/>
                  </a:moveTo>
                  <a:cubicBezTo>
                    <a:pt x="8" y="5"/>
                    <a:pt x="4" y="5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6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E0E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87"/>
            <p:cNvSpPr>
              <a:spLocks/>
            </p:cNvSpPr>
            <p:nvPr userDrawn="1"/>
          </p:nvSpPr>
          <p:spPr bwMode="auto">
            <a:xfrm>
              <a:off x="8086725" y="1494745"/>
              <a:ext cx="12700" cy="11113"/>
            </a:xfrm>
            <a:custGeom>
              <a:avLst/>
              <a:gdLst>
                <a:gd name="T0" fmla="*/ 0 w 7"/>
                <a:gd name="T1" fmla="*/ 6 h 6"/>
                <a:gd name="T2" fmla="*/ 7 w 7"/>
                <a:gd name="T3" fmla="*/ 0 h 6"/>
                <a:gd name="T4" fmla="*/ 0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1" y="1"/>
                    <a:pt x="5" y="1"/>
                    <a:pt x="7" y="0"/>
                  </a:cubicBezTo>
                  <a:cubicBezTo>
                    <a:pt x="6" y="4"/>
                    <a:pt x="3" y="4"/>
                    <a:pt x="0" y="6"/>
                  </a:cubicBezTo>
                  <a:close/>
                </a:path>
              </a:pathLst>
            </a:custGeom>
            <a:solidFill>
              <a:srgbClr val="E0E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88"/>
            <p:cNvSpPr>
              <a:spLocks/>
            </p:cNvSpPr>
            <p:nvPr userDrawn="1"/>
          </p:nvSpPr>
          <p:spPr bwMode="auto">
            <a:xfrm>
              <a:off x="8099425" y="1483633"/>
              <a:ext cx="14288" cy="11113"/>
            </a:xfrm>
            <a:custGeom>
              <a:avLst/>
              <a:gdLst>
                <a:gd name="T0" fmla="*/ 0 w 8"/>
                <a:gd name="T1" fmla="*/ 6 h 6"/>
                <a:gd name="T2" fmla="*/ 8 w 8"/>
                <a:gd name="T3" fmla="*/ 0 h 6"/>
                <a:gd name="T4" fmla="*/ 0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cubicBezTo>
                    <a:pt x="1" y="2"/>
                    <a:pt x="5" y="1"/>
                    <a:pt x="8" y="0"/>
                  </a:cubicBezTo>
                  <a:cubicBezTo>
                    <a:pt x="7" y="4"/>
                    <a:pt x="3" y="4"/>
                    <a:pt x="0" y="6"/>
                  </a:cubicBezTo>
                  <a:close/>
                </a:path>
              </a:pathLst>
            </a:custGeom>
            <a:solidFill>
              <a:srgbClr val="E0E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89"/>
            <p:cNvSpPr>
              <a:spLocks/>
            </p:cNvSpPr>
            <p:nvPr userDrawn="1"/>
          </p:nvSpPr>
          <p:spPr bwMode="auto">
            <a:xfrm>
              <a:off x="8335963" y="1304245"/>
              <a:ext cx="11113" cy="11113"/>
            </a:xfrm>
            <a:custGeom>
              <a:avLst/>
              <a:gdLst>
                <a:gd name="T0" fmla="*/ 6 w 6"/>
                <a:gd name="T1" fmla="*/ 4 h 6"/>
                <a:gd name="T2" fmla="*/ 3 w 6"/>
                <a:gd name="T3" fmla="*/ 6 h 6"/>
                <a:gd name="T4" fmla="*/ 0 w 6"/>
                <a:gd name="T5" fmla="*/ 2 h 6"/>
                <a:gd name="T6" fmla="*/ 0 w 6"/>
                <a:gd name="T7" fmla="*/ 2 h 6"/>
                <a:gd name="T8" fmla="*/ 5 w 6"/>
                <a:gd name="T9" fmla="*/ 2 h 6"/>
                <a:gd name="T10" fmla="*/ 6 w 6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5" y="5"/>
                    <a:pt x="4" y="5"/>
                    <a:pt x="3" y="6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3" y="0"/>
                    <a:pt x="5" y="2"/>
                  </a:cubicBezTo>
                  <a:cubicBezTo>
                    <a:pt x="6" y="2"/>
                    <a:pt x="6" y="3"/>
                    <a:pt x="6" y="4"/>
                  </a:cubicBezTo>
                  <a:close/>
                </a:path>
              </a:pathLst>
            </a:custGeom>
            <a:solidFill>
              <a:srgbClr val="838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90"/>
            <p:cNvSpPr>
              <a:spLocks/>
            </p:cNvSpPr>
            <p:nvPr userDrawn="1"/>
          </p:nvSpPr>
          <p:spPr bwMode="auto">
            <a:xfrm>
              <a:off x="7947025" y="1637620"/>
              <a:ext cx="66675" cy="93663"/>
            </a:xfrm>
            <a:custGeom>
              <a:avLst/>
              <a:gdLst>
                <a:gd name="T0" fmla="*/ 32 w 36"/>
                <a:gd name="T1" fmla="*/ 0 h 51"/>
                <a:gd name="T2" fmla="*/ 34 w 36"/>
                <a:gd name="T3" fmla="*/ 11 h 51"/>
                <a:gd name="T4" fmla="*/ 32 w 36"/>
                <a:gd name="T5" fmla="*/ 17 h 51"/>
                <a:gd name="T6" fmla="*/ 18 w 36"/>
                <a:gd name="T7" fmla="*/ 36 h 51"/>
                <a:gd name="T8" fmla="*/ 14 w 36"/>
                <a:gd name="T9" fmla="*/ 41 h 51"/>
                <a:gd name="T10" fmla="*/ 12 w 36"/>
                <a:gd name="T11" fmla="*/ 42 h 51"/>
                <a:gd name="T12" fmla="*/ 10 w 36"/>
                <a:gd name="T13" fmla="*/ 42 h 51"/>
                <a:gd name="T14" fmla="*/ 10 w 36"/>
                <a:gd name="T15" fmla="*/ 44 h 51"/>
                <a:gd name="T16" fmla="*/ 9 w 36"/>
                <a:gd name="T17" fmla="*/ 47 h 51"/>
                <a:gd name="T18" fmla="*/ 4 w 36"/>
                <a:gd name="T19" fmla="*/ 50 h 51"/>
                <a:gd name="T20" fmla="*/ 2 w 36"/>
                <a:gd name="T21" fmla="*/ 50 h 51"/>
                <a:gd name="T22" fmla="*/ 1 w 36"/>
                <a:gd name="T23" fmla="*/ 48 h 51"/>
                <a:gd name="T24" fmla="*/ 0 w 36"/>
                <a:gd name="T25" fmla="*/ 47 h 51"/>
                <a:gd name="T26" fmla="*/ 0 w 36"/>
                <a:gd name="T27" fmla="*/ 46 h 51"/>
                <a:gd name="T28" fmla="*/ 0 w 36"/>
                <a:gd name="T29" fmla="*/ 46 h 51"/>
                <a:gd name="T30" fmla="*/ 1 w 36"/>
                <a:gd name="T31" fmla="*/ 43 h 51"/>
                <a:gd name="T32" fmla="*/ 1 w 36"/>
                <a:gd name="T33" fmla="*/ 42 h 51"/>
                <a:gd name="T34" fmla="*/ 2 w 36"/>
                <a:gd name="T35" fmla="*/ 40 h 51"/>
                <a:gd name="T36" fmla="*/ 2 w 36"/>
                <a:gd name="T37" fmla="*/ 39 h 51"/>
                <a:gd name="T38" fmla="*/ 4 w 36"/>
                <a:gd name="T39" fmla="*/ 37 h 51"/>
                <a:gd name="T40" fmla="*/ 4 w 36"/>
                <a:gd name="T41" fmla="*/ 36 h 51"/>
                <a:gd name="T42" fmla="*/ 5 w 36"/>
                <a:gd name="T43" fmla="*/ 33 h 51"/>
                <a:gd name="T44" fmla="*/ 5 w 36"/>
                <a:gd name="T45" fmla="*/ 33 h 51"/>
                <a:gd name="T46" fmla="*/ 6 w 36"/>
                <a:gd name="T47" fmla="*/ 32 h 51"/>
                <a:gd name="T48" fmla="*/ 7 w 36"/>
                <a:gd name="T49" fmla="*/ 31 h 51"/>
                <a:gd name="T50" fmla="*/ 8 w 36"/>
                <a:gd name="T51" fmla="*/ 31 h 51"/>
                <a:gd name="T52" fmla="*/ 8 w 36"/>
                <a:gd name="T53" fmla="*/ 29 h 51"/>
                <a:gd name="T54" fmla="*/ 8 w 36"/>
                <a:gd name="T55" fmla="*/ 28 h 51"/>
                <a:gd name="T56" fmla="*/ 9 w 36"/>
                <a:gd name="T57" fmla="*/ 26 h 51"/>
                <a:gd name="T58" fmla="*/ 11 w 36"/>
                <a:gd name="T59" fmla="*/ 23 h 51"/>
                <a:gd name="T60" fmla="*/ 11 w 36"/>
                <a:gd name="T61" fmla="*/ 23 h 51"/>
                <a:gd name="T62" fmla="*/ 14 w 36"/>
                <a:gd name="T63" fmla="*/ 19 h 51"/>
                <a:gd name="T64" fmla="*/ 14 w 36"/>
                <a:gd name="T65" fmla="*/ 19 h 51"/>
                <a:gd name="T66" fmla="*/ 16 w 36"/>
                <a:gd name="T67" fmla="*/ 16 h 51"/>
                <a:gd name="T68" fmla="*/ 29 w 36"/>
                <a:gd name="T69" fmla="*/ 0 h 51"/>
                <a:gd name="T70" fmla="*/ 32 w 36"/>
                <a:gd name="T7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51">
                  <a:moveTo>
                    <a:pt x="32" y="0"/>
                  </a:moveTo>
                  <a:cubicBezTo>
                    <a:pt x="34" y="3"/>
                    <a:pt x="35" y="7"/>
                    <a:pt x="34" y="11"/>
                  </a:cubicBezTo>
                  <a:cubicBezTo>
                    <a:pt x="36" y="14"/>
                    <a:pt x="34" y="16"/>
                    <a:pt x="32" y="17"/>
                  </a:cubicBezTo>
                  <a:cubicBezTo>
                    <a:pt x="23" y="20"/>
                    <a:pt x="22" y="29"/>
                    <a:pt x="18" y="36"/>
                  </a:cubicBezTo>
                  <a:cubicBezTo>
                    <a:pt x="17" y="38"/>
                    <a:pt x="16" y="39"/>
                    <a:pt x="14" y="41"/>
                  </a:cubicBezTo>
                  <a:cubicBezTo>
                    <a:pt x="13" y="41"/>
                    <a:pt x="13" y="42"/>
                    <a:pt x="12" y="42"/>
                  </a:cubicBezTo>
                  <a:cubicBezTo>
                    <a:pt x="11" y="43"/>
                    <a:pt x="10" y="40"/>
                    <a:pt x="10" y="42"/>
                  </a:cubicBezTo>
                  <a:cubicBezTo>
                    <a:pt x="10" y="43"/>
                    <a:pt x="10" y="44"/>
                    <a:pt x="10" y="44"/>
                  </a:cubicBezTo>
                  <a:cubicBezTo>
                    <a:pt x="10" y="45"/>
                    <a:pt x="9" y="46"/>
                    <a:pt x="9" y="47"/>
                  </a:cubicBezTo>
                  <a:cubicBezTo>
                    <a:pt x="7" y="48"/>
                    <a:pt x="6" y="49"/>
                    <a:pt x="4" y="50"/>
                  </a:cubicBezTo>
                  <a:cubicBezTo>
                    <a:pt x="4" y="51"/>
                    <a:pt x="3" y="51"/>
                    <a:pt x="2" y="50"/>
                  </a:cubicBezTo>
                  <a:cubicBezTo>
                    <a:pt x="2" y="49"/>
                    <a:pt x="1" y="49"/>
                    <a:pt x="1" y="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5"/>
                    <a:pt x="1" y="44"/>
                    <a:pt x="1" y="43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2" y="42"/>
                    <a:pt x="2" y="41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39"/>
                    <a:pt x="3" y="38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5"/>
                    <a:pt x="5" y="35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2"/>
                    <a:pt x="6" y="3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8" y="30"/>
                    <a:pt x="8" y="29"/>
                    <a:pt x="8" y="29"/>
                  </a:cubicBezTo>
                  <a:cubicBezTo>
                    <a:pt x="8" y="29"/>
                    <a:pt x="8" y="28"/>
                    <a:pt x="8" y="28"/>
                  </a:cubicBezTo>
                  <a:cubicBezTo>
                    <a:pt x="9" y="27"/>
                    <a:pt x="9" y="26"/>
                    <a:pt x="9" y="26"/>
                  </a:cubicBezTo>
                  <a:cubicBezTo>
                    <a:pt x="10" y="25"/>
                    <a:pt x="11" y="24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4" y="21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8"/>
                    <a:pt x="15" y="17"/>
                    <a:pt x="16" y="16"/>
                  </a:cubicBezTo>
                  <a:cubicBezTo>
                    <a:pt x="21" y="12"/>
                    <a:pt x="26" y="7"/>
                    <a:pt x="29" y="0"/>
                  </a:cubicBezTo>
                  <a:cubicBezTo>
                    <a:pt x="30" y="0"/>
                    <a:pt x="31" y="0"/>
                    <a:pt x="32" y="0"/>
                  </a:cubicBezTo>
                  <a:close/>
                </a:path>
              </a:pathLst>
            </a:custGeom>
            <a:solidFill>
              <a:srgbClr val="CFCB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91"/>
            <p:cNvSpPr>
              <a:spLocks/>
            </p:cNvSpPr>
            <p:nvPr userDrawn="1"/>
          </p:nvSpPr>
          <p:spPr bwMode="auto">
            <a:xfrm>
              <a:off x="7954963" y="1750333"/>
              <a:ext cx="4763" cy="1588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92"/>
            <p:cNvSpPr>
              <a:spLocks/>
            </p:cNvSpPr>
            <p:nvPr userDrawn="1"/>
          </p:nvSpPr>
          <p:spPr bwMode="auto">
            <a:xfrm>
              <a:off x="7945438" y="1721758"/>
              <a:ext cx="3175" cy="4763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93"/>
            <p:cNvSpPr>
              <a:spLocks/>
            </p:cNvSpPr>
            <p:nvPr userDrawn="1"/>
          </p:nvSpPr>
          <p:spPr bwMode="auto">
            <a:xfrm>
              <a:off x="7947025" y="1715408"/>
              <a:ext cx="1588" cy="63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94"/>
            <p:cNvSpPr>
              <a:spLocks/>
            </p:cNvSpPr>
            <p:nvPr userDrawn="1"/>
          </p:nvSpPr>
          <p:spPr bwMode="auto">
            <a:xfrm>
              <a:off x="8328025" y="1153433"/>
              <a:ext cx="41275" cy="31750"/>
            </a:xfrm>
            <a:custGeom>
              <a:avLst/>
              <a:gdLst>
                <a:gd name="T0" fmla="*/ 6 w 22"/>
                <a:gd name="T1" fmla="*/ 17 h 17"/>
                <a:gd name="T2" fmla="*/ 4 w 22"/>
                <a:gd name="T3" fmla="*/ 17 h 17"/>
                <a:gd name="T4" fmla="*/ 11 w 22"/>
                <a:gd name="T5" fmla="*/ 4 h 17"/>
                <a:gd name="T6" fmla="*/ 11 w 22"/>
                <a:gd name="T7" fmla="*/ 4 h 17"/>
                <a:gd name="T8" fmla="*/ 13 w 22"/>
                <a:gd name="T9" fmla="*/ 1 h 17"/>
                <a:gd name="T10" fmla="*/ 15 w 22"/>
                <a:gd name="T11" fmla="*/ 0 h 17"/>
                <a:gd name="T12" fmla="*/ 19 w 22"/>
                <a:gd name="T13" fmla="*/ 3 h 17"/>
                <a:gd name="T14" fmla="*/ 22 w 22"/>
                <a:gd name="T15" fmla="*/ 5 h 17"/>
                <a:gd name="T16" fmla="*/ 22 w 22"/>
                <a:gd name="T17" fmla="*/ 5 h 17"/>
                <a:gd name="T18" fmla="*/ 12 w 22"/>
                <a:gd name="T19" fmla="*/ 14 h 17"/>
                <a:gd name="T20" fmla="*/ 6 w 22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7">
                  <a:moveTo>
                    <a:pt x="6" y="17"/>
                  </a:moveTo>
                  <a:cubicBezTo>
                    <a:pt x="5" y="17"/>
                    <a:pt x="4" y="17"/>
                    <a:pt x="4" y="17"/>
                  </a:cubicBezTo>
                  <a:cubicBezTo>
                    <a:pt x="0" y="9"/>
                    <a:pt x="8" y="8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2"/>
                    <a:pt x="13" y="1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16" y="1"/>
                    <a:pt x="17" y="3"/>
                    <a:pt x="19" y="3"/>
                  </a:cubicBezTo>
                  <a:cubicBezTo>
                    <a:pt x="20" y="4"/>
                    <a:pt x="21" y="4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10"/>
                    <a:pt x="14" y="10"/>
                    <a:pt x="12" y="14"/>
                  </a:cubicBezTo>
                  <a:cubicBezTo>
                    <a:pt x="10" y="15"/>
                    <a:pt x="9" y="17"/>
                    <a:pt x="6" y="17"/>
                  </a:cubicBezTo>
                  <a:close/>
                </a:path>
              </a:pathLst>
            </a:custGeom>
            <a:solidFill>
              <a:srgbClr val="EB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95"/>
            <p:cNvSpPr>
              <a:spLocks/>
            </p:cNvSpPr>
            <p:nvPr userDrawn="1"/>
          </p:nvSpPr>
          <p:spPr bwMode="auto">
            <a:xfrm>
              <a:off x="8286750" y="1186770"/>
              <a:ext cx="61913" cy="85725"/>
            </a:xfrm>
            <a:custGeom>
              <a:avLst/>
              <a:gdLst>
                <a:gd name="T0" fmla="*/ 25 w 34"/>
                <a:gd name="T1" fmla="*/ 44 h 47"/>
                <a:gd name="T2" fmla="*/ 15 w 34"/>
                <a:gd name="T3" fmla="*/ 41 h 47"/>
                <a:gd name="T4" fmla="*/ 10 w 34"/>
                <a:gd name="T5" fmla="*/ 37 h 47"/>
                <a:gd name="T6" fmla="*/ 10 w 34"/>
                <a:gd name="T7" fmla="*/ 37 h 47"/>
                <a:gd name="T8" fmla="*/ 5 w 34"/>
                <a:gd name="T9" fmla="*/ 31 h 47"/>
                <a:gd name="T10" fmla="*/ 13 w 34"/>
                <a:gd name="T11" fmla="*/ 13 h 47"/>
                <a:gd name="T12" fmla="*/ 30 w 34"/>
                <a:gd name="T13" fmla="*/ 0 h 47"/>
                <a:gd name="T14" fmla="*/ 33 w 34"/>
                <a:gd name="T15" fmla="*/ 4 h 47"/>
                <a:gd name="T16" fmla="*/ 31 w 34"/>
                <a:gd name="T17" fmla="*/ 10 h 47"/>
                <a:gd name="T18" fmla="*/ 28 w 34"/>
                <a:gd name="T19" fmla="*/ 14 h 47"/>
                <a:gd name="T20" fmla="*/ 22 w 34"/>
                <a:gd name="T21" fmla="*/ 16 h 47"/>
                <a:gd name="T22" fmla="*/ 16 w 34"/>
                <a:gd name="T23" fmla="*/ 18 h 47"/>
                <a:gd name="T24" fmla="*/ 14 w 34"/>
                <a:gd name="T25" fmla="*/ 28 h 47"/>
                <a:gd name="T26" fmla="*/ 25 w 34"/>
                <a:gd name="T27" fmla="*/ 43 h 47"/>
                <a:gd name="T28" fmla="*/ 25 w 34"/>
                <a:gd name="T29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47">
                  <a:moveTo>
                    <a:pt x="25" y="44"/>
                  </a:moveTo>
                  <a:cubicBezTo>
                    <a:pt x="21" y="46"/>
                    <a:pt x="17" y="47"/>
                    <a:pt x="15" y="41"/>
                  </a:cubicBezTo>
                  <a:cubicBezTo>
                    <a:pt x="14" y="39"/>
                    <a:pt x="12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7" y="36"/>
                    <a:pt x="7" y="33"/>
                    <a:pt x="5" y="31"/>
                  </a:cubicBezTo>
                  <a:cubicBezTo>
                    <a:pt x="0" y="19"/>
                    <a:pt x="1" y="16"/>
                    <a:pt x="13" y="13"/>
                  </a:cubicBezTo>
                  <a:cubicBezTo>
                    <a:pt x="21" y="11"/>
                    <a:pt x="24" y="4"/>
                    <a:pt x="30" y="0"/>
                  </a:cubicBezTo>
                  <a:cubicBezTo>
                    <a:pt x="32" y="1"/>
                    <a:pt x="33" y="2"/>
                    <a:pt x="33" y="4"/>
                  </a:cubicBezTo>
                  <a:cubicBezTo>
                    <a:pt x="34" y="6"/>
                    <a:pt x="33" y="8"/>
                    <a:pt x="31" y="10"/>
                  </a:cubicBezTo>
                  <a:cubicBezTo>
                    <a:pt x="30" y="11"/>
                    <a:pt x="29" y="13"/>
                    <a:pt x="28" y="14"/>
                  </a:cubicBezTo>
                  <a:cubicBezTo>
                    <a:pt x="26" y="15"/>
                    <a:pt x="24" y="16"/>
                    <a:pt x="22" y="16"/>
                  </a:cubicBezTo>
                  <a:cubicBezTo>
                    <a:pt x="20" y="16"/>
                    <a:pt x="18" y="17"/>
                    <a:pt x="16" y="18"/>
                  </a:cubicBezTo>
                  <a:cubicBezTo>
                    <a:pt x="12" y="21"/>
                    <a:pt x="10" y="25"/>
                    <a:pt x="14" y="28"/>
                  </a:cubicBezTo>
                  <a:cubicBezTo>
                    <a:pt x="20" y="32"/>
                    <a:pt x="22" y="38"/>
                    <a:pt x="25" y="43"/>
                  </a:cubicBezTo>
                  <a:cubicBezTo>
                    <a:pt x="25" y="43"/>
                    <a:pt x="25" y="44"/>
                    <a:pt x="25" y="44"/>
                  </a:cubicBezTo>
                  <a:close/>
                </a:path>
              </a:pathLst>
            </a:custGeom>
            <a:solidFill>
              <a:srgbClr val="313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96"/>
            <p:cNvSpPr>
              <a:spLocks/>
            </p:cNvSpPr>
            <p:nvPr userDrawn="1"/>
          </p:nvSpPr>
          <p:spPr bwMode="auto">
            <a:xfrm>
              <a:off x="8339138" y="1162958"/>
              <a:ext cx="38100" cy="33338"/>
            </a:xfrm>
            <a:custGeom>
              <a:avLst/>
              <a:gdLst>
                <a:gd name="T0" fmla="*/ 3 w 21"/>
                <a:gd name="T1" fmla="*/ 18 h 18"/>
                <a:gd name="T2" fmla="*/ 1 w 21"/>
                <a:gd name="T3" fmla="*/ 13 h 18"/>
                <a:gd name="T4" fmla="*/ 0 w 21"/>
                <a:gd name="T5" fmla="*/ 12 h 18"/>
                <a:gd name="T6" fmla="*/ 3 w 21"/>
                <a:gd name="T7" fmla="*/ 7 h 18"/>
                <a:gd name="T8" fmla="*/ 19 w 21"/>
                <a:gd name="T9" fmla="*/ 5 h 18"/>
                <a:gd name="T10" fmla="*/ 15 w 21"/>
                <a:gd name="T11" fmla="*/ 11 h 18"/>
                <a:gd name="T12" fmla="*/ 3 w 21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8">
                  <a:moveTo>
                    <a:pt x="3" y="18"/>
                  </a:moveTo>
                  <a:cubicBezTo>
                    <a:pt x="2" y="16"/>
                    <a:pt x="2" y="15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8" y="5"/>
                    <a:pt x="13" y="0"/>
                    <a:pt x="19" y="5"/>
                  </a:cubicBezTo>
                  <a:cubicBezTo>
                    <a:pt x="21" y="9"/>
                    <a:pt x="18" y="11"/>
                    <a:pt x="15" y="11"/>
                  </a:cubicBezTo>
                  <a:cubicBezTo>
                    <a:pt x="10" y="11"/>
                    <a:pt x="7" y="16"/>
                    <a:pt x="3" y="18"/>
                  </a:cubicBezTo>
                  <a:close/>
                </a:path>
              </a:pathLst>
            </a:custGeom>
            <a:solidFill>
              <a:srgbClr val="2F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97"/>
            <p:cNvSpPr>
              <a:spLocks/>
            </p:cNvSpPr>
            <p:nvPr userDrawn="1"/>
          </p:nvSpPr>
          <p:spPr bwMode="auto">
            <a:xfrm>
              <a:off x="8159750" y="1302658"/>
              <a:ext cx="34925" cy="19050"/>
            </a:xfrm>
            <a:custGeom>
              <a:avLst/>
              <a:gdLst>
                <a:gd name="T0" fmla="*/ 2 w 19"/>
                <a:gd name="T1" fmla="*/ 4 h 11"/>
                <a:gd name="T2" fmla="*/ 18 w 19"/>
                <a:gd name="T3" fmla="*/ 0 h 11"/>
                <a:gd name="T4" fmla="*/ 18 w 19"/>
                <a:gd name="T5" fmla="*/ 3 h 11"/>
                <a:gd name="T6" fmla="*/ 1 w 19"/>
                <a:gd name="T7" fmla="*/ 9 h 11"/>
                <a:gd name="T8" fmla="*/ 2 w 19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2" y="4"/>
                  </a:moveTo>
                  <a:cubicBezTo>
                    <a:pt x="7" y="1"/>
                    <a:pt x="13" y="2"/>
                    <a:pt x="18" y="0"/>
                  </a:cubicBezTo>
                  <a:cubicBezTo>
                    <a:pt x="19" y="1"/>
                    <a:pt x="19" y="2"/>
                    <a:pt x="18" y="3"/>
                  </a:cubicBezTo>
                  <a:cubicBezTo>
                    <a:pt x="14" y="8"/>
                    <a:pt x="8" y="11"/>
                    <a:pt x="1" y="9"/>
                  </a:cubicBezTo>
                  <a:cubicBezTo>
                    <a:pt x="0" y="7"/>
                    <a:pt x="0" y="6"/>
                    <a:pt x="2" y="4"/>
                  </a:cubicBezTo>
                  <a:close/>
                </a:path>
              </a:pathLst>
            </a:custGeom>
            <a:solidFill>
              <a:srgbClr val="596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98"/>
            <p:cNvSpPr>
              <a:spLocks/>
            </p:cNvSpPr>
            <p:nvPr userDrawn="1"/>
          </p:nvSpPr>
          <p:spPr bwMode="auto">
            <a:xfrm>
              <a:off x="8075613" y="1329645"/>
              <a:ext cx="25400" cy="19050"/>
            </a:xfrm>
            <a:custGeom>
              <a:avLst/>
              <a:gdLst>
                <a:gd name="T0" fmla="*/ 0 w 14"/>
                <a:gd name="T1" fmla="*/ 4 h 10"/>
                <a:gd name="T2" fmla="*/ 12 w 14"/>
                <a:gd name="T3" fmla="*/ 1 h 10"/>
                <a:gd name="T4" fmla="*/ 13 w 14"/>
                <a:gd name="T5" fmla="*/ 4 h 10"/>
                <a:gd name="T6" fmla="*/ 1 w 14"/>
                <a:gd name="T7" fmla="*/ 7 h 10"/>
                <a:gd name="T8" fmla="*/ 0 w 14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4"/>
                  </a:moveTo>
                  <a:cubicBezTo>
                    <a:pt x="4" y="2"/>
                    <a:pt x="8" y="0"/>
                    <a:pt x="12" y="1"/>
                  </a:cubicBezTo>
                  <a:cubicBezTo>
                    <a:pt x="13" y="1"/>
                    <a:pt x="14" y="3"/>
                    <a:pt x="13" y="4"/>
                  </a:cubicBezTo>
                  <a:cubicBezTo>
                    <a:pt x="10" y="8"/>
                    <a:pt x="6" y="10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6971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99"/>
            <p:cNvSpPr>
              <a:spLocks/>
            </p:cNvSpPr>
            <p:nvPr userDrawn="1"/>
          </p:nvSpPr>
          <p:spPr bwMode="auto">
            <a:xfrm>
              <a:off x="8042275" y="1337583"/>
              <a:ext cx="34925" cy="17463"/>
            </a:xfrm>
            <a:custGeom>
              <a:avLst/>
              <a:gdLst>
                <a:gd name="T0" fmla="*/ 18 w 19"/>
                <a:gd name="T1" fmla="*/ 0 h 10"/>
                <a:gd name="T2" fmla="*/ 19 w 19"/>
                <a:gd name="T3" fmla="*/ 2 h 10"/>
                <a:gd name="T4" fmla="*/ 2 w 19"/>
                <a:gd name="T5" fmla="*/ 9 h 10"/>
                <a:gd name="T6" fmla="*/ 6 w 19"/>
                <a:gd name="T7" fmla="*/ 4 h 10"/>
                <a:gd name="T8" fmla="*/ 18 w 1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8" y="0"/>
                  </a:moveTo>
                  <a:cubicBezTo>
                    <a:pt x="19" y="0"/>
                    <a:pt x="19" y="1"/>
                    <a:pt x="19" y="2"/>
                  </a:cubicBezTo>
                  <a:cubicBezTo>
                    <a:pt x="16" y="8"/>
                    <a:pt x="10" y="10"/>
                    <a:pt x="2" y="9"/>
                  </a:cubicBezTo>
                  <a:cubicBezTo>
                    <a:pt x="0" y="5"/>
                    <a:pt x="2" y="5"/>
                    <a:pt x="6" y="4"/>
                  </a:cubicBezTo>
                  <a:cubicBezTo>
                    <a:pt x="10" y="3"/>
                    <a:pt x="14" y="1"/>
                    <a:pt x="18" y="0"/>
                  </a:cubicBezTo>
                  <a:close/>
                </a:path>
              </a:pathLst>
            </a:custGeom>
            <a:solidFill>
              <a:srgbClr val="4C48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400"/>
            <p:cNvSpPr>
              <a:spLocks/>
            </p:cNvSpPr>
            <p:nvPr userDrawn="1"/>
          </p:nvSpPr>
          <p:spPr bwMode="auto">
            <a:xfrm>
              <a:off x="8113713" y="1318533"/>
              <a:ext cx="22225" cy="15875"/>
            </a:xfrm>
            <a:custGeom>
              <a:avLst/>
              <a:gdLst>
                <a:gd name="T0" fmla="*/ 2 w 12"/>
                <a:gd name="T1" fmla="*/ 3 h 9"/>
                <a:gd name="T2" fmla="*/ 12 w 12"/>
                <a:gd name="T3" fmla="*/ 1 h 9"/>
                <a:gd name="T4" fmla="*/ 11 w 12"/>
                <a:gd name="T5" fmla="*/ 5 h 9"/>
                <a:gd name="T6" fmla="*/ 6 w 12"/>
                <a:gd name="T7" fmla="*/ 8 h 9"/>
                <a:gd name="T8" fmla="*/ 3 w 12"/>
                <a:gd name="T9" fmla="*/ 9 h 9"/>
                <a:gd name="T10" fmla="*/ 0 w 12"/>
                <a:gd name="T11" fmla="*/ 7 h 9"/>
                <a:gd name="T12" fmla="*/ 2 w 12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2" y="3"/>
                  </a:moveTo>
                  <a:cubicBezTo>
                    <a:pt x="5" y="1"/>
                    <a:pt x="8" y="0"/>
                    <a:pt x="12" y="1"/>
                  </a:cubicBezTo>
                  <a:cubicBezTo>
                    <a:pt x="12" y="2"/>
                    <a:pt x="12" y="4"/>
                    <a:pt x="11" y="5"/>
                  </a:cubicBezTo>
                  <a:cubicBezTo>
                    <a:pt x="9" y="7"/>
                    <a:pt x="8" y="8"/>
                    <a:pt x="6" y="8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8"/>
                    <a:pt x="1" y="8"/>
                    <a:pt x="0" y="7"/>
                  </a:cubicBezTo>
                  <a:cubicBezTo>
                    <a:pt x="0" y="5"/>
                    <a:pt x="1" y="4"/>
                    <a:pt x="2" y="3"/>
                  </a:cubicBezTo>
                  <a:close/>
                </a:path>
              </a:pathLst>
            </a:custGeom>
            <a:solidFill>
              <a:srgbClr val="63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401"/>
            <p:cNvSpPr>
              <a:spLocks/>
            </p:cNvSpPr>
            <p:nvPr userDrawn="1"/>
          </p:nvSpPr>
          <p:spPr bwMode="auto">
            <a:xfrm>
              <a:off x="8132763" y="1309008"/>
              <a:ext cx="30163" cy="20638"/>
            </a:xfrm>
            <a:custGeom>
              <a:avLst/>
              <a:gdLst>
                <a:gd name="T0" fmla="*/ 0 w 17"/>
                <a:gd name="T1" fmla="*/ 9 h 11"/>
                <a:gd name="T2" fmla="*/ 2 w 17"/>
                <a:gd name="T3" fmla="*/ 6 h 11"/>
                <a:gd name="T4" fmla="*/ 17 w 17"/>
                <a:gd name="T5" fmla="*/ 0 h 11"/>
                <a:gd name="T6" fmla="*/ 15 w 17"/>
                <a:gd name="T7" fmla="*/ 3 h 11"/>
                <a:gd name="T8" fmla="*/ 0 w 17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0" y="9"/>
                  </a:moveTo>
                  <a:cubicBezTo>
                    <a:pt x="1" y="8"/>
                    <a:pt x="1" y="7"/>
                    <a:pt x="2" y="6"/>
                  </a:cubicBezTo>
                  <a:cubicBezTo>
                    <a:pt x="7" y="4"/>
                    <a:pt x="12" y="1"/>
                    <a:pt x="17" y="0"/>
                  </a:cubicBezTo>
                  <a:cubicBezTo>
                    <a:pt x="16" y="1"/>
                    <a:pt x="16" y="2"/>
                    <a:pt x="15" y="3"/>
                  </a:cubicBezTo>
                  <a:cubicBezTo>
                    <a:pt x="12" y="9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6554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402"/>
            <p:cNvSpPr>
              <a:spLocks/>
            </p:cNvSpPr>
            <p:nvPr userDrawn="1"/>
          </p:nvSpPr>
          <p:spPr bwMode="auto">
            <a:xfrm>
              <a:off x="8029575" y="1342345"/>
              <a:ext cx="23813" cy="19050"/>
            </a:xfrm>
            <a:custGeom>
              <a:avLst/>
              <a:gdLst>
                <a:gd name="T0" fmla="*/ 13 w 13"/>
                <a:gd name="T1" fmla="*/ 1 h 10"/>
                <a:gd name="T2" fmla="*/ 9 w 13"/>
                <a:gd name="T3" fmla="*/ 6 h 10"/>
                <a:gd name="T4" fmla="*/ 2 w 13"/>
                <a:gd name="T5" fmla="*/ 8 h 10"/>
                <a:gd name="T6" fmla="*/ 3 w 13"/>
                <a:gd name="T7" fmla="*/ 4 h 10"/>
                <a:gd name="T8" fmla="*/ 11 w 13"/>
                <a:gd name="T9" fmla="*/ 0 h 10"/>
                <a:gd name="T10" fmla="*/ 13 w 13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13" y="1"/>
                  </a:moveTo>
                  <a:cubicBezTo>
                    <a:pt x="11" y="3"/>
                    <a:pt x="9" y="3"/>
                    <a:pt x="9" y="6"/>
                  </a:cubicBezTo>
                  <a:cubicBezTo>
                    <a:pt x="7" y="9"/>
                    <a:pt x="5" y="10"/>
                    <a:pt x="2" y="8"/>
                  </a:cubicBezTo>
                  <a:cubicBezTo>
                    <a:pt x="0" y="6"/>
                    <a:pt x="2" y="5"/>
                    <a:pt x="3" y="4"/>
                  </a:cubicBezTo>
                  <a:cubicBezTo>
                    <a:pt x="5" y="2"/>
                    <a:pt x="8" y="1"/>
                    <a:pt x="11" y="0"/>
                  </a:cubicBezTo>
                  <a:cubicBezTo>
                    <a:pt x="12" y="1"/>
                    <a:pt x="12" y="1"/>
                    <a:pt x="13" y="1"/>
                  </a:cubicBezTo>
                  <a:close/>
                </a:path>
              </a:pathLst>
            </a:custGeom>
            <a:solidFill>
              <a:srgbClr val="756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403"/>
            <p:cNvSpPr>
              <a:spLocks/>
            </p:cNvSpPr>
            <p:nvPr userDrawn="1"/>
          </p:nvSpPr>
          <p:spPr bwMode="auto">
            <a:xfrm>
              <a:off x="8097838" y="1324883"/>
              <a:ext cx="20638" cy="14288"/>
            </a:xfrm>
            <a:custGeom>
              <a:avLst/>
              <a:gdLst>
                <a:gd name="T0" fmla="*/ 11 w 11"/>
                <a:gd name="T1" fmla="*/ 0 h 8"/>
                <a:gd name="T2" fmla="*/ 10 w 11"/>
                <a:gd name="T3" fmla="*/ 3 h 8"/>
                <a:gd name="T4" fmla="*/ 1 w 11"/>
                <a:gd name="T5" fmla="*/ 6 h 8"/>
                <a:gd name="T6" fmla="*/ 0 w 11"/>
                <a:gd name="T7" fmla="*/ 4 h 8"/>
                <a:gd name="T8" fmla="*/ 11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cubicBezTo>
                    <a:pt x="11" y="1"/>
                    <a:pt x="10" y="2"/>
                    <a:pt x="10" y="3"/>
                  </a:cubicBezTo>
                  <a:cubicBezTo>
                    <a:pt x="8" y="6"/>
                    <a:pt x="5" y="8"/>
                    <a:pt x="1" y="6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4" y="2"/>
                    <a:pt x="7" y="1"/>
                    <a:pt x="11" y="0"/>
                  </a:cubicBezTo>
                  <a:close/>
                </a:path>
              </a:pathLst>
            </a:custGeom>
            <a:solidFill>
              <a:srgbClr val="605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404"/>
            <p:cNvSpPr>
              <a:spLocks/>
            </p:cNvSpPr>
            <p:nvPr userDrawn="1"/>
          </p:nvSpPr>
          <p:spPr bwMode="auto">
            <a:xfrm>
              <a:off x="8208963" y="1286783"/>
              <a:ext cx="20638" cy="14288"/>
            </a:xfrm>
            <a:custGeom>
              <a:avLst/>
              <a:gdLst>
                <a:gd name="T0" fmla="*/ 0 w 11"/>
                <a:gd name="T1" fmla="*/ 4 h 7"/>
                <a:gd name="T2" fmla="*/ 11 w 11"/>
                <a:gd name="T3" fmla="*/ 1 h 7"/>
                <a:gd name="T4" fmla="*/ 11 w 11"/>
                <a:gd name="T5" fmla="*/ 2 h 7"/>
                <a:gd name="T6" fmla="*/ 2 w 11"/>
                <a:gd name="T7" fmla="*/ 7 h 7"/>
                <a:gd name="T8" fmla="*/ 0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0" y="4"/>
                  </a:moveTo>
                  <a:cubicBezTo>
                    <a:pt x="3" y="2"/>
                    <a:pt x="7" y="0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6"/>
                    <a:pt x="6" y="7"/>
                    <a:pt x="2" y="7"/>
                  </a:cubicBezTo>
                  <a:cubicBezTo>
                    <a:pt x="0" y="7"/>
                    <a:pt x="0" y="6"/>
                    <a:pt x="0" y="4"/>
                  </a:cubicBezTo>
                  <a:close/>
                </a:path>
              </a:pathLst>
            </a:custGeom>
            <a:solidFill>
              <a:srgbClr val="838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405"/>
            <p:cNvSpPr>
              <a:spLocks/>
            </p:cNvSpPr>
            <p:nvPr userDrawn="1"/>
          </p:nvSpPr>
          <p:spPr bwMode="auto">
            <a:xfrm>
              <a:off x="8310563" y="1172483"/>
              <a:ext cx="11113" cy="14288"/>
            </a:xfrm>
            <a:custGeom>
              <a:avLst/>
              <a:gdLst>
                <a:gd name="T0" fmla="*/ 0 w 6"/>
                <a:gd name="T1" fmla="*/ 3 h 8"/>
                <a:gd name="T2" fmla="*/ 6 w 6"/>
                <a:gd name="T3" fmla="*/ 0 h 8"/>
                <a:gd name="T4" fmla="*/ 1 w 6"/>
                <a:gd name="T5" fmla="*/ 8 h 8"/>
                <a:gd name="T6" fmla="*/ 0 w 6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6" y="4"/>
                    <a:pt x="5" y="6"/>
                    <a:pt x="1" y="8"/>
                  </a:cubicBezTo>
                  <a:cubicBezTo>
                    <a:pt x="1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EB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406"/>
            <p:cNvSpPr>
              <a:spLocks/>
            </p:cNvSpPr>
            <p:nvPr userDrawn="1"/>
          </p:nvSpPr>
          <p:spPr bwMode="auto">
            <a:xfrm>
              <a:off x="8193088" y="1294720"/>
              <a:ext cx="15875" cy="11113"/>
            </a:xfrm>
            <a:custGeom>
              <a:avLst/>
              <a:gdLst>
                <a:gd name="T0" fmla="*/ 9 w 9"/>
                <a:gd name="T1" fmla="*/ 0 h 6"/>
                <a:gd name="T2" fmla="*/ 9 w 9"/>
                <a:gd name="T3" fmla="*/ 2 h 6"/>
                <a:gd name="T4" fmla="*/ 2 w 9"/>
                <a:gd name="T5" fmla="*/ 6 h 6"/>
                <a:gd name="T6" fmla="*/ 1 w 9"/>
                <a:gd name="T7" fmla="*/ 6 h 6"/>
                <a:gd name="T8" fmla="*/ 0 w 9"/>
                <a:gd name="T9" fmla="*/ 4 h 6"/>
                <a:gd name="T10" fmla="*/ 9 w 9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9" y="0"/>
                  </a:moveTo>
                  <a:cubicBezTo>
                    <a:pt x="9" y="1"/>
                    <a:pt x="9" y="2"/>
                    <a:pt x="9" y="2"/>
                  </a:cubicBezTo>
                  <a:cubicBezTo>
                    <a:pt x="8" y="5"/>
                    <a:pt x="6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3" y="2"/>
                    <a:pt x="6" y="1"/>
                    <a:pt x="9" y="0"/>
                  </a:cubicBezTo>
                  <a:close/>
                </a:path>
              </a:pathLst>
            </a:custGeom>
            <a:solidFill>
              <a:srgbClr val="876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407"/>
            <p:cNvSpPr>
              <a:spLocks/>
            </p:cNvSpPr>
            <p:nvPr userDrawn="1"/>
          </p:nvSpPr>
          <p:spPr bwMode="auto">
            <a:xfrm>
              <a:off x="8294688" y="1243920"/>
              <a:ext cx="9525" cy="11113"/>
            </a:xfrm>
            <a:custGeom>
              <a:avLst/>
              <a:gdLst>
                <a:gd name="T0" fmla="*/ 0 w 5"/>
                <a:gd name="T1" fmla="*/ 0 h 6"/>
                <a:gd name="T2" fmla="*/ 5 w 5"/>
                <a:gd name="T3" fmla="*/ 6 h 6"/>
                <a:gd name="T4" fmla="*/ 0 w 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3" y="1"/>
                    <a:pt x="4" y="3"/>
                    <a:pt x="5" y="6"/>
                  </a:cubicBezTo>
                  <a:cubicBezTo>
                    <a:pt x="2" y="5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838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408"/>
            <p:cNvSpPr>
              <a:spLocks/>
            </p:cNvSpPr>
            <p:nvPr userDrawn="1"/>
          </p:nvSpPr>
          <p:spPr bwMode="auto">
            <a:xfrm>
              <a:off x="8324850" y="1178833"/>
              <a:ext cx="6350" cy="7938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4 h 4"/>
                <a:gd name="T4" fmla="*/ 2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3" y="1"/>
                    <a:pt x="3" y="3"/>
                    <a:pt x="4" y="4"/>
                  </a:cubicBezTo>
                  <a:cubicBezTo>
                    <a:pt x="1" y="4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EB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409"/>
            <p:cNvSpPr>
              <a:spLocks/>
            </p:cNvSpPr>
            <p:nvPr userDrawn="1"/>
          </p:nvSpPr>
          <p:spPr bwMode="auto">
            <a:xfrm>
              <a:off x="8324850" y="1170895"/>
              <a:ext cx="4763" cy="7938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5 h 5"/>
                <a:gd name="T4" fmla="*/ 0 w 3"/>
                <a:gd name="T5" fmla="*/ 1 h 5"/>
                <a:gd name="T6" fmla="*/ 2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3" y="1"/>
                    <a:pt x="3" y="3"/>
                    <a:pt x="2" y="5"/>
                  </a:cubicBezTo>
                  <a:cubicBezTo>
                    <a:pt x="2" y="3"/>
                    <a:pt x="1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B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410"/>
            <p:cNvSpPr>
              <a:spLocks/>
            </p:cNvSpPr>
            <p:nvPr userDrawn="1"/>
          </p:nvSpPr>
          <p:spPr bwMode="auto">
            <a:xfrm>
              <a:off x="8688388" y="1377270"/>
              <a:ext cx="9525" cy="11113"/>
            </a:xfrm>
            <a:custGeom>
              <a:avLst/>
              <a:gdLst>
                <a:gd name="T0" fmla="*/ 0 w 5"/>
                <a:gd name="T1" fmla="*/ 4 h 6"/>
                <a:gd name="T2" fmla="*/ 5 w 5"/>
                <a:gd name="T3" fmla="*/ 2 h 6"/>
                <a:gd name="T4" fmla="*/ 5 w 5"/>
                <a:gd name="T5" fmla="*/ 4 h 6"/>
                <a:gd name="T6" fmla="*/ 1 w 5"/>
                <a:gd name="T7" fmla="*/ 6 h 6"/>
                <a:gd name="T8" fmla="*/ 0 w 5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4"/>
                  </a:moveTo>
                  <a:cubicBezTo>
                    <a:pt x="1" y="3"/>
                    <a:pt x="2" y="0"/>
                    <a:pt x="5" y="2"/>
                  </a:cubicBezTo>
                  <a:cubicBezTo>
                    <a:pt x="5" y="2"/>
                    <a:pt x="5" y="3"/>
                    <a:pt x="5" y="4"/>
                  </a:cubicBezTo>
                  <a:cubicBezTo>
                    <a:pt x="4" y="6"/>
                    <a:pt x="3" y="6"/>
                    <a:pt x="1" y="6"/>
                  </a:cubicBezTo>
                  <a:cubicBezTo>
                    <a:pt x="1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1B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411"/>
            <p:cNvSpPr>
              <a:spLocks/>
            </p:cNvSpPr>
            <p:nvPr userDrawn="1"/>
          </p:nvSpPr>
          <p:spPr bwMode="auto">
            <a:xfrm>
              <a:off x="7740650" y="1396320"/>
              <a:ext cx="160338" cy="69850"/>
            </a:xfrm>
            <a:custGeom>
              <a:avLst/>
              <a:gdLst>
                <a:gd name="T0" fmla="*/ 88 w 88"/>
                <a:gd name="T1" fmla="*/ 0 h 39"/>
                <a:gd name="T2" fmla="*/ 86 w 88"/>
                <a:gd name="T3" fmla="*/ 3 h 39"/>
                <a:gd name="T4" fmla="*/ 78 w 88"/>
                <a:gd name="T5" fmla="*/ 10 h 39"/>
                <a:gd name="T6" fmla="*/ 10 w 88"/>
                <a:gd name="T7" fmla="*/ 38 h 39"/>
                <a:gd name="T8" fmla="*/ 3 w 88"/>
                <a:gd name="T9" fmla="*/ 39 h 39"/>
                <a:gd name="T10" fmla="*/ 0 w 88"/>
                <a:gd name="T11" fmla="*/ 36 h 39"/>
                <a:gd name="T12" fmla="*/ 88 w 88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39">
                  <a:moveTo>
                    <a:pt x="88" y="0"/>
                  </a:moveTo>
                  <a:cubicBezTo>
                    <a:pt x="87" y="1"/>
                    <a:pt x="86" y="2"/>
                    <a:pt x="86" y="3"/>
                  </a:cubicBezTo>
                  <a:cubicBezTo>
                    <a:pt x="84" y="7"/>
                    <a:pt x="81" y="8"/>
                    <a:pt x="78" y="10"/>
                  </a:cubicBezTo>
                  <a:cubicBezTo>
                    <a:pt x="55" y="19"/>
                    <a:pt x="33" y="29"/>
                    <a:pt x="10" y="38"/>
                  </a:cubicBezTo>
                  <a:cubicBezTo>
                    <a:pt x="8" y="39"/>
                    <a:pt x="6" y="39"/>
                    <a:pt x="3" y="39"/>
                  </a:cubicBezTo>
                  <a:cubicBezTo>
                    <a:pt x="2" y="39"/>
                    <a:pt x="1" y="38"/>
                    <a:pt x="0" y="36"/>
                  </a:cubicBezTo>
                  <a:cubicBezTo>
                    <a:pt x="29" y="24"/>
                    <a:pt x="58" y="11"/>
                    <a:pt x="88" y="0"/>
                  </a:cubicBezTo>
                  <a:close/>
                </a:path>
              </a:pathLst>
            </a:custGeom>
            <a:solidFill>
              <a:srgbClr val="593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412"/>
            <p:cNvSpPr>
              <a:spLocks/>
            </p:cNvSpPr>
            <p:nvPr userDrawn="1"/>
          </p:nvSpPr>
          <p:spPr bwMode="auto">
            <a:xfrm>
              <a:off x="7693025" y="1461408"/>
              <a:ext cx="49213" cy="25400"/>
            </a:xfrm>
            <a:custGeom>
              <a:avLst/>
              <a:gdLst>
                <a:gd name="T0" fmla="*/ 26 w 27"/>
                <a:gd name="T1" fmla="*/ 0 h 14"/>
                <a:gd name="T2" fmla="*/ 27 w 27"/>
                <a:gd name="T3" fmla="*/ 2 h 14"/>
                <a:gd name="T4" fmla="*/ 3 w 27"/>
                <a:gd name="T5" fmla="*/ 14 h 14"/>
                <a:gd name="T6" fmla="*/ 0 w 27"/>
                <a:gd name="T7" fmla="*/ 11 h 14"/>
                <a:gd name="T8" fmla="*/ 26 w 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4">
                  <a:moveTo>
                    <a:pt x="26" y="0"/>
                  </a:moveTo>
                  <a:cubicBezTo>
                    <a:pt x="27" y="1"/>
                    <a:pt x="27" y="2"/>
                    <a:pt x="27" y="2"/>
                  </a:cubicBezTo>
                  <a:cubicBezTo>
                    <a:pt x="21" y="11"/>
                    <a:pt x="12" y="12"/>
                    <a:pt x="3" y="14"/>
                  </a:cubicBezTo>
                  <a:cubicBezTo>
                    <a:pt x="1" y="14"/>
                    <a:pt x="0" y="13"/>
                    <a:pt x="0" y="11"/>
                  </a:cubicBezTo>
                  <a:cubicBezTo>
                    <a:pt x="9" y="6"/>
                    <a:pt x="17" y="3"/>
                    <a:pt x="26" y="0"/>
                  </a:cubicBezTo>
                  <a:close/>
                </a:path>
              </a:pathLst>
            </a:custGeom>
            <a:solidFill>
              <a:srgbClr val="4430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13"/>
            <p:cNvSpPr>
              <a:spLocks/>
            </p:cNvSpPr>
            <p:nvPr userDrawn="1"/>
          </p:nvSpPr>
          <p:spPr bwMode="auto">
            <a:xfrm>
              <a:off x="7681913" y="1482045"/>
              <a:ext cx="12700" cy="14288"/>
            </a:xfrm>
            <a:custGeom>
              <a:avLst/>
              <a:gdLst>
                <a:gd name="T0" fmla="*/ 6 w 7"/>
                <a:gd name="T1" fmla="*/ 0 h 8"/>
                <a:gd name="T2" fmla="*/ 7 w 7"/>
                <a:gd name="T3" fmla="*/ 2 h 8"/>
                <a:gd name="T4" fmla="*/ 6 w 7"/>
                <a:gd name="T5" fmla="*/ 7 h 8"/>
                <a:gd name="T6" fmla="*/ 1 w 7"/>
                <a:gd name="T7" fmla="*/ 7 h 8"/>
                <a:gd name="T8" fmla="*/ 0 w 7"/>
                <a:gd name="T9" fmla="*/ 4 h 8"/>
                <a:gd name="T10" fmla="*/ 0 w 7"/>
                <a:gd name="T11" fmla="*/ 3 h 8"/>
                <a:gd name="T12" fmla="*/ 6 w 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7" y="1"/>
                    <a:pt x="7" y="2"/>
                    <a:pt x="7" y="2"/>
                  </a:cubicBezTo>
                  <a:cubicBezTo>
                    <a:pt x="7" y="4"/>
                    <a:pt x="7" y="5"/>
                    <a:pt x="6" y="7"/>
                  </a:cubicBezTo>
                  <a:cubicBezTo>
                    <a:pt x="4" y="8"/>
                    <a:pt x="3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694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414"/>
            <p:cNvSpPr>
              <a:spLocks/>
            </p:cNvSpPr>
            <p:nvPr userDrawn="1"/>
          </p:nvSpPr>
          <p:spPr bwMode="auto">
            <a:xfrm>
              <a:off x="8659813" y="669245"/>
              <a:ext cx="115888" cy="123825"/>
            </a:xfrm>
            <a:custGeom>
              <a:avLst/>
              <a:gdLst>
                <a:gd name="T0" fmla="*/ 57 w 63"/>
                <a:gd name="T1" fmla="*/ 1 h 68"/>
                <a:gd name="T2" fmla="*/ 63 w 63"/>
                <a:gd name="T3" fmla="*/ 1 h 68"/>
                <a:gd name="T4" fmla="*/ 37 w 63"/>
                <a:gd name="T5" fmla="*/ 31 h 68"/>
                <a:gd name="T6" fmla="*/ 35 w 63"/>
                <a:gd name="T7" fmla="*/ 33 h 68"/>
                <a:gd name="T8" fmla="*/ 32 w 63"/>
                <a:gd name="T9" fmla="*/ 36 h 68"/>
                <a:gd name="T10" fmla="*/ 27 w 63"/>
                <a:gd name="T11" fmla="*/ 44 h 68"/>
                <a:gd name="T12" fmla="*/ 14 w 63"/>
                <a:gd name="T13" fmla="*/ 59 h 68"/>
                <a:gd name="T14" fmla="*/ 3 w 63"/>
                <a:gd name="T15" fmla="*/ 68 h 68"/>
                <a:gd name="T16" fmla="*/ 0 w 63"/>
                <a:gd name="T17" fmla="*/ 67 h 68"/>
                <a:gd name="T18" fmla="*/ 2 w 63"/>
                <a:gd name="T19" fmla="*/ 63 h 68"/>
                <a:gd name="T20" fmla="*/ 2 w 63"/>
                <a:gd name="T21" fmla="*/ 63 h 68"/>
                <a:gd name="T22" fmla="*/ 5 w 63"/>
                <a:gd name="T23" fmla="*/ 59 h 68"/>
                <a:gd name="T24" fmla="*/ 5 w 63"/>
                <a:gd name="T25" fmla="*/ 58 h 68"/>
                <a:gd name="T26" fmla="*/ 7 w 63"/>
                <a:gd name="T27" fmla="*/ 55 h 68"/>
                <a:gd name="T28" fmla="*/ 9 w 63"/>
                <a:gd name="T29" fmla="*/ 54 h 68"/>
                <a:gd name="T30" fmla="*/ 12 w 63"/>
                <a:gd name="T31" fmla="*/ 51 h 68"/>
                <a:gd name="T32" fmla="*/ 12 w 63"/>
                <a:gd name="T33" fmla="*/ 50 h 68"/>
                <a:gd name="T34" fmla="*/ 15 w 63"/>
                <a:gd name="T35" fmla="*/ 47 h 68"/>
                <a:gd name="T36" fmla="*/ 15 w 63"/>
                <a:gd name="T37" fmla="*/ 47 h 68"/>
                <a:gd name="T38" fmla="*/ 19 w 63"/>
                <a:gd name="T39" fmla="*/ 43 h 68"/>
                <a:gd name="T40" fmla="*/ 19 w 63"/>
                <a:gd name="T41" fmla="*/ 43 h 68"/>
                <a:gd name="T42" fmla="*/ 21 w 63"/>
                <a:gd name="T43" fmla="*/ 39 h 68"/>
                <a:gd name="T44" fmla="*/ 22 w 63"/>
                <a:gd name="T45" fmla="*/ 38 h 68"/>
                <a:gd name="T46" fmla="*/ 24 w 63"/>
                <a:gd name="T47" fmla="*/ 36 h 68"/>
                <a:gd name="T48" fmla="*/ 24 w 63"/>
                <a:gd name="T49" fmla="*/ 36 h 68"/>
                <a:gd name="T50" fmla="*/ 29 w 63"/>
                <a:gd name="T51" fmla="*/ 29 h 68"/>
                <a:gd name="T52" fmla="*/ 29 w 63"/>
                <a:gd name="T53" fmla="*/ 29 h 68"/>
                <a:gd name="T54" fmla="*/ 41 w 63"/>
                <a:gd name="T55" fmla="*/ 16 h 68"/>
                <a:gd name="T56" fmla="*/ 44 w 63"/>
                <a:gd name="T57" fmla="*/ 12 h 68"/>
                <a:gd name="T58" fmla="*/ 46 w 63"/>
                <a:gd name="T59" fmla="*/ 10 h 68"/>
                <a:gd name="T60" fmla="*/ 48 w 63"/>
                <a:gd name="T61" fmla="*/ 9 h 68"/>
                <a:gd name="T62" fmla="*/ 50 w 63"/>
                <a:gd name="T63" fmla="*/ 7 h 68"/>
                <a:gd name="T64" fmla="*/ 51 w 63"/>
                <a:gd name="T65" fmla="*/ 6 h 68"/>
                <a:gd name="T66" fmla="*/ 55 w 63"/>
                <a:gd name="T67" fmla="*/ 2 h 68"/>
                <a:gd name="T68" fmla="*/ 57 w 63"/>
                <a:gd name="T6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68">
                  <a:moveTo>
                    <a:pt x="57" y="1"/>
                  </a:moveTo>
                  <a:cubicBezTo>
                    <a:pt x="59" y="0"/>
                    <a:pt x="61" y="0"/>
                    <a:pt x="63" y="1"/>
                  </a:cubicBezTo>
                  <a:cubicBezTo>
                    <a:pt x="57" y="13"/>
                    <a:pt x="44" y="20"/>
                    <a:pt x="37" y="31"/>
                  </a:cubicBezTo>
                  <a:cubicBezTo>
                    <a:pt x="36" y="32"/>
                    <a:pt x="36" y="32"/>
                    <a:pt x="35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30" y="39"/>
                    <a:pt x="28" y="41"/>
                    <a:pt x="27" y="44"/>
                  </a:cubicBezTo>
                  <a:cubicBezTo>
                    <a:pt x="22" y="49"/>
                    <a:pt x="18" y="54"/>
                    <a:pt x="14" y="59"/>
                  </a:cubicBezTo>
                  <a:cubicBezTo>
                    <a:pt x="10" y="63"/>
                    <a:pt x="8" y="67"/>
                    <a:pt x="3" y="68"/>
                  </a:cubicBezTo>
                  <a:cubicBezTo>
                    <a:pt x="2" y="68"/>
                    <a:pt x="1" y="68"/>
                    <a:pt x="0" y="67"/>
                  </a:cubicBezTo>
                  <a:cubicBezTo>
                    <a:pt x="0" y="65"/>
                    <a:pt x="1" y="64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1"/>
                    <a:pt x="5" y="61"/>
                    <a:pt x="5" y="59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6" y="57"/>
                    <a:pt x="6" y="56"/>
                    <a:pt x="7" y="55"/>
                  </a:cubicBezTo>
                  <a:cubicBezTo>
                    <a:pt x="8" y="55"/>
                    <a:pt x="9" y="55"/>
                    <a:pt x="9" y="54"/>
                  </a:cubicBezTo>
                  <a:cubicBezTo>
                    <a:pt x="9" y="53"/>
                    <a:pt x="11" y="53"/>
                    <a:pt x="12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9"/>
                    <a:pt x="15" y="49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5"/>
                    <a:pt x="18" y="45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1"/>
                    <a:pt x="20" y="40"/>
                    <a:pt x="21" y="39"/>
                  </a:cubicBezTo>
                  <a:cubicBezTo>
                    <a:pt x="22" y="39"/>
                    <a:pt x="22" y="39"/>
                    <a:pt x="22" y="38"/>
                  </a:cubicBezTo>
                  <a:cubicBezTo>
                    <a:pt x="23" y="37"/>
                    <a:pt x="23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3"/>
                    <a:pt x="27" y="31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4" y="25"/>
                    <a:pt x="36" y="19"/>
                    <a:pt x="41" y="16"/>
                  </a:cubicBezTo>
                  <a:cubicBezTo>
                    <a:pt x="41" y="14"/>
                    <a:pt x="44" y="14"/>
                    <a:pt x="44" y="12"/>
                  </a:cubicBezTo>
                  <a:cubicBezTo>
                    <a:pt x="45" y="11"/>
                    <a:pt x="45" y="11"/>
                    <a:pt x="46" y="10"/>
                  </a:cubicBezTo>
                  <a:cubicBezTo>
                    <a:pt x="46" y="10"/>
                    <a:pt x="47" y="10"/>
                    <a:pt x="48" y="9"/>
                  </a:cubicBezTo>
                  <a:cubicBezTo>
                    <a:pt x="49" y="9"/>
                    <a:pt x="49" y="8"/>
                    <a:pt x="50" y="7"/>
                  </a:cubicBezTo>
                  <a:cubicBezTo>
                    <a:pt x="50" y="6"/>
                    <a:pt x="50" y="6"/>
                    <a:pt x="51" y="6"/>
                  </a:cubicBezTo>
                  <a:cubicBezTo>
                    <a:pt x="53" y="4"/>
                    <a:pt x="55" y="4"/>
                    <a:pt x="55" y="2"/>
                  </a:cubicBezTo>
                  <a:cubicBezTo>
                    <a:pt x="56" y="1"/>
                    <a:pt x="56" y="1"/>
                    <a:pt x="57" y="1"/>
                  </a:cubicBezTo>
                  <a:close/>
                </a:path>
              </a:pathLst>
            </a:custGeom>
            <a:solidFill>
              <a:srgbClr val="4C4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415"/>
            <p:cNvSpPr>
              <a:spLocks/>
            </p:cNvSpPr>
            <p:nvPr userDrawn="1"/>
          </p:nvSpPr>
          <p:spPr bwMode="auto">
            <a:xfrm>
              <a:off x="8520113" y="991508"/>
              <a:ext cx="19050" cy="26988"/>
            </a:xfrm>
            <a:custGeom>
              <a:avLst/>
              <a:gdLst>
                <a:gd name="T0" fmla="*/ 0 w 10"/>
                <a:gd name="T1" fmla="*/ 13 h 15"/>
                <a:gd name="T2" fmla="*/ 8 w 10"/>
                <a:gd name="T3" fmla="*/ 0 h 15"/>
                <a:gd name="T4" fmla="*/ 9 w 10"/>
                <a:gd name="T5" fmla="*/ 1 h 15"/>
                <a:gd name="T6" fmla="*/ 10 w 10"/>
                <a:gd name="T7" fmla="*/ 3 h 15"/>
                <a:gd name="T8" fmla="*/ 5 w 10"/>
                <a:gd name="T9" fmla="*/ 14 h 15"/>
                <a:gd name="T10" fmla="*/ 2 w 10"/>
                <a:gd name="T11" fmla="*/ 14 h 15"/>
                <a:gd name="T12" fmla="*/ 0 w 10"/>
                <a:gd name="T13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5">
                  <a:moveTo>
                    <a:pt x="0" y="13"/>
                  </a:moveTo>
                  <a:cubicBezTo>
                    <a:pt x="3" y="9"/>
                    <a:pt x="4" y="4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10" y="8"/>
                    <a:pt x="9" y="12"/>
                    <a:pt x="5" y="14"/>
                  </a:cubicBezTo>
                  <a:cubicBezTo>
                    <a:pt x="4" y="15"/>
                    <a:pt x="3" y="15"/>
                    <a:pt x="2" y="14"/>
                  </a:cubicBezTo>
                  <a:cubicBezTo>
                    <a:pt x="1" y="14"/>
                    <a:pt x="1" y="13"/>
                    <a:pt x="0" y="13"/>
                  </a:cubicBezTo>
                  <a:close/>
                </a:path>
              </a:pathLst>
            </a:custGeom>
            <a:solidFill>
              <a:srgbClr val="6562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16"/>
            <p:cNvSpPr>
              <a:spLocks/>
            </p:cNvSpPr>
            <p:nvPr userDrawn="1"/>
          </p:nvSpPr>
          <p:spPr bwMode="auto">
            <a:xfrm>
              <a:off x="8534400" y="967695"/>
              <a:ext cx="19050" cy="23813"/>
            </a:xfrm>
            <a:custGeom>
              <a:avLst/>
              <a:gdLst>
                <a:gd name="T0" fmla="*/ 0 w 10"/>
                <a:gd name="T1" fmla="*/ 13 h 13"/>
                <a:gd name="T2" fmla="*/ 7 w 10"/>
                <a:gd name="T3" fmla="*/ 0 h 13"/>
                <a:gd name="T4" fmla="*/ 9 w 10"/>
                <a:gd name="T5" fmla="*/ 2 h 13"/>
                <a:gd name="T6" fmla="*/ 6 w 10"/>
                <a:gd name="T7" fmla="*/ 11 h 13"/>
                <a:gd name="T8" fmla="*/ 4 w 10"/>
                <a:gd name="T9" fmla="*/ 13 h 13"/>
                <a:gd name="T10" fmla="*/ 1 w 10"/>
                <a:gd name="T11" fmla="*/ 13 h 13"/>
                <a:gd name="T12" fmla="*/ 0 w 1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3">
                  <a:moveTo>
                    <a:pt x="0" y="13"/>
                  </a:moveTo>
                  <a:cubicBezTo>
                    <a:pt x="2" y="8"/>
                    <a:pt x="4" y="4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10" y="6"/>
                    <a:pt x="9" y="9"/>
                    <a:pt x="6" y="11"/>
                  </a:cubicBezTo>
                  <a:cubicBezTo>
                    <a:pt x="5" y="12"/>
                    <a:pt x="5" y="13"/>
                    <a:pt x="4" y="13"/>
                  </a:cubicBezTo>
                  <a:cubicBezTo>
                    <a:pt x="3" y="13"/>
                    <a:pt x="2" y="13"/>
                    <a:pt x="1" y="13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655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17"/>
            <p:cNvSpPr>
              <a:spLocks/>
            </p:cNvSpPr>
            <p:nvPr userDrawn="1"/>
          </p:nvSpPr>
          <p:spPr bwMode="auto">
            <a:xfrm>
              <a:off x="8550275" y="943883"/>
              <a:ext cx="17463" cy="19050"/>
            </a:xfrm>
            <a:custGeom>
              <a:avLst/>
              <a:gdLst>
                <a:gd name="T0" fmla="*/ 0 w 10"/>
                <a:gd name="T1" fmla="*/ 10 h 11"/>
                <a:gd name="T2" fmla="*/ 6 w 10"/>
                <a:gd name="T3" fmla="*/ 0 h 11"/>
                <a:gd name="T4" fmla="*/ 10 w 10"/>
                <a:gd name="T5" fmla="*/ 2 h 11"/>
                <a:gd name="T6" fmla="*/ 5 w 10"/>
                <a:gd name="T7" fmla="*/ 11 h 11"/>
                <a:gd name="T8" fmla="*/ 1 w 10"/>
                <a:gd name="T9" fmla="*/ 11 h 11"/>
                <a:gd name="T10" fmla="*/ 0 w 10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0" y="10"/>
                  </a:moveTo>
                  <a:cubicBezTo>
                    <a:pt x="1" y="6"/>
                    <a:pt x="4" y="3"/>
                    <a:pt x="6" y="0"/>
                  </a:cubicBezTo>
                  <a:cubicBezTo>
                    <a:pt x="8" y="0"/>
                    <a:pt x="10" y="0"/>
                    <a:pt x="10" y="2"/>
                  </a:cubicBezTo>
                  <a:cubicBezTo>
                    <a:pt x="10" y="6"/>
                    <a:pt x="8" y="9"/>
                    <a:pt x="5" y="11"/>
                  </a:cubicBezTo>
                  <a:cubicBezTo>
                    <a:pt x="4" y="11"/>
                    <a:pt x="3" y="11"/>
                    <a:pt x="1" y="11"/>
                  </a:cubicBezTo>
                  <a:cubicBezTo>
                    <a:pt x="1" y="11"/>
                    <a:pt x="1" y="10"/>
                    <a:pt x="0" y="10"/>
                  </a:cubicBezTo>
                  <a:close/>
                </a:path>
              </a:pathLst>
            </a:custGeom>
            <a:solidFill>
              <a:srgbClr val="6D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18"/>
            <p:cNvSpPr>
              <a:spLocks/>
            </p:cNvSpPr>
            <p:nvPr userDrawn="1"/>
          </p:nvSpPr>
          <p:spPr bwMode="auto">
            <a:xfrm>
              <a:off x="8502650" y="1028020"/>
              <a:ext cx="17463" cy="20638"/>
            </a:xfrm>
            <a:custGeom>
              <a:avLst/>
              <a:gdLst>
                <a:gd name="T0" fmla="*/ 0 w 10"/>
                <a:gd name="T1" fmla="*/ 10 h 12"/>
                <a:gd name="T2" fmla="*/ 0 w 10"/>
                <a:gd name="T3" fmla="*/ 8 h 12"/>
                <a:gd name="T4" fmla="*/ 4 w 10"/>
                <a:gd name="T5" fmla="*/ 1 h 12"/>
                <a:gd name="T6" fmla="*/ 6 w 10"/>
                <a:gd name="T7" fmla="*/ 0 h 12"/>
                <a:gd name="T8" fmla="*/ 10 w 10"/>
                <a:gd name="T9" fmla="*/ 2 h 12"/>
                <a:gd name="T10" fmla="*/ 4 w 10"/>
                <a:gd name="T11" fmla="*/ 12 h 12"/>
                <a:gd name="T12" fmla="*/ 1 w 10"/>
                <a:gd name="T13" fmla="*/ 12 h 12"/>
                <a:gd name="T14" fmla="*/ 0 w 10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0" y="10"/>
                  </a:moveTo>
                  <a:cubicBezTo>
                    <a:pt x="0" y="10"/>
                    <a:pt x="0" y="9"/>
                    <a:pt x="0" y="8"/>
                  </a:cubicBezTo>
                  <a:cubicBezTo>
                    <a:pt x="2" y="6"/>
                    <a:pt x="3" y="4"/>
                    <a:pt x="4" y="1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0" y="7"/>
                    <a:pt x="8" y="10"/>
                    <a:pt x="4" y="12"/>
                  </a:cubicBezTo>
                  <a:cubicBezTo>
                    <a:pt x="3" y="12"/>
                    <a:pt x="2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7871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419"/>
            <p:cNvSpPr>
              <a:spLocks/>
            </p:cNvSpPr>
            <p:nvPr userDrawn="1"/>
          </p:nvSpPr>
          <p:spPr bwMode="auto">
            <a:xfrm>
              <a:off x="8567738" y="910545"/>
              <a:ext cx="19050" cy="22225"/>
            </a:xfrm>
            <a:custGeom>
              <a:avLst/>
              <a:gdLst>
                <a:gd name="T0" fmla="*/ 0 w 10"/>
                <a:gd name="T1" fmla="*/ 8 h 12"/>
                <a:gd name="T2" fmla="*/ 7 w 10"/>
                <a:gd name="T3" fmla="*/ 0 h 12"/>
                <a:gd name="T4" fmla="*/ 8 w 10"/>
                <a:gd name="T5" fmla="*/ 1 h 12"/>
                <a:gd name="T6" fmla="*/ 9 w 10"/>
                <a:gd name="T7" fmla="*/ 3 h 12"/>
                <a:gd name="T8" fmla="*/ 9 w 10"/>
                <a:gd name="T9" fmla="*/ 6 h 12"/>
                <a:gd name="T10" fmla="*/ 7 w 10"/>
                <a:gd name="T11" fmla="*/ 10 h 12"/>
                <a:gd name="T12" fmla="*/ 7 w 10"/>
                <a:gd name="T13" fmla="*/ 11 h 12"/>
                <a:gd name="T14" fmla="*/ 5 w 10"/>
                <a:gd name="T15" fmla="*/ 12 h 12"/>
                <a:gd name="T16" fmla="*/ 4 w 10"/>
                <a:gd name="T17" fmla="*/ 12 h 12"/>
                <a:gd name="T18" fmla="*/ 2 w 10"/>
                <a:gd name="T19" fmla="*/ 11 h 12"/>
                <a:gd name="T20" fmla="*/ 1 w 10"/>
                <a:gd name="T21" fmla="*/ 10 h 12"/>
                <a:gd name="T22" fmla="*/ 0 w 10"/>
                <a:gd name="T2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2">
                  <a:moveTo>
                    <a:pt x="0" y="8"/>
                  </a:moveTo>
                  <a:cubicBezTo>
                    <a:pt x="3" y="6"/>
                    <a:pt x="5" y="3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10" y="4"/>
                    <a:pt x="10" y="5"/>
                    <a:pt x="9" y="6"/>
                  </a:cubicBezTo>
                  <a:cubicBezTo>
                    <a:pt x="9" y="7"/>
                    <a:pt x="8" y="9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2" y="12"/>
                    <a:pt x="2" y="11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1" y="10"/>
                    <a:pt x="1" y="9"/>
                    <a:pt x="0" y="8"/>
                  </a:cubicBezTo>
                  <a:close/>
                </a:path>
              </a:pathLst>
            </a:custGeom>
            <a:solidFill>
              <a:srgbClr val="646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420"/>
            <p:cNvSpPr>
              <a:spLocks/>
            </p:cNvSpPr>
            <p:nvPr userDrawn="1"/>
          </p:nvSpPr>
          <p:spPr bwMode="auto">
            <a:xfrm>
              <a:off x="8561388" y="928008"/>
              <a:ext cx="12700" cy="17463"/>
            </a:xfrm>
            <a:custGeom>
              <a:avLst/>
              <a:gdLst>
                <a:gd name="T0" fmla="*/ 3 w 7"/>
                <a:gd name="T1" fmla="*/ 9 h 9"/>
                <a:gd name="T2" fmla="*/ 0 w 7"/>
                <a:gd name="T3" fmla="*/ 8 h 9"/>
                <a:gd name="T4" fmla="*/ 5 w 7"/>
                <a:gd name="T5" fmla="*/ 0 h 9"/>
                <a:gd name="T6" fmla="*/ 6 w 7"/>
                <a:gd name="T7" fmla="*/ 1 h 9"/>
                <a:gd name="T8" fmla="*/ 7 w 7"/>
                <a:gd name="T9" fmla="*/ 3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2" y="8"/>
                    <a:pt x="1" y="8"/>
                    <a:pt x="0" y="8"/>
                  </a:cubicBezTo>
                  <a:cubicBezTo>
                    <a:pt x="2" y="5"/>
                    <a:pt x="3" y="3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7" y="6"/>
                    <a:pt x="7" y="9"/>
                    <a:pt x="3" y="9"/>
                  </a:cubicBezTo>
                  <a:close/>
                </a:path>
              </a:pathLst>
            </a:custGeom>
            <a:solidFill>
              <a:srgbClr val="575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21"/>
            <p:cNvSpPr>
              <a:spLocks/>
            </p:cNvSpPr>
            <p:nvPr userDrawn="1"/>
          </p:nvSpPr>
          <p:spPr bwMode="auto">
            <a:xfrm>
              <a:off x="8513763" y="1015320"/>
              <a:ext cx="12700" cy="15875"/>
            </a:xfrm>
            <a:custGeom>
              <a:avLst/>
              <a:gdLst>
                <a:gd name="T0" fmla="*/ 3 w 7"/>
                <a:gd name="T1" fmla="*/ 8 h 9"/>
                <a:gd name="T2" fmla="*/ 0 w 7"/>
                <a:gd name="T3" fmla="*/ 7 h 9"/>
                <a:gd name="T4" fmla="*/ 4 w 7"/>
                <a:gd name="T5" fmla="*/ 0 h 9"/>
                <a:gd name="T6" fmla="*/ 5 w 7"/>
                <a:gd name="T7" fmla="*/ 1 h 9"/>
                <a:gd name="T8" fmla="*/ 7 w 7"/>
                <a:gd name="T9" fmla="*/ 3 h 9"/>
                <a:gd name="T10" fmla="*/ 7 w 7"/>
                <a:gd name="T11" fmla="*/ 6 h 9"/>
                <a:gd name="T12" fmla="*/ 3 w 7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2" y="8"/>
                    <a:pt x="1" y="8"/>
                    <a:pt x="0" y="7"/>
                  </a:cubicBezTo>
                  <a:cubicBezTo>
                    <a:pt x="1" y="5"/>
                    <a:pt x="3" y="3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5"/>
                    <a:pt x="7" y="6"/>
                  </a:cubicBezTo>
                  <a:cubicBezTo>
                    <a:pt x="6" y="7"/>
                    <a:pt x="5" y="9"/>
                    <a:pt x="3" y="8"/>
                  </a:cubicBezTo>
                  <a:close/>
                </a:path>
              </a:pathLst>
            </a:custGeom>
            <a:solidFill>
              <a:srgbClr val="605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22"/>
            <p:cNvSpPr>
              <a:spLocks/>
            </p:cNvSpPr>
            <p:nvPr userDrawn="1"/>
          </p:nvSpPr>
          <p:spPr bwMode="auto">
            <a:xfrm>
              <a:off x="8548688" y="961345"/>
              <a:ext cx="4763" cy="11113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3 h 6"/>
                <a:gd name="T4" fmla="*/ 1 w 3"/>
                <a:gd name="T5" fmla="*/ 0 h 6"/>
                <a:gd name="T6" fmla="*/ 2 w 3"/>
                <a:gd name="T7" fmla="*/ 1 h 6"/>
                <a:gd name="T8" fmla="*/ 3 w 3"/>
                <a:gd name="T9" fmla="*/ 2 h 6"/>
                <a:gd name="T10" fmla="*/ 1 w 3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4"/>
                    <a:pt x="3" y="5"/>
                    <a:pt x="1" y="6"/>
                  </a:cubicBezTo>
                  <a:close/>
                </a:path>
              </a:pathLst>
            </a:custGeom>
            <a:solidFill>
              <a:srgbClr val="393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23"/>
            <p:cNvSpPr>
              <a:spLocks/>
            </p:cNvSpPr>
            <p:nvPr userDrawn="1"/>
          </p:nvSpPr>
          <p:spPr bwMode="auto">
            <a:xfrm>
              <a:off x="8734425" y="689883"/>
              <a:ext cx="6350" cy="7938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3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3" y="2"/>
                    <a:pt x="2" y="3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838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24"/>
            <p:cNvSpPr>
              <a:spLocks/>
            </p:cNvSpPr>
            <p:nvPr userDrawn="1"/>
          </p:nvSpPr>
          <p:spPr bwMode="auto">
            <a:xfrm>
              <a:off x="8753475" y="672420"/>
              <a:ext cx="6350" cy="6350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4 h 4"/>
                <a:gd name="T4" fmla="*/ 4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1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56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425"/>
            <p:cNvSpPr>
              <a:spLocks/>
            </p:cNvSpPr>
            <p:nvPr userDrawn="1"/>
          </p:nvSpPr>
          <p:spPr bwMode="auto">
            <a:xfrm>
              <a:off x="8745538" y="681945"/>
              <a:ext cx="6350" cy="4763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3 h 3"/>
                <a:gd name="T4" fmla="*/ 1 w 3"/>
                <a:gd name="T5" fmla="*/ 1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56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19" name="组合 418"/>
            <p:cNvGrpSpPr/>
            <p:nvPr userDrawn="1"/>
          </p:nvGrpSpPr>
          <p:grpSpPr>
            <a:xfrm>
              <a:off x="7661275" y="651783"/>
              <a:ext cx="1309688" cy="1177925"/>
              <a:chOff x="7661275" y="187326"/>
              <a:chExt cx="1309688" cy="1177925"/>
            </a:xfrm>
          </p:grpSpPr>
          <p:grpSp>
            <p:nvGrpSpPr>
              <p:cNvPr id="420" name="Group 627"/>
              <p:cNvGrpSpPr>
                <a:grpSpLocks/>
              </p:cNvGrpSpPr>
              <p:nvPr userDrawn="1"/>
            </p:nvGrpSpPr>
            <p:grpSpPr bwMode="auto">
              <a:xfrm>
                <a:off x="7661275" y="187326"/>
                <a:ext cx="1309688" cy="1177925"/>
                <a:chOff x="4826" y="118"/>
                <a:chExt cx="825" cy="742"/>
              </a:xfrm>
            </p:grpSpPr>
            <p:sp>
              <p:nvSpPr>
                <p:cNvPr id="625" name="Freeform 427"/>
                <p:cNvSpPr>
                  <a:spLocks/>
                </p:cNvSpPr>
                <p:nvPr userDrawn="1"/>
              </p:nvSpPr>
              <p:spPr bwMode="auto">
                <a:xfrm>
                  <a:off x="5508" y="138"/>
                  <a:ext cx="2" cy="2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2 h 2"/>
                    <a:gd name="T4" fmla="*/ 0 w 2"/>
                    <a:gd name="T5" fmla="*/ 2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2"/>
                      </a:cubicBezTo>
                      <a:cubicBezTo>
                        <a:pt x="2" y="2"/>
                        <a:pt x="1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8387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6" name="Freeform 428"/>
                <p:cNvSpPr>
                  <a:spLocks/>
                </p:cNvSpPr>
                <p:nvPr userDrawn="1"/>
              </p:nvSpPr>
              <p:spPr bwMode="auto">
                <a:xfrm>
                  <a:off x="4875" y="660"/>
                  <a:ext cx="104" cy="49"/>
                </a:xfrm>
                <a:custGeom>
                  <a:avLst/>
                  <a:gdLst>
                    <a:gd name="T0" fmla="*/ 83 w 90"/>
                    <a:gd name="T1" fmla="*/ 40 h 42"/>
                    <a:gd name="T2" fmla="*/ 77 w 90"/>
                    <a:gd name="T3" fmla="*/ 42 h 42"/>
                    <a:gd name="T4" fmla="*/ 54 w 90"/>
                    <a:gd name="T5" fmla="*/ 42 h 42"/>
                    <a:gd name="T6" fmla="*/ 51 w 90"/>
                    <a:gd name="T7" fmla="*/ 40 h 42"/>
                    <a:gd name="T8" fmla="*/ 4 w 90"/>
                    <a:gd name="T9" fmla="*/ 34 h 42"/>
                    <a:gd name="T10" fmla="*/ 1 w 90"/>
                    <a:gd name="T11" fmla="*/ 33 h 42"/>
                    <a:gd name="T12" fmla="*/ 0 w 90"/>
                    <a:gd name="T13" fmla="*/ 30 h 42"/>
                    <a:gd name="T14" fmla="*/ 0 w 90"/>
                    <a:gd name="T15" fmla="*/ 28 h 42"/>
                    <a:gd name="T16" fmla="*/ 2 w 90"/>
                    <a:gd name="T17" fmla="*/ 27 h 42"/>
                    <a:gd name="T18" fmla="*/ 8 w 90"/>
                    <a:gd name="T19" fmla="*/ 27 h 42"/>
                    <a:gd name="T20" fmla="*/ 21 w 90"/>
                    <a:gd name="T21" fmla="*/ 29 h 42"/>
                    <a:gd name="T22" fmla="*/ 34 w 90"/>
                    <a:gd name="T23" fmla="*/ 32 h 42"/>
                    <a:gd name="T24" fmla="*/ 35 w 90"/>
                    <a:gd name="T25" fmla="*/ 32 h 42"/>
                    <a:gd name="T26" fmla="*/ 35 w 90"/>
                    <a:gd name="T27" fmla="*/ 31 h 42"/>
                    <a:gd name="T28" fmla="*/ 32 w 90"/>
                    <a:gd name="T29" fmla="*/ 32 h 42"/>
                    <a:gd name="T30" fmla="*/ 21 w 90"/>
                    <a:gd name="T31" fmla="*/ 29 h 42"/>
                    <a:gd name="T32" fmla="*/ 13 w 90"/>
                    <a:gd name="T33" fmla="*/ 26 h 42"/>
                    <a:gd name="T34" fmla="*/ 12 w 90"/>
                    <a:gd name="T35" fmla="*/ 18 h 42"/>
                    <a:gd name="T36" fmla="*/ 12 w 90"/>
                    <a:gd name="T37" fmla="*/ 15 h 42"/>
                    <a:gd name="T38" fmla="*/ 16 w 90"/>
                    <a:gd name="T39" fmla="*/ 10 h 42"/>
                    <a:gd name="T40" fmla="*/ 30 w 90"/>
                    <a:gd name="T41" fmla="*/ 3 h 42"/>
                    <a:gd name="T42" fmla="*/ 41 w 90"/>
                    <a:gd name="T43" fmla="*/ 4 h 42"/>
                    <a:gd name="T44" fmla="*/ 51 w 90"/>
                    <a:gd name="T45" fmla="*/ 11 h 42"/>
                    <a:gd name="T46" fmla="*/ 42 w 90"/>
                    <a:gd name="T47" fmla="*/ 14 h 42"/>
                    <a:gd name="T48" fmla="*/ 39 w 90"/>
                    <a:gd name="T49" fmla="*/ 14 h 42"/>
                    <a:gd name="T50" fmla="*/ 42 w 90"/>
                    <a:gd name="T51" fmla="*/ 22 h 42"/>
                    <a:gd name="T52" fmla="*/ 48 w 90"/>
                    <a:gd name="T53" fmla="*/ 30 h 42"/>
                    <a:gd name="T54" fmla="*/ 83 w 90"/>
                    <a:gd name="T55" fmla="*/ 30 h 42"/>
                    <a:gd name="T56" fmla="*/ 86 w 90"/>
                    <a:gd name="T57" fmla="*/ 30 h 42"/>
                    <a:gd name="T58" fmla="*/ 90 w 90"/>
                    <a:gd name="T59" fmla="*/ 32 h 42"/>
                    <a:gd name="T60" fmla="*/ 83 w 90"/>
                    <a:gd name="T61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0" h="42">
                      <a:moveTo>
                        <a:pt x="83" y="40"/>
                      </a:moveTo>
                      <a:cubicBezTo>
                        <a:pt x="81" y="41"/>
                        <a:pt x="79" y="42"/>
                        <a:pt x="77" y="42"/>
                      </a:cubicBezTo>
                      <a:cubicBezTo>
                        <a:pt x="69" y="41"/>
                        <a:pt x="61" y="36"/>
                        <a:pt x="54" y="42"/>
                      </a:cubicBezTo>
                      <a:cubicBezTo>
                        <a:pt x="53" y="41"/>
                        <a:pt x="52" y="40"/>
                        <a:pt x="51" y="40"/>
                      </a:cubicBezTo>
                      <a:cubicBezTo>
                        <a:pt x="35" y="38"/>
                        <a:pt x="20" y="36"/>
                        <a:pt x="4" y="34"/>
                      </a:cubicBezTo>
                      <a:cubicBezTo>
                        <a:pt x="3" y="34"/>
                        <a:pt x="2" y="33"/>
                        <a:pt x="1" y="33"/>
                      </a:cubicBezTo>
                      <a:cubicBezTo>
                        <a:pt x="1" y="32"/>
                        <a:pt x="0" y="31"/>
                        <a:pt x="0" y="30"/>
                      </a:cubicBezTo>
                      <a:cubicBezTo>
                        <a:pt x="0" y="29"/>
                        <a:pt x="0" y="29"/>
                        <a:pt x="0" y="28"/>
                      </a:cubicBezTo>
                      <a:cubicBezTo>
                        <a:pt x="1" y="28"/>
                        <a:pt x="1" y="27"/>
                        <a:pt x="2" y="27"/>
                      </a:cubicBezTo>
                      <a:cubicBezTo>
                        <a:pt x="4" y="27"/>
                        <a:pt x="6" y="27"/>
                        <a:pt x="8" y="27"/>
                      </a:cubicBezTo>
                      <a:cubicBezTo>
                        <a:pt x="12" y="28"/>
                        <a:pt x="17" y="29"/>
                        <a:pt x="21" y="29"/>
                      </a:cubicBezTo>
                      <a:cubicBezTo>
                        <a:pt x="26" y="29"/>
                        <a:pt x="30" y="32"/>
                        <a:pt x="34" y="32"/>
                      </a:cubicBezTo>
                      <a:cubicBezTo>
                        <a:pt x="34" y="32"/>
                        <a:pt x="35" y="32"/>
                        <a:pt x="35" y="32"/>
                      </a:cubicBezTo>
                      <a:cubicBezTo>
                        <a:pt x="35" y="32"/>
                        <a:pt x="35" y="31"/>
                        <a:pt x="35" y="31"/>
                      </a:cubicBezTo>
                      <a:cubicBezTo>
                        <a:pt x="34" y="31"/>
                        <a:pt x="33" y="32"/>
                        <a:pt x="32" y="32"/>
                      </a:cubicBezTo>
                      <a:cubicBezTo>
                        <a:pt x="28" y="31"/>
                        <a:pt x="25" y="29"/>
                        <a:pt x="21" y="29"/>
                      </a:cubicBezTo>
                      <a:cubicBezTo>
                        <a:pt x="18" y="28"/>
                        <a:pt x="15" y="30"/>
                        <a:pt x="13" y="26"/>
                      </a:cubicBezTo>
                      <a:cubicBezTo>
                        <a:pt x="20" y="22"/>
                        <a:pt x="12" y="21"/>
                        <a:pt x="12" y="18"/>
                      </a:cubicBezTo>
                      <a:cubicBezTo>
                        <a:pt x="11" y="17"/>
                        <a:pt x="12" y="16"/>
                        <a:pt x="12" y="15"/>
                      </a:cubicBezTo>
                      <a:cubicBezTo>
                        <a:pt x="14" y="13"/>
                        <a:pt x="16" y="12"/>
                        <a:pt x="16" y="10"/>
                      </a:cubicBezTo>
                      <a:cubicBezTo>
                        <a:pt x="18" y="1"/>
                        <a:pt x="23" y="0"/>
                        <a:pt x="30" y="3"/>
                      </a:cubicBezTo>
                      <a:cubicBezTo>
                        <a:pt x="34" y="4"/>
                        <a:pt x="37" y="4"/>
                        <a:pt x="41" y="4"/>
                      </a:cubicBezTo>
                      <a:cubicBezTo>
                        <a:pt x="47" y="3"/>
                        <a:pt x="51" y="5"/>
                        <a:pt x="51" y="11"/>
                      </a:cubicBezTo>
                      <a:cubicBezTo>
                        <a:pt x="50" y="17"/>
                        <a:pt x="45" y="14"/>
                        <a:pt x="42" y="14"/>
                      </a:cubicBezTo>
                      <a:cubicBezTo>
                        <a:pt x="41" y="14"/>
                        <a:pt x="39" y="14"/>
                        <a:pt x="39" y="14"/>
                      </a:cubicBezTo>
                      <a:cubicBezTo>
                        <a:pt x="44" y="15"/>
                        <a:pt x="49" y="15"/>
                        <a:pt x="42" y="22"/>
                      </a:cubicBezTo>
                      <a:cubicBezTo>
                        <a:pt x="38" y="28"/>
                        <a:pt x="48" y="26"/>
                        <a:pt x="48" y="30"/>
                      </a:cubicBezTo>
                      <a:cubicBezTo>
                        <a:pt x="59" y="33"/>
                        <a:pt x="71" y="32"/>
                        <a:pt x="83" y="30"/>
                      </a:cubicBezTo>
                      <a:cubicBezTo>
                        <a:pt x="84" y="30"/>
                        <a:pt x="85" y="30"/>
                        <a:pt x="86" y="30"/>
                      </a:cubicBezTo>
                      <a:cubicBezTo>
                        <a:pt x="88" y="30"/>
                        <a:pt x="89" y="30"/>
                        <a:pt x="90" y="32"/>
                      </a:cubicBezTo>
                      <a:cubicBezTo>
                        <a:pt x="89" y="36"/>
                        <a:pt x="86" y="38"/>
                        <a:pt x="83" y="40"/>
                      </a:cubicBezTo>
                      <a:close/>
                    </a:path>
                  </a:pathLst>
                </a:custGeom>
                <a:solidFill>
                  <a:srgbClr val="C2BF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7" name="Freeform 429"/>
                <p:cNvSpPr>
                  <a:spLocks/>
                </p:cNvSpPr>
                <p:nvPr userDrawn="1"/>
              </p:nvSpPr>
              <p:spPr bwMode="auto">
                <a:xfrm>
                  <a:off x="4994" y="574"/>
                  <a:ext cx="23" cy="11"/>
                </a:xfrm>
                <a:custGeom>
                  <a:avLst/>
                  <a:gdLst>
                    <a:gd name="T0" fmla="*/ 0 w 20"/>
                    <a:gd name="T1" fmla="*/ 9 h 10"/>
                    <a:gd name="T2" fmla="*/ 1 w 20"/>
                    <a:gd name="T3" fmla="*/ 6 h 10"/>
                    <a:gd name="T4" fmla="*/ 19 w 20"/>
                    <a:gd name="T5" fmla="*/ 0 h 10"/>
                    <a:gd name="T6" fmla="*/ 20 w 20"/>
                    <a:gd name="T7" fmla="*/ 1 h 10"/>
                    <a:gd name="T8" fmla="*/ 18 w 20"/>
                    <a:gd name="T9" fmla="*/ 4 h 10"/>
                    <a:gd name="T10" fmla="*/ 4 w 20"/>
                    <a:gd name="T11" fmla="*/ 10 h 10"/>
                    <a:gd name="T12" fmla="*/ 0 w 20"/>
                    <a:gd name="T13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10">
                      <a:moveTo>
                        <a:pt x="0" y="9"/>
                      </a:moveTo>
                      <a:cubicBezTo>
                        <a:pt x="1" y="8"/>
                        <a:pt x="1" y="7"/>
                        <a:pt x="1" y="6"/>
                      </a:cubicBezTo>
                      <a:cubicBezTo>
                        <a:pt x="7" y="4"/>
                        <a:pt x="13" y="2"/>
                        <a:pt x="19" y="0"/>
                      </a:cubicBezTo>
                      <a:cubicBezTo>
                        <a:pt x="19" y="0"/>
                        <a:pt x="20" y="1"/>
                        <a:pt x="20" y="1"/>
                      </a:cubicBezTo>
                      <a:cubicBezTo>
                        <a:pt x="20" y="2"/>
                        <a:pt x="19" y="3"/>
                        <a:pt x="18" y="4"/>
                      </a:cubicBezTo>
                      <a:cubicBezTo>
                        <a:pt x="14" y="7"/>
                        <a:pt x="9" y="10"/>
                        <a:pt x="4" y="10"/>
                      </a:cubicBezTo>
                      <a:cubicBezTo>
                        <a:pt x="2" y="10"/>
                        <a:pt x="1" y="10"/>
                        <a:pt x="0" y="9"/>
                      </a:cubicBezTo>
                      <a:close/>
                    </a:path>
                  </a:pathLst>
                </a:custGeom>
                <a:solidFill>
                  <a:srgbClr val="4D3C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8" name="Freeform 430"/>
                <p:cNvSpPr>
                  <a:spLocks/>
                </p:cNvSpPr>
                <p:nvPr userDrawn="1"/>
              </p:nvSpPr>
              <p:spPr bwMode="auto">
                <a:xfrm>
                  <a:off x="5016" y="569"/>
                  <a:ext cx="10" cy="8"/>
                </a:xfrm>
                <a:custGeom>
                  <a:avLst/>
                  <a:gdLst>
                    <a:gd name="T0" fmla="*/ 0 w 9"/>
                    <a:gd name="T1" fmla="*/ 5 h 7"/>
                    <a:gd name="T2" fmla="*/ 0 w 9"/>
                    <a:gd name="T3" fmla="*/ 4 h 7"/>
                    <a:gd name="T4" fmla="*/ 8 w 9"/>
                    <a:gd name="T5" fmla="*/ 0 h 7"/>
                    <a:gd name="T6" fmla="*/ 9 w 9"/>
                    <a:gd name="T7" fmla="*/ 2 h 7"/>
                    <a:gd name="T8" fmla="*/ 0 w 9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0" y="5"/>
                      </a:moveTo>
                      <a:cubicBezTo>
                        <a:pt x="0" y="5"/>
                        <a:pt x="0" y="4"/>
                        <a:pt x="0" y="4"/>
                      </a:cubicBezTo>
                      <a:cubicBezTo>
                        <a:pt x="3" y="3"/>
                        <a:pt x="6" y="1"/>
                        <a:pt x="8" y="0"/>
                      </a:cubicBezTo>
                      <a:cubicBezTo>
                        <a:pt x="9" y="1"/>
                        <a:pt x="9" y="1"/>
                        <a:pt x="9" y="2"/>
                      </a:cubicBezTo>
                      <a:cubicBezTo>
                        <a:pt x="7" y="6"/>
                        <a:pt x="4" y="7"/>
                        <a:pt x="0" y="5"/>
                      </a:cubicBezTo>
                      <a:close/>
                    </a:path>
                  </a:pathLst>
                </a:custGeom>
                <a:solidFill>
                  <a:srgbClr val="6F49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9" name="Freeform 431"/>
                <p:cNvSpPr>
                  <a:spLocks/>
                </p:cNvSpPr>
                <p:nvPr userDrawn="1"/>
              </p:nvSpPr>
              <p:spPr bwMode="auto">
                <a:xfrm>
                  <a:off x="5046" y="558"/>
                  <a:ext cx="16" cy="9"/>
                </a:xfrm>
                <a:custGeom>
                  <a:avLst/>
                  <a:gdLst>
                    <a:gd name="T0" fmla="*/ 14 w 14"/>
                    <a:gd name="T1" fmla="*/ 0 h 8"/>
                    <a:gd name="T2" fmla="*/ 12 w 14"/>
                    <a:gd name="T3" fmla="*/ 3 h 8"/>
                    <a:gd name="T4" fmla="*/ 8 w 14"/>
                    <a:gd name="T5" fmla="*/ 7 h 8"/>
                    <a:gd name="T6" fmla="*/ 4 w 14"/>
                    <a:gd name="T7" fmla="*/ 8 h 8"/>
                    <a:gd name="T8" fmla="*/ 1 w 14"/>
                    <a:gd name="T9" fmla="*/ 7 h 8"/>
                    <a:gd name="T10" fmla="*/ 1 w 14"/>
                    <a:gd name="T11" fmla="*/ 5 h 8"/>
                    <a:gd name="T12" fmla="*/ 7 w 14"/>
                    <a:gd name="T13" fmla="*/ 2 h 8"/>
                    <a:gd name="T14" fmla="*/ 14 w 14"/>
                    <a:gd name="T1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8">
                      <a:moveTo>
                        <a:pt x="14" y="0"/>
                      </a:moveTo>
                      <a:cubicBezTo>
                        <a:pt x="13" y="1"/>
                        <a:pt x="13" y="2"/>
                        <a:pt x="12" y="3"/>
                      </a:cubicBezTo>
                      <a:cubicBezTo>
                        <a:pt x="12" y="5"/>
                        <a:pt x="10" y="6"/>
                        <a:pt x="8" y="7"/>
                      </a:cubicBezTo>
                      <a:cubicBezTo>
                        <a:pt x="7" y="7"/>
                        <a:pt x="6" y="8"/>
                        <a:pt x="4" y="8"/>
                      </a:cubicBezTo>
                      <a:cubicBezTo>
                        <a:pt x="3" y="8"/>
                        <a:pt x="2" y="8"/>
                        <a:pt x="1" y="7"/>
                      </a:cubicBezTo>
                      <a:cubicBezTo>
                        <a:pt x="0" y="6"/>
                        <a:pt x="0" y="6"/>
                        <a:pt x="1" y="5"/>
                      </a:cubicBezTo>
                      <a:cubicBezTo>
                        <a:pt x="3" y="4"/>
                        <a:pt x="5" y="3"/>
                        <a:pt x="7" y="2"/>
                      </a:cubicBezTo>
                      <a:cubicBezTo>
                        <a:pt x="10" y="1"/>
                        <a:pt x="12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4C48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0" name="Freeform 432"/>
                <p:cNvSpPr>
                  <a:spLocks/>
                </p:cNvSpPr>
                <p:nvPr userDrawn="1"/>
              </p:nvSpPr>
              <p:spPr bwMode="auto">
                <a:xfrm>
                  <a:off x="5335" y="389"/>
                  <a:ext cx="13" cy="22"/>
                </a:xfrm>
                <a:custGeom>
                  <a:avLst/>
                  <a:gdLst>
                    <a:gd name="T0" fmla="*/ 6 w 11"/>
                    <a:gd name="T1" fmla="*/ 1 h 19"/>
                    <a:gd name="T2" fmla="*/ 8 w 11"/>
                    <a:gd name="T3" fmla="*/ 0 h 19"/>
                    <a:gd name="T4" fmla="*/ 9 w 11"/>
                    <a:gd name="T5" fmla="*/ 0 h 19"/>
                    <a:gd name="T6" fmla="*/ 11 w 11"/>
                    <a:gd name="T7" fmla="*/ 3 h 19"/>
                    <a:gd name="T8" fmla="*/ 7 w 11"/>
                    <a:gd name="T9" fmla="*/ 16 h 19"/>
                    <a:gd name="T10" fmla="*/ 6 w 11"/>
                    <a:gd name="T11" fmla="*/ 17 h 19"/>
                    <a:gd name="T12" fmla="*/ 3 w 11"/>
                    <a:gd name="T13" fmla="*/ 19 h 19"/>
                    <a:gd name="T14" fmla="*/ 1 w 11"/>
                    <a:gd name="T15" fmla="*/ 19 h 19"/>
                    <a:gd name="T16" fmla="*/ 0 w 11"/>
                    <a:gd name="T17" fmla="*/ 18 h 19"/>
                    <a:gd name="T18" fmla="*/ 5 w 11"/>
                    <a:gd name="T19" fmla="*/ 4 h 19"/>
                    <a:gd name="T20" fmla="*/ 6 w 11"/>
                    <a:gd name="T21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19">
                      <a:moveTo>
                        <a:pt x="6" y="1"/>
                      </a:moveTo>
                      <a:cubicBezTo>
                        <a:pt x="7" y="0"/>
                        <a:pt x="7" y="0"/>
                        <a:pt x="8" y="0"/>
                      </a:cubicBezTo>
                      <a:cubicBezTo>
                        <a:pt x="8" y="0"/>
                        <a:pt x="9" y="0"/>
                        <a:pt x="9" y="0"/>
                      </a:cubicBezTo>
                      <a:cubicBezTo>
                        <a:pt x="10" y="1"/>
                        <a:pt x="10" y="2"/>
                        <a:pt x="11" y="3"/>
                      </a:cubicBezTo>
                      <a:cubicBezTo>
                        <a:pt x="11" y="8"/>
                        <a:pt x="9" y="12"/>
                        <a:pt x="7" y="16"/>
                      </a:cubicBezTo>
                      <a:cubicBezTo>
                        <a:pt x="6" y="16"/>
                        <a:pt x="6" y="17"/>
                        <a:pt x="6" y="17"/>
                      </a:cubicBezTo>
                      <a:cubicBezTo>
                        <a:pt x="5" y="18"/>
                        <a:pt x="4" y="18"/>
                        <a:pt x="3" y="19"/>
                      </a:cubicBezTo>
                      <a:cubicBezTo>
                        <a:pt x="2" y="19"/>
                        <a:pt x="2" y="19"/>
                        <a:pt x="1" y="19"/>
                      </a:cubicBezTo>
                      <a:cubicBezTo>
                        <a:pt x="1" y="18"/>
                        <a:pt x="0" y="18"/>
                        <a:pt x="0" y="18"/>
                      </a:cubicBezTo>
                      <a:cubicBezTo>
                        <a:pt x="0" y="13"/>
                        <a:pt x="4" y="9"/>
                        <a:pt x="5" y="4"/>
                      </a:cubicBezTo>
                      <a:cubicBezTo>
                        <a:pt x="6" y="3"/>
                        <a:pt x="6" y="2"/>
                        <a:pt x="6" y="1"/>
                      </a:cubicBezTo>
                      <a:close/>
                    </a:path>
                  </a:pathLst>
                </a:custGeom>
                <a:solidFill>
                  <a:srgbClr val="6767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1" name="Freeform 433"/>
                <p:cNvSpPr>
                  <a:spLocks/>
                </p:cNvSpPr>
                <p:nvPr userDrawn="1"/>
              </p:nvSpPr>
              <p:spPr bwMode="auto">
                <a:xfrm>
                  <a:off x="5323" y="418"/>
                  <a:ext cx="10" cy="16"/>
                </a:xfrm>
                <a:custGeom>
                  <a:avLst/>
                  <a:gdLst>
                    <a:gd name="T0" fmla="*/ 0 w 8"/>
                    <a:gd name="T1" fmla="*/ 11 h 14"/>
                    <a:gd name="T2" fmla="*/ 2 w 8"/>
                    <a:gd name="T3" fmla="*/ 4 h 14"/>
                    <a:gd name="T4" fmla="*/ 4 w 8"/>
                    <a:gd name="T5" fmla="*/ 1 h 14"/>
                    <a:gd name="T6" fmla="*/ 6 w 8"/>
                    <a:gd name="T7" fmla="*/ 0 h 14"/>
                    <a:gd name="T8" fmla="*/ 8 w 8"/>
                    <a:gd name="T9" fmla="*/ 3 h 14"/>
                    <a:gd name="T10" fmla="*/ 0 w 8"/>
                    <a:gd name="T11" fmla="*/ 1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4">
                      <a:moveTo>
                        <a:pt x="0" y="11"/>
                      </a:moveTo>
                      <a:cubicBezTo>
                        <a:pt x="1" y="8"/>
                        <a:pt x="2" y="6"/>
                        <a:pt x="2" y="4"/>
                      </a:cubicBezTo>
                      <a:cubicBezTo>
                        <a:pt x="3" y="4"/>
                        <a:pt x="4" y="3"/>
                        <a:pt x="4" y="1"/>
                      </a:cubicBezTo>
                      <a:cubicBezTo>
                        <a:pt x="5" y="1"/>
                        <a:pt x="5" y="1"/>
                        <a:pt x="6" y="0"/>
                      </a:cubicBezTo>
                      <a:cubicBezTo>
                        <a:pt x="7" y="1"/>
                        <a:pt x="8" y="2"/>
                        <a:pt x="8" y="3"/>
                      </a:cubicBezTo>
                      <a:cubicBezTo>
                        <a:pt x="8" y="8"/>
                        <a:pt x="8" y="14"/>
                        <a:pt x="0" y="11"/>
                      </a:cubicBezTo>
                      <a:close/>
                    </a:path>
                  </a:pathLst>
                </a:custGeom>
                <a:solidFill>
                  <a:srgbClr val="6660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2" name="Freeform 434"/>
                <p:cNvSpPr>
                  <a:spLocks/>
                </p:cNvSpPr>
                <p:nvPr userDrawn="1"/>
              </p:nvSpPr>
              <p:spPr bwMode="auto">
                <a:xfrm>
                  <a:off x="5330" y="417"/>
                  <a:ext cx="4" cy="3"/>
                </a:xfrm>
                <a:custGeom>
                  <a:avLst/>
                  <a:gdLst>
                    <a:gd name="T0" fmla="*/ 1 w 3"/>
                    <a:gd name="T1" fmla="*/ 3 h 3"/>
                    <a:gd name="T2" fmla="*/ 0 w 3"/>
                    <a:gd name="T3" fmla="*/ 1 h 3"/>
                    <a:gd name="T4" fmla="*/ 1 w 3"/>
                    <a:gd name="T5" fmla="*/ 0 h 3"/>
                    <a:gd name="T6" fmla="*/ 2 w 3"/>
                    <a:gd name="T7" fmla="*/ 0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2"/>
                        <a:pt x="3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514B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3" name="Freeform 435"/>
                <p:cNvSpPr>
                  <a:spLocks/>
                </p:cNvSpPr>
                <p:nvPr userDrawn="1"/>
              </p:nvSpPr>
              <p:spPr bwMode="auto">
                <a:xfrm>
                  <a:off x="5331" y="413"/>
                  <a:ext cx="4" cy="4"/>
                </a:xfrm>
                <a:custGeom>
                  <a:avLst/>
                  <a:gdLst>
                    <a:gd name="T0" fmla="*/ 0 w 3"/>
                    <a:gd name="T1" fmla="*/ 3 h 3"/>
                    <a:gd name="T2" fmla="*/ 1 w 3"/>
                    <a:gd name="T3" fmla="*/ 0 h 3"/>
                    <a:gd name="T4" fmla="*/ 3 w 3"/>
                    <a:gd name="T5" fmla="*/ 0 h 3"/>
                    <a:gd name="T6" fmla="*/ 1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2"/>
                        <a:pt x="3" y="3"/>
                        <a:pt x="1" y="3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564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4" name="Freeform 436"/>
                <p:cNvSpPr>
                  <a:spLocks/>
                </p:cNvSpPr>
                <p:nvPr userDrawn="1"/>
              </p:nvSpPr>
              <p:spPr bwMode="auto">
                <a:xfrm>
                  <a:off x="5333" y="410"/>
                  <a:ext cx="4" cy="3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0 h 3"/>
                    <a:gd name="T4" fmla="*/ 2 w 4"/>
                    <a:gd name="T5" fmla="*/ 0 h 3"/>
                    <a:gd name="T6" fmla="*/ 1 w 4"/>
                    <a:gd name="T7" fmla="*/ 3 h 3"/>
                    <a:gd name="T8" fmla="*/ 0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0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5A4C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5" name="Freeform 437"/>
                <p:cNvSpPr>
                  <a:spLocks/>
                </p:cNvSpPr>
                <p:nvPr userDrawn="1"/>
              </p:nvSpPr>
              <p:spPr bwMode="auto">
                <a:xfrm>
                  <a:off x="4845" y="584"/>
                  <a:ext cx="153" cy="66"/>
                </a:xfrm>
                <a:custGeom>
                  <a:avLst/>
                  <a:gdLst>
                    <a:gd name="T0" fmla="*/ 129 w 133"/>
                    <a:gd name="T1" fmla="*/ 0 h 57"/>
                    <a:gd name="T2" fmla="*/ 131 w 133"/>
                    <a:gd name="T3" fmla="*/ 0 h 57"/>
                    <a:gd name="T4" fmla="*/ 131 w 133"/>
                    <a:gd name="T5" fmla="*/ 4 h 57"/>
                    <a:gd name="T6" fmla="*/ 76 w 133"/>
                    <a:gd name="T7" fmla="*/ 32 h 57"/>
                    <a:gd name="T8" fmla="*/ 55 w 133"/>
                    <a:gd name="T9" fmla="*/ 40 h 57"/>
                    <a:gd name="T10" fmla="*/ 44 w 133"/>
                    <a:gd name="T11" fmla="*/ 45 h 57"/>
                    <a:gd name="T12" fmla="*/ 39 w 133"/>
                    <a:gd name="T13" fmla="*/ 47 h 57"/>
                    <a:gd name="T14" fmla="*/ 25 w 133"/>
                    <a:gd name="T15" fmla="*/ 53 h 57"/>
                    <a:gd name="T16" fmla="*/ 22 w 133"/>
                    <a:gd name="T17" fmla="*/ 55 h 57"/>
                    <a:gd name="T18" fmla="*/ 20 w 133"/>
                    <a:gd name="T19" fmla="*/ 56 h 57"/>
                    <a:gd name="T20" fmla="*/ 19 w 133"/>
                    <a:gd name="T21" fmla="*/ 56 h 57"/>
                    <a:gd name="T22" fmla="*/ 11 w 133"/>
                    <a:gd name="T23" fmla="*/ 54 h 57"/>
                    <a:gd name="T24" fmla="*/ 11 w 133"/>
                    <a:gd name="T25" fmla="*/ 52 h 57"/>
                    <a:gd name="T26" fmla="*/ 10 w 133"/>
                    <a:gd name="T27" fmla="*/ 52 h 57"/>
                    <a:gd name="T28" fmla="*/ 0 w 133"/>
                    <a:gd name="T29" fmla="*/ 54 h 57"/>
                    <a:gd name="T30" fmla="*/ 2 w 133"/>
                    <a:gd name="T31" fmla="*/ 51 h 57"/>
                    <a:gd name="T32" fmla="*/ 28 w 133"/>
                    <a:gd name="T33" fmla="*/ 40 h 57"/>
                    <a:gd name="T34" fmla="*/ 83 w 133"/>
                    <a:gd name="T35" fmla="*/ 17 h 57"/>
                    <a:gd name="T36" fmla="*/ 113 w 133"/>
                    <a:gd name="T37" fmla="*/ 5 h 57"/>
                    <a:gd name="T38" fmla="*/ 129 w 133"/>
                    <a:gd name="T39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33" h="57">
                      <a:moveTo>
                        <a:pt x="129" y="0"/>
                      </a:moveTo>
                      <a:cubicBezTo>
                        <a:pt x="130" y="0"/>
                        <a:pt x="131" y="0"/>
                        <a:pt x="131" y="0"/>
                      </a:cubicBezTo>
                      <a:cubicBezTo>
                        <a:pt x="132" y="1"/>
                        <a:pt x="133" y="3"/>
                        <a:pt x="131" y="4"/>
                      </a:cubicBezTo>
                      <a:cubicBezTo>
                        <a:pt x="115" y="18"/>
                        <a:pt x="95" y="23"/>
                        <a:pt x="76" y="32"/>
                      </a:cubicBezTo>
                      <a:cubicBezTo>
                        <a:pt x="69" y="35"/>
                        <a:pt x="62" y="37"/>
                        <a:pt x="55" y="40"/>
                      </a:cubicBezTo>
                      <a:cubicBezTo>
                        <a:pt x="51" y="42"/>
                        <a:pt x="48" y="43"/>
                        <a:pt x="44" y="45"/>
                      </a:cubicBezTo>
                      <a:cubicBezTo>
                        <a:pt x="43" y="45"/>
                        <a:pt x="41" y="46"/>
                        <a:pt x="39" y="47"/>
                      </a:cubicBezTo>
                      <a:cubicBezTo>
                        <a:pt x="34" y="49"/>
                        <a:pt x="29" y="50"/>
                        <a:pt x="25" y="53"/>
                      </a:cubicBezTo>
                      <a:cubicBezTo>
                        <a:pt x="24" y="54"/>
                        <a:pt x="23" y="55"/>
                        <a:pt x="22" y="55"/>
                      </a:cubicBezTo>
                      <a:cubicBezTo>
                        <a:pt x="22" y="55"/>
                        <a:pt x="21" y="55"/>
                        <a:pt x="20" y="56"/>
                      </a:cubicBezTo>
                      <a:cubicBezTo>
                        <a:pt x="20" y="56"/>
                        <a:pt x="19" y="56"/>
                        <a:pt x="19" y="56"/>
                      </a:cubicBezTo>
                      <a:cubicBezTo>
                        <a:pt x="16" y="56"/>
                        <a:pt x="13" y="57"/>
                        <a:pt x="11" y="54"/>
                      </a:cubicBezTo>
                      <a:cubicBezTo>
                        <a:pt x="10" y="53"/>
                        <a:pt x="11" y="53"/>
                        <a:pt x="11" y="52"/>
                      </a:cubicBezTo>
                      <a:cubicBezTo>
                        <a:pt x="11" y="50"/>
                        <a:pt x="11" y="52"/>
                        <a:pt x="10" y="52"/>
                      </a:cubicBezTo>
                      <a:cubicBezTo>
                        <a:pt x="7" y="54"/>
                        <a:pt x="4" y="56"/>
                        <a:pt x="0" y="54"/>
                      </a:cubicBezTo>
                      <a:cubicBezTo>
                        <a:pt x="1" y="53"/>
                        <a:pt x="1" y="52"/>
                        <a:pt x="2" y="51"/>
                      </a:cubicBezTo>
                      <a:cubicBezTo>
                        <a:pt x="11" y="48"/>
                        <a:pt x="20" y="44"/>
                        <a:pt x="28" y="40"/>
                      </a:cubicBezTo>
                      <a:cubicBezTo>
                        <a:pt x="47" y="33"/>
                        <a:pt x="65" y="25"/>
                        <a:pt x="83" y="17"/>
                      </a:cubicBezTo>
                      <a:cubicBezTo>
                        <a:pt x="93" y="13"/>
                        <a:pt x="103" y="9"/>
                        <a:pt x="113" y="5"/>
                      </a:cubicBezTo>
                      <a:cubicBezTo>
                        <a:pt x="119" y="6"/>
                        <a:pt x="124" y="3"/>
                        <a:pt x="129" y="0"/>
                      </a:cubicBezTo>
                      <a:close/>
                    </a:path>
                  </a:pathLst>
                </a:custGeom>
                <a:solidFill>
                  <a:srgbClr val="C0CC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" name="Freeform 438"/>
                <p:cNvSpPr>
                  <a:spLocks/>
                </p:cNvSpPr>
                <p:nvPr userDrawn="1"/>
              </p:nvSpPr>
              <p:spPr bwMode="auto">
                <a:xfrm>
                  <a:off x="5016" y="563"/>
                  <a:ext cx="32" cy="17"/>
                </a:xfrm>
                <a:custGeom>
                  <a:avLst/>
                  <a:gdLst>
                    <a:gd name="T0" fmla="*/ 27 w 28"/>
                    <a:gd name="T1" fmla="*/ 0 h 14"/>
                    <a:gd name="T2" fmla="*/ 28 w 28"/>
                    <a:gd name="T3" fmla="*/ 1 h 14"/>
                    <a:gd name="T4" fmla="*/ 3 w 28"/>
                    <a:gd name="T5" fmla="*/ 14 h 14"/>
                    <a:gd name="T6" fmla="*/ 1 w 28"/>
                    <a:gd name="T7" fmla="*/ 11 h 14"/>
                    <a:gd name="T8" fmla="*/ 0 w 28"/>
                    <a:gd name="T9" fmla="*/ 10 h 14"/>
                    <a:gd name="T10" fmla="*/ 9 w 28"/>
                    <a:gd name="T11" fmla="*/ 7 h 14"/>
                    <a:gd name="T12" fmla="*/ 27 w 28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14">
                      <a:moveTo>
                        <a:pt x="27" y="0"/>
                      </a:moveTo>
                      <a:cubicBezTo>
                        <a:pt x="27" y="0"/>
                        <a:pt x="27" y="1"/>
                        <a:pt x="28" y="1"/>
                      </a:cubicBezTo>
                      <a:cubicBezTo>
                        <a:pt x="22" y="10"/>
                        <a:pt x="13" y="12"/>
                        <a:pt x="3" y="14"/>
                      </a:cubicBezTo>
                      <a:cubicBezTo>
                        <a:pt x="2" y="14"/>
                        <a:pt x="1" y="13"/>
                        <a:pt x="1" y="11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3" y="9"/>
                        <a:pt x="6" y="8"/>
                        <a:pt x="9" y="7"/>
                      </a:cubicBezTo>
                      <a:cubicBezTo>
                        <a:pt x="15" y="4"/>
                        <a:pt x="21" y="2"/>
                        <a:pt x="27" y="0"/>
                      </a:cubicBezTo>
                      <a:close/>
                    </a:path>
                  </a:pathLst>
                </a:custGeom>
                <a:solidFill>
                  <a:srgbClr val="587F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" name="Freeform 439"/>
                <p:cNvSpPr>
                  <a:spLocks/>
                </p:cNvSpPr>
                <p:nvPr userDrawn="1"/>
              </p:nvSpPr>
              <p:spPr bwMode="auto">
                <a:xfrm>
                  <a:off x="5344" y="366"/>
                  <a:ext cx="14" cy="23"/>
                </a:xfrm>
                <a:custGeom>
                  <a:avLst/>
                  <a:gdLst>
                    <a:gd name="T0" fmla="*/ 6 w 12"/>
                    <a:gd name="T1" fmla="*/ 4 h 20"/>
                    <a:gd name="T2" fmla="*/ 8 w 12"/>
                    <a:gd name="T3" fmla="*/ 1 h 20"/>
                    <a:gd name="T4" fmla="*/ 10 w 12"/>
                    <a:gd name="T5" fmla="*/ 0 h 20"/>
                    <a:gd name="T6" fmla="*/ 11 w 12"/>
                    <a:gd name="T7" fmla="*/ 1 h 20"/>
                    <a:gd name="T8" fmla="*/ 12 w 12"/>
                    <a:gd name="T9" fmla="*/ 4 h 20"/>
                    <a:gd name="T10" fmla="*/ 4 w 12"/>
                    <a:gd name="T11" fmla="*/ 20 h 20"/>
                    <a:gd name="T12" fmla="*/ 1 w 12"/>
                    <a:gd name="T13" fmla="*/ 20 h 20"/>
                    <a:gd name="T14" fmla="*/ 0 w 12"/>
                    <a:gd name="T15" fmla="*/ 20 h 20"/>
                    <a:gd name="T16" fmla="*/ 0 w 12"/>
                    <a:gd name="T17" fmla="*/ 18 h 20"/>
                    <a:gd name="T18" fmla="*/ 1 w 12"/>
                    <a:gd name="T19" fmla="*/ 15 h 20"/>
                    <a:gd name="T20" fmla="*/ 6 w 12"/>
                    <a:gd name="T21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" h="20">
                      <a:moveTo>
                        <a:pt x="6" y="4"/>
                      </a:moveTo>
                      <a:cubicBezTo>
                        <a:pt x="7" y="4"/>
                        <a:pt x="8" y="3"/>
                        <a:pt x="8" y="1"/>
                      </a:cubicBezTo>
                      <a:cubicBezTo>
                        <a:pt x="9" y="1"/>
                        <a:pt x="9" y="1"/>
                        <a:pt x="10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2"/>
                        <a:pt x="12" y="3"/>
                        <a:pt x="12" y="4"/>
                      </a:cubicBezTo>
                      <a:cubicBezTo>
                        <a:pt x="12" y="10"/>
                        <a:pt x="10" y="16"/>
                        <a:pt x="4" y="20"/>
                      </a:cubicBezTo>
                      <a:cubicBezTo>
                        <a:pt x="3" y="20"/>
                        <a:pt x="2" y="20"/>
                        <a:pt x="1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19"/>
                        <a:pt x="0" y="18"/>
                        <a:pt x="0" y="18"/>
                      </a:cubicBezTo>
                      <a:cubicBezTo>
                        <a:pt x="0" y="17"/>
                        <a:pt x="1" y="16"/>
                        <a:pt x="1" y="15"/>
                      </a:cubicBezTo>
                      <a:cubicBezTo>
                        <a:pt x="4" y="12"/>
                        <a:pt x="5" y="8"/>
                        <a:pt x="6" y="4"/>
                      </a:cubicBezTo>
                      <a:close/>
                    </a:path>
                  </a:pathLst>
                </a:custGeom>
                <a:solidFill>
                  <a:srgbClr val="6963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" name="Freeform 440"/>
                <p:cNvSpPr>
                  <a:spLocks/>
                </p:cNvSpPr>
                <p:nvPr userDrawn="1"/>
              </p:nvSpPr>
              <p:spPr bwMode="auto">
                <a:xfrm>
                  <a:off x="4862" y="686"/>
                  <a:ext cx="15" cy="9"/>
                </a:xfrm>
                <a:custGeom>
                  <a:avLst/>
                  <a:gdLst>
                    <a:gd name="T0" fmla="*/ 11 w 13"/>
                    <a:gd name="T1" fmla="*/ 8 h 8"/>
                    <a:gd name="T2" fmla="*/ 5 w 13"/>
                    <a:gd name="T3" fmla="*/ 6 h 8"/>
                    <a:gd name="T4" fmla="*/ 2 w 13"/>
                    <a:gd name="T5" fmla="*/ 5 h 8"/>
                    <a:gd name="T6" fmla="*/ 2 w 13"/>
                    <a:gd name="T7" fmla="*/ 5 h 8"/>
                    <a:gd name="T8" fmla="*/ 1 w 13"/>
                    <a:gd name="T9" fmla="*/ 4 h 8"/>
                    <a:gd name="T10" fmla="*/ 1 w 13"/>
                    <a:gd name="T11" fmla="*/ 3 h 8"/>
                    <a:gd name="T12" fmla="*/ 3 w 13"/>
                    <a:gd name="T13" fmla="*/ 1 h 8"/>
                    <a:gd name="T14" fmla="*/ 5 w 13"/>
                    <a:gd name="T15" fmla="*/ 0 h 8"/>
                    <a:gd name="T16" fmla="*/ 12 w 13"/>
                    <a:gd name="T17" fmla="*/ 3 h 8"/>
                    <a:gd name="T18" fmla="*/ 10 w 13"/>
                    <a:gd name="T19" fmla="*/ 6 h 8"/>
                    <a:gd name="T20" fmla="*/ 11 w 13"/>
                    <a:gd name="T2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" h="8">
                      <a:moveTo>
                        <a:pt x="11" y="8"/>
                      </a:moveTo>
                      <a:cubicBezTo>
                        <a:pt x="9" y="7"/>
                        <a:pt x="7" y="7"/>
                        <a:pt x="5" y="6"/>
                      </a:cubicBezTo>
                      <a:cubicBezTo>
                        <a:pt x="4" y="6"/>
                        <a:pt x="3" y="6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1" y="5"/>
                        <a:pt x="1" y="4"/>
                      </a:cubicBezTo>
                      <a:cubicBezTo>
                        <a:pt x="1" y="4"/>
                        <a:pt x="0" y="3"/>
                        <a:pt x="1" y="3"/>
                      </a:cubicBezTo>
                      <a:cubicBezTo>
                        <a:pt x="1" y="2"/>
                        <a:pt x="2" y="2"/>
                        <a:pt x="3" y="1"/>
                      </a:cubicBezTo>
                      <a:cubicBezTo>
                        <a:pt x="3" y="0"/>
                        <a:pt x="4" y="0"/>
                        <a:pt x="5" y="0"/>
                      </a:cubicBezTo>
                      <a:cubicBezTo>
                        <a:pt x="8" y="0"/>
                        <a:pt x="10" y="0"/>
                        <a:pt x="12" y="3"/>
                      </a:cubicBezTo>
                      <a:cubicBezTo>
                        <a:pt x="13" y="4"/>
                        <a:pt x="12" y="5"/>
                        <a:pt x="10" y="6"/>
                      </a:cubicBezTo>
                      <a:cubicBezTo>
                        <a:pt x="10" y="7"/>
                        <a:pt x="11" y="7"/>
                        <a:pt x="11" y="8"/>
                      </a:cubicBezTo>
                      <a:close/>
                    </a:path>
                  </a:pathLst>
                </a:custGeom>
                <a:solidFill>
                  <a:srgbClr val="6866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9" name="Freeform 441"/>
                <p:cNvSpPr>
                  <a:spLocks/>
                </p:cNvSpPr>
                <p:nvPr userDrawn="1"/>
              </p:nvSpPr>
              <p:spPr bwMode="auto">
                <a:xfrm>
                  <a:off x="4864" y="691"/>
                  <a:ext cx="4" cy="3"/>
                </a:xfrm>
                <a:custGeom>
                  <a:avLst/>
                  <a:gdLst>
                    <a:gd name="T0" fmla="*/ 0 w 3"/>
                    <a:gd name="T1" fmla="*/ 0 h 2"/>
                    <a:gd name="T2" fmla="*/ 3 w 3"/>
                    <a:gd name="T3" fmla="*/ 1 h 2"/>
                    <a:gd name="T4" fmla="*/ 1 w 3"/>
                    <a:gd name="T5" fmla="*/ 2 h 2"/>
                    <a:gd name="T6" fmla="*/ 0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1" y="1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1" y="2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6568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0" name="Freeform 442"/>
                <p:cNvSpPr>
                  <a:spLocks/>
                </p:cNvSpPr>
                <p:nvPr userDrawn="1"/>
              </p:nvSpPr>
              <p:spPr bwMode="auto">
                <a:xfrm>
                  <a:off x="4826" y="653"/>
                  <a:ext cx="27" cy="34"/>
                </a:xfrm>
                <a:custGeom>
                  <a:avLst/>
                  <a:gdLst>
                    <a:gd name="T0" fmla="*/ 0 w 23"/>
                    <a:gd name="T1" fmla="*/ 4 h 29"/>
                    <a:gd name="T2" fmla="*/ 2 w 23"/>
                    <a:gd name="T3" fmla="*/ 1 h 29"/>
                    <a:gd name="T4" fmla="*/ 4 w 23"/>
                    <a:gd name="T5" fmla="*/ 0 h 29"/>
                    <a:gd name="T6" fmla="*/ 6 w 23"/>
                    <a:gd name="T7" fmla="*/ 2 h 29"/>
                    <a:gd name="T8" fmla="*/ 23 w 23"/>
                    <a:gd name="T9" fmla="*/ 24 h 29"/>
                    <a:gd name="T10" fmla="*/ 22 w 23"/>
                    <a:gd name="T11" fmla="*/ 27 h 29"/>
                    <a:gd name="T12" fmla="*/ 21 w 23"/>
                    <a:gd name="T13" fmla="*/ 28 h 29"/>
                    <a:gd name="T14" fmla="*/ 19 w 23"/>
                    <a:gd name="T15" fmla="*/ 29 h 29"/>
                    <a:gd name="T16" fmla="*/ 15 w 23"/>
                    <a:gd name="T17" fmla="*/ 26 h 29"/>
                    <a:gd name="T18" fmla="*/ 7 w 23"/>
                    <a:gd name="T19" fmla="*/ 18 h 29"/>
                    <a:gd name="T20" fmla="*/ 2 w 23"/>
                    <a:gd name="T21" fmla="*/ 13 h 29"/>
                    <a:gd name="T22" fmla="*/ 0 w 23"/>
                    <a:gd name="T23" fmla="*/ 7 h 29"/>
                    <a:gd name="T24" fmla="*/ 0 w 23"/>
                    <a:gd name="T25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3" h="29">
                      <a:moveTo>
                        <a:pt x="0" y="4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5" y="0"/>
                        <a:pt x="6" y="1"/>
                        <a:pt x="6" y="2"/>
                      </a:cubicBezTo>
                      <a:cubicBezTo>
                        <a:pt x="8" y="12"/>
                        <a:pt x="17" y="17"/>
                        <a:pt x="23" y="24"/>
                      </a:cubicBezTo>
                      <a:cubicBezTo>
                        <a:pt x="23" y="25"/>
                        <a:pt x="23" y="26"/>
                        <a:pt x="22" y="27"/>
                      </a:cubicBezTo>
                      <a:cubicBezTo>
                        <a:pt x="22" y="28"/>
                        <a:pt x="21" y="28"/>
                        <a:pt x="21" y="28"/>
                      </a:cubicBezTo>
                      <a:cubicBezTo>
                        <a:pt x="20" y="28"/>
                        <a:pt x="20" y="28"/>
                        <a:pt x="19" y="29"/>
                      </a:cubicBezTo>
                      <a:cubicBezTo>
                        <a:pt x="18" y="27"/>
                        <a:pt x="17" y="26"/>
                        <a:pt x="15" y="26"/>
                      </a:cubicBezTo>
                      <a:cubicBezTo>
                        <a:pt x="12" y="23"/>
                        <a:pt x="10" y="21"/>
                        <a:pt x="7" y="18"/>
                      </a:cubicBezTo>
                      <a:cubicBezTo>
                        <a:pt x="6" y="16"/>
                        <a:pt x="5" y="14"/>
                        <a:pt x="2" y="13"/>
                      </a:cubicBezTo>
                      <a:cubicBezTo>
                        <a:pt x="1" y="11"/>
                        <a:pt x="0" y="9"/>
                        <a:pt x="0" y="7"/>
                      </a:cubicBezTo>
                      <a:cubicBezTo>
                        <a:pt x="0" y="6"/>
                        <a:pt x="0" y="5"/>
                        <a:pt x="0" y="4"/>
                      </a:cubicBezTo>
                      <a:close/>
                    </a:path>
                  </a:pathLst>
                </a:custGeom>
                <a:solidFill>
                  <a:srgbClr val="696C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1" name="Freeform 443"/>
                <p:cNvSpPr>
                  <a:spLocks/>
                </p:cNvSpPr>
                <p:nvPr userDrawn="1"/>
              </p:nvSpPr>
              <p:spPr bwMode="auto">
                <a:xfrm>
                  <a:off x="4851" y="682"/>
                  <a:ext cx="13" cy="11"/>
                </a:xfrm>
                <a:custGeom>
                  <a:avLst/>
                  <a:gdLst>
                    <a:gd name="T0" fmla="*/ 11 w 12"/>
                    <a:gd name="T1" fmla="*/ 5 h 9"/>
                    <a:gd name="T2" fmla="*/ 12 w 12"/>
                    <a:gd name="T3" fmla="*/ 8 h 9"/>
                    <a:gd name="T4" fmla="*/ 10 w 12"/>
                    <a:gd name="T5" fmla="*/ 9 h 9"/>
                    <a:gd name="T6" fmla="*/ 1 w 12"/>
                    <a:gd name="T7" fmla="*/ 5 h 9"/>
                    <a:gd name="T8" fmla="*/ 0 w 12"/>
                    <a:gd name="T9" fmla="*/ 3 h 9"/>
                    <a:gd name="T10" fmla="*/ 0 w 12"/>
                    <a:gd name="T11" fmla="*/ 2 h 9"/>
                    <a:gd name="T12" fmla="*/ 3 w 12"/>
                    <a:gd name="T13" fmla="*/ 1 h 9"/>
                    <a:gd name="T14" fmla="*/ 10 w 12"/>
                    <a:gd name="T15" fmla="*/ 3 h 9"/>
                    <a:gd name="T16" fmla="*/ 11 w 12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9">
                      <a:moveTo>
                        <a:pt x="11" y="5"/>
                      </a:moveTo>
                      <a:cubicBezTo>
                        <a:pt x="12" y="6"/>
                        <a:pt x="12" y="7"/>
                        <a:pt x="12" y="8"/>
                      </a:cubicBezTo>
                      <a:cubicBezTo>
                        <a:pt x="11" y="9"/>
                        <a:pt x="11" y="9"/>
                        <a:pt x="10" y="9"/>
                      </a:cubicBezTo>
                      <a:cubicBezTo>
                        <a:pt x="7" y="8"/>
                        <a:pt x="4" y="7"/>
                        <a:pt x="1" y="5"/>
                      </a:cubicBezTo>
                      <a:cubicBezTo>
                        <a:pt x="1" y="5"/>
                        <a:pt x="0" y="4"/>
                        <a:pt x="0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1"/>
                        <a:pt x="3" y="1"/>
                      </a:cubicBezTo>
                      <a:cubicBezTo>
                        <a:pt x="6" y="0"/>
                        <a:pt x="8" y="1"/>
                        <a:pt x="10" y="3"/>
                      </a:cubicBezTo>
                      <a:cubicBezTo>
                        <a:pt x="11" y="3"/>
                        <a:pt x="11" y="4"/>
                        <a:pt x="11" y="5"/>
                      </a:cubicBezTo>
                      <a:close/>
                    </a:path>
                  </a:pathLst>
                </a:custGeom>
                <a:solidFill>
                  <a:srgbClr val="6568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2" name="Freeform 444"/>
                <p:cNvSpPr>
                  <a:spLocks/>
                </p:cNvSpPr>
                <p:nvPr userDrawn="1"/>
              </p:nvSpPr>
              <p:spPr bwMode="auto">
                <a:xfrm>
                  <a:off x="4831" y="648"/>
                  <a:ext cx="8" cy="9"/>
                </a:xfrm>
                <a:custGeom>
                  <a:avLst/>
                  <a:gdLst>
                    <a:gd name="T0" fmla="*/ 1 w 7"/>
                    <a:gd name="T1" fmla="*/ 8 h 8"/>
                    <a:gd name="T2" fmla="*/ 0 w 7"/>
                    <a:gd name="T3" fmla="*/ 5 h 8"/>
                    <a:gd name="T4" fmla="*/ 1 w 7"/>
                    <a:gd name="T5" fmla="*/ 2 h 8"/>
                    <a:gd name="T6" fmla="*/ 5 w 7"/>
                    <a:gd name="T7" fmla="*/ 0 h 8"/>
                    <a:gd name="T8" fmla="*/ 7 w 7"/>
                    <a:gd name="T9" fmla="*/ 1 h 8"/>
                    <a:gd name="T10" fmla="*/ 7 w 7"/>
                    <a:gd name="T11" fmla="*/ 2 h 8"/>
                    <a:gd name="T12" fmla="*/ 1 w 7"/>
                    <a:gd name="T1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8">
                      <a:moveTo>
                        <a:pt x="1" y="8"/>
                      </a:moveTo>
                      <a:cubicBezTo>
                        <a:pt x="1" y="7"/>
                        <a:pt x="0" y="6"/>
                        <a:pt x="0" y="5"/>
                      </a:cubicBezTo>
                      <a:cubicBezTo>
                        <a:pt x="0" y="4"/>
                        <a:pt x="1" y="3"/>
                        <a:pt x="1" y="2"/>
                      </a:cubicBezTo>
                      <a:cubicBezTo>
                        <a:pt x="3" y="1"/>
                        <a:pt x="4" y="0"/>
                        <a:pt x="5" y="0"/>
                      </a:cubicBezTo>
                      <a:cubicBezTo>
                        <a:pt x="6" y="0"/>
                        <a:pt x="7" y="1"/>
                        <a:pt x="7" y="1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5"/>
                        <a:pt x="5" y="7"/>
                        <a:pt x="1" y="8"/>
                      </a:cubicBezTo>
                      <a:close/>
                    </a:path>
                  </a:pathLst>
                </a:custGeom>
                <a:solidFill>
                  <a:srgbClr val="423A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3" name="Freeform 445"/>
                <p:cNvSpPr>
                  <a:spLocks/>
                </p:cNvSpPr>
                <p:nvPr userDrawn="1"/>
              </p:nvSpPr>
              <p:spPr bwMode="auto">
                <a:xfrm>
                  <a:off x="4837" y="645"/>
                  <a:ext cx="4" cy="5"/>
                </a:xfrm>
                <a:custGeom>
                  <a:avLst/>
                  <a:gdLst>
                    <a:gd name="T0" fmla="*/ 1 w 4"/>
                    <a:gd name="T1" fmla="*/ 4 h 4"/>
                    <a:gd name="T2" fmla="*/ 0 w 4"/>
                    <a:gd name="T3" fmla="*/ 2 h 4"/>
                    <a:gd name="T4" fmla="*/ 2 w 4"/>
                    <a:gd name="T5" fmla="*/ 0 h 4"/>
                    <a:gd name="T6" fmla="*/ 4 w 4"/>
                    <a:gd name="T7" fmla="*/ 2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1" y="3"/>
                        <a:pt x="1" y="2"/>
                        <a:pt x="0" y="2"/>
                      </a:cubicBezTo>
                      <a:cubicBezTo>
                        <a:pt x="1" y="1"/>
                        <a:pt x="1" y="0"/>
                        <a:pt x="2" y="0"/>
                      </a:cubicBezTo>
                      <a:cubicBezTo>
                        <a:pt x="3" y="1"/>
                        <a:pt x="3" y="2"/>
                        <a:pt x="4" y="2"/>
                      </a:cubicBezTo>
                      <a:cubicBezTo>
                        <a:pt x="3" y="4"/>
                        <a:pt x="2" y="4"/>
                        <a:pt x="1" y="4"/>
                      </a:cubicBezTo>
                      <a:close/>
                    </a:path>
                  </a:pathLst>
                </a:custGeom>
                <a:solidFill>
                  <a:srgbClr val="3F3B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4" name="Freeform 446"/>
                <p:cNvSpPr>
                  <a:spLocks/>
                </p:cNvSpPr>
                <p:nvPr userDrawn="1"/>
              </p:nvSpPr>
              <p:spPr bwMode="auto">
                <a:xfrm>
                  <a:off x="5429" y="217"/>
                  <a:ext cx="22" cy="27"/>
                </a:xfrm>
                <a:custGeom>
                  <a:avLst/>
                  <a:gdLst>
                    <a:gd name="T0" fmla="*/ 13 w 19"/>
                    <a:gd name="T1" fmla="*/ 3 h 23"/>
                    <a:gd name="T2" fmla="*/ 15 w 19"/>
                    <a:gd name="T3" fmla="*/ 2 h 23"/>
                    <a:gd name="T4" fmla="*/ 19 w 19"/>
                    <a:gd name="T5" fmla="*/ 2 h 23"/>
                    <a:gd name="T6" fmla="*/ 15 w 19"/>
                    <a:gd name="T7" fmla="*/ 11 h 23"/>
                    <a:gd name="T8" fmla="*/ 13 w 19"/>
                    <a:gd name="T9" fmla="*/ 13 h 23"/>
                    <a:gd name="T10" fmla="*/ 8 w 19"/>
                    <a:gd name="T11" fmla="*/ 19 h 23"/>
                    <a:gd name="T12" fmla="*/ 4 w 19"/>
                    <a:gd name="T13" fmla="*/ 23 h 23"/>
                    <a:gd name="T14" fmla="*/ 1 w 19"/>
                    <a:gd name="T15" fmla="*/ 22 h 23"/>
                    <a:gd name="T16" fmla="*/ 0 w 19"/>
                    <a:gd name="T17" fmla="*/ 21 h 23"/>
                    <a:gd name="T18" fmla="*/ 0 w 19"/>
                    <a:gd name="T19" fmla="*/ 19 h 23"/>
                    <a:gd name="T20" fmla="*/ 3 w 19"/>
                    <a:gd name="T21" fmla="*/ 15 h 23"/>
                    <a:gd name="T22" fmla="*/ 6 w 19"/>
                    <a:gd name="T23" fmla="*/ 11 h 23"/>
                    <a:gd name="T24" fmla="*/ 10 w 19"/>
                    <a:gd name="T25" fmla="*/ 7 h 23"/>
                    <a:gd name="T26" fmla="*/ 13 w 19"/>
                    <a:gd name="T27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" h="23">
                      <a:moveTo>
                        <a:pt x="13" y="3"/>
                      </a:move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7" y="0"/>
                        <a:pt x="18" y="1"/>
                        <a:pt x="19" y="2"/>
                      </a:cubicBezTo>
                      <a:cubicBezTo>
                        <a:pt x="19" y="6"/>
                        <a:pt x="17" y="8"/>
                        <a:pt x="15" y="11"/>
                      </a:cubicBezTo>
                      <a:cubicBezTo>
                        <a:pt x="14" y="12"/>
                        <a:pt x="14" y="12"/>
                        <a:pt x="13" y="13"/>
                      </a:cubicBezTo>
                      <a:cubicBezTo>
                        <a:pt x="11" y="15"/>
                        <a:pt x="10" y="17"/>
                        <a:pt x="8" y="19"/>
                      </a:cubicBezTo>
                      <a:cubicBezTo>
                        <a:pt x="7" y="20"/>
                        <a:pt x="6" y="22"/>
                        <a:pt x="4" y="23"/>
                      </a:cubicBezTo>
                      <a:cubicBezTo>
                        <a:pt x="3" y="23"/>
                        <a:pt x="2" y="22"/>
                        <a:pt x="1" y="22"/>
                      </a:cubicBezTo>
                      <a:cubicBezTo>
                        <a:pt x="1" y="22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0" y="19"/>
                      </a:cubicBezTo>
                      <a:cubicBezTo>
                        <a:pt x="2" y="18"/>
                        <a:pt x="3" y="17"/>
                        <a:pt x="3" y="15"/>
                      </a:cubicBezTo>
                      <a:cubicBezTo>
                        <a:pt x="5" y="14"/>
                        <a:pt x="6" y="13"/>
                        <a:pt x="6" y="11"/>
                      </a:cubicBezTo>
                      <a:cubicBezTo>
                        <a:pt x="8" y="10"/>
                        <a:pt x="9" y="9"/>
                        <a:pt x="10" y="7"/>
                      </a:cubicBezTo>
                      <a:cubicBezTo>
                        <a:pt x="11" y="6"/>
                        <a:pt x="13" y="5"/>
                        <a:pt x="13" y="3"/>
                      </a:cubicBezTo>
                      <a:close/>
                    </a:path>
                  </a:pathLst>
                </a:custGeom>
                <a:solidFill>
                  <a:srgbClr val="4F47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5" name="Freeform 447"/>
                <p:cNvSpPr>
                  <a:spLocks/>
                </p:cNvSpPr>
                <p:nvPr userDrawn="1"/>
              </p:nvSpPr>
              <p:spPr bwMode="auto">
                <a:xfrm>
                  <a:off x="5351" y="394"/>
                  <a:ext cx="114" cy="108"/>
                </a:xfrm>
                <a:custGeom>
                  <a:avLst/>
                  <a:gdLst>
                    <a:gd name="T0" fmla="*/ 22 w 99"/>
                    <a:gd name="T1" fmla="*/ 89 h 94"/>
                    <a:gd name="T2" fmla="*/ 7 w 99"/>
                    <a:gd name="T3" fmla="*/ 94 h 94"/>
                    <a:gd name="T4" fmla="*/ 5 w 99"/>
                    <a:gd name="T5" fmla="*/ 93 h 94"/>
                    <a:gd name="T6" fmla="*/ 1 w 99"/>
                    <a:gd name="T7" fmla="*/ 88 h 94"/>
                    <a:gd name="T8" fmla="*/ 0 w 99"/>
                    <a:gd name="T9" fmla="*/ 84 h 94"/>
                    <a:gd name="T10" fmla="*/ 11 w 99"/>
                    <a:gd name="T11" fmla="*/ 66 h 94"/>
                    <a:gd name="T12" fmla="*/ 48 w 99"/>
                    <a:gd name="T13" fmla="*/ 34 h 94"/>
                    <a:gd name="T14" fmla="*/ 91 w 99"/>
                    <a:gd name="T15" fmla="*/ 3 h 94"/>
                    <a:gd name="T16" fmla="*/ 98 w 99"/>
                    <a:gd name="T17" fmla="*/ 4 h 94"/>
                    <a:gd name="T18" fmla="*/ 98 w 99"/>
                    <a:gd name="T19" fmla="*/ 9 h 94"/>
                    <a:gd name="T20" fmla="*/ 96 w 99"/>
                    <a:gd name="T21" fmla="*/ 12 h 94"/>
                    <a:gd name="T22" fmla="*/ 91 w 99"/>
                    <a:gd name="T23" fmla="*/ 16 h 94"/>
                    <a:gd name="T24" fmla="*/ 58 w 99"/>
                    <a:gd name="T25" fmla="*/ 47 h 94"/>
                    <a:gd name="T26" fmla="*/ 54 w 99"/>
                    <a:gd name="T27" fmla="*/ 55 h 94"/>
                    <a:gd name="T28" fmla="*/ 62 w 99"/>
                    <a:gd name="T29" fmla="*/ 57 h 94"/>
                    <a:gd name="T30" fmla="*/ 65 w 99"/>
                    <a:gd name="T31" fmla="*/ 58 h 94"/>
                    <a:gd name="T32" fmla="*/ 78 w 99"/>
                    <a:gd name="T33" fmla="*/ 63 h 94"/>
                    <a:gd name="T34" fmla="*/ 22 w 99"/>
                    <a:gd name="T35" fmla="*/ 89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9" h="94">
                      <a:moveTo>
                        <a:pt x="22" y="89"/>
                      </a:moveTo>
                      <a:cubicBezTo>
                        <a:pt x="17" y="91"/>
                        <a:pt x="12" y="93"/>
                        <a:pt x="7" y="94"/>
                      </a:cubicBezTo>
                      <a:cubicBezTo>
                        <a:pt x="6" y="94"/>
                        <a:pt x="5" y="94"/>
                        <a:pt x="5" y="93"/>
                      </a:cubicBezTo>
                      <a:cubicBezTo>
                        <a:pt x="3" y="91"/>
                        <a:pt x="2" y="90"/>
                        <a:pt x="1" y="88"/>
                      </a:cubicBezTo>
                      <a:cubicBezTo>
                        <a:pt x="0" y="87"/>
                        <a:pt x="0" y="86"/>
                        <a:pt x="0" y="84"/>
                      </a:cubicBezTo>
                      <a:cubicBezTo>
                        <a:pt x="0" y="76"/>
                        <a:pt x="4" y="70"/>
                        <a:pt x="11" y="66"/>
                      </a:cubicBezTo>
                      <a:cubicBezTo>
                        <a:pt x="25" y="57"/>
                        <a:pt x="38" y="47"/>
                        <a:pt x="48" y="34"/>
                      </a:cubicBezTo>
                      <a:cubicBezTo>
                        <a:pt x="63" y="24"/>
                        <a:pt x="75" y="12"/>
                        <a:pt x="91" y="3"/>
                      </a:cubicBezTo>
                      <a:cubicBezTo>
                        <a:pt x="94" y="1"/>
                        <a:pt x="96" y="0"/>
                        <a:pt x="98" y="4"/>
                      </a:cubicBezTo>
                      <a:cubicBezTo>
                        <a:pt x="99" y="6"/>
                        <a:pt x="98" y="7"/>
                        <a:pt x="98" y="9"/>
                      </a:cubicBezTo>
                      <a:cubicBezTo>
                        <a:pt x="97" y="10"/>
                        <a:pt x="96" y="11"/>
                        <a:pt x="96" y="12"/>
                      </a:cubicBezTo>
                      <a:cubicBezTo>
                        <a:pt x="94" y="13"/>
                        <a:pt x="92" y="15"/>
                        <a:pt x="91" y="16"/>
                      </a:cubicBezTo>
                      <a:cubicBezTo>
                        <a:pt x="79" y="26"/>
                        <a:pt x="66" y="34"/>
                        <a:pt x="58" y="47"/>
                      </a:cubicBezTo>
                      <a:cubicBezTo>
                        <a:pt x="56" y="50"/>
                        <a:pt x="52" y="51"/>
                        <a:pt x="54" y="55"/>
                      </a:cubicBezTo>
                      <a:cubicBezTo>
                        <a:pt x="55" y="58"/>
                        <a:pt x="59" y="57"/>
                        <a:pt x="62" y="57"/>
                      </a:cubicBezTo>
                      <a:cubicBezTo>
                        <a:pt x="63" y="58"/>
                        <a:pt x="64" y="58"/>
                        <a:pt x="65" y="58"/>
                      </a:cubicBezTo>
                      <a:cubicBezTo>
                        <a:pt x="69" y="62"/>
                        <a:pt x="76" y="56"/>
                        <a:pt x="78" y="63"/>
                      </a:cubicBezTo>
                      <a:cubicBezTo>
                        <a:pt x="61" y="75"/>
                        <a:pt x="42" y="82"/>
                        <a:pt x="22" y="89"/>
                      </a:cubicBezTo>
                      <a:close/>
                    </a:path>
                  </a:pathLst>
                </a:custGeom>
                <a:solidFill>
                  <a:srgbClr val="A5A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6" name="Freeform 448"/>
                <p:cNvSpPr>
                  <a:spLocks/>
                </p:cNvSpPr>
                <p:nvPr userDrawn="1"/>
              </p:nvSpPr>
              <p:spPr bwMode="auto">
                <a:xfrm>
                  <a:off x="5356" y="330"/>
                  <a:ext cx="68" cy="124"/>
                </a:xfrm>
                <a:custGeom>
                  <a:avLst/>
                  <a:gdLst>
                    <a:gd name="T0" fmla="*/ 11 w 59"/>
                    <a:gd name="T1" fmla="*/ 101 h 107"/>
                    <a:gd name="T2" fmla="*/ 1 w 59"/>
                    <a:gd name="T3" fmla="*/ 107 h 107"/>
                    <a:gd name="T4" fmla="*/ 0 w 59"/>
                    <a:gd name="T5" fmla="*/ 106 h 107"/>
                    <a:gd name="T6" fmla="*/ 0 w 59"/>
                    <a:gd name="T7" fmla="*/ 105 h 107"/>
                    <a:gd name="T8" fmla="*/ 1 w 59"/>
                    <a:gd name="T9" fmla="*/ 102 h 107"/>
                    <a:gd name="T10" fmla="*/ 6 w 59"/>
                    <a:gd name="T11" fmla="*/ 93 h 107"/>
                    <a:gd name="T12" fmla="*/ 10 w 59"/>
                    <a:gd name="T13" fmla="*/ 78 h 107"/>
                    <a:gd name="T14" fmla="*/ 11 w 59"/>
                    <a:gd name="T15" fmla="*/ 76 h 107"/>
                    <a:gd name="T16" fmla="*/ 21 w 59"/>
                    <a:gd name="T17" fmla="*/ 69 h 107"/>
                    <a:gd name="T18" fmla="*/ 22 w 59"/>
                    <a:gd name="T19" fmla="*/ 67 h 107"/>
                    <a:gd name="T20" fmla="*/ 14 w 59"/>
                    <a:gd name="T21" fmla="*/ 63 h 107"/>
                    <a:gd name="T22" fmla="*/ 14 w 59"/>
                    <a:gd name="T23" fmla="*/ 56 h 107"/>
                    <a:gd name="T24" fmla="*/ 34 w 59"/>
                    <a:gd name="T25" fmla="*/ 40 h 107"/>
                    <a:gd name="T26" fmla="*/ 34 w 59"/>
                    <a:gd name="T27" fmla="*/ 30 h 107"/>
                    <a:gd name="T28" fmla="*/ 25 w 59"/>
                    <a:gd name="T29" fmla="*/ 19 h 107"/>
                    <a:gd name="T30" fmla="*/ 37 w 59"/>
                    <a:gd name="T31" fmla="*/ 6 h 107"/>
                    <a:gd name="T32" fmla="*/ 49 w 59"/>
                    <a:gd name="T33" fmla="*/ 5 h 107"/>
                    <a:gd name="T34" fmla="*/ 59 w 59"/>
                    <a:gd name="T35" fmla="*/ 12 h 107"/>
                    <a:gd name="T36" fmla="*/ 45 w 59"/>
                    <a:gd name="T37" fmla="*/ 47 h 107"/>
                    <a:gd name="T38" fmla="*/ 42 w 59"/>
                    <a:gd name="T39" fmla="*/ 56 h 107"/>
                    <a:gd name="T40" fmla="*/ 40 w 59"/>
                    <a:gd name="T41" fmla="*/ 58 h 107"/>
                    <a:gd name="T42" fmla="*/ 26 w 59"/>
                    <a:gd name="T43" fmla="*/ 79 h 107"/>
                    <a:gd name="T44" fmla="*/ 11 w 59"/>
                    <a:gd name="T45" fmla="*/ 10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9" h="107">
                      <a:moveTo>
                        <a:pt x="11" y="101"/>
                      </a:moveTo>
                      <a:cubicBezTo>
                        <a:pt x="9" y="104"/>
                        <a:pt x="5" y="106"/>
                        <a:pt x="1" y="107"/>
                      </a:cubicBezTo>
                      <a:cubicBezTo>
                        <a:pt x="0" y="107"/>
                        <a:pt x="0" y="107"/>
                        <a:pt x="0" y="106"/>
                      </a:cubicBezTo>
                      <a:cubicBezTo>
                        <a:pt x="0" y="106"/>
                        <a:pt x="0" y="105"/>
                        <a:pt x="0" y="105"/>
                      </a:cubicBezTo>
                      <a:cubicBezTo>
                        <a:pt x="0" y="104"/>
                        <a:pt x="0" y="103"/>
                        <a:pt x="1" y="102"/>
                      </a:cubicBezTo>
                      <a:cubicBezTo>
                        <a:pt x="4" y="100"/>
                        <a:pt x="5" y="97"/>
                        <a:pt x="6" y="93"/>
                      </a:cubicBezTo>
                      <a:cubicBezTo>
                        <a:pt x="8" y="88"/>
                        <a:pt x="8" y="83"/>
                        <a:pt x="10" y="78"/>
                      </a:cubicBezTo>
                      <a:cubicBezTo>
                        <a:pt x="10" y="77"/>
                        <a:pt x="11" y="77"/>
                        <a:pt x="11" y="76"/>
                      </a:cubicBezTo>
                      <a:cubicBezTo>
                        <a:pt x="14" y="73"/>
                        <a:pt x="18" y="72"/>
                        <a:pt x="21" y="69"/>
                      </a:cubicBezTo>
                      <a:cubicBezTo>
                        <a:pt x="21" y="69"/>
                        <a:pt x="22" y="68"/>
                        <a:pt x="22" y="67"/>
                      </a:cubicBezTo>
                      <a:cubicBezTo>
                        <a:pt x="21" y="63"/>
                        <a:pt x="17" y="65"/>
                        <a:pt x="14" y="63"/>
                      </a:cubicBezTo>
                      <a:cubicBezTo>
                        <a:pt x="12" y="60"/>
                        <a:pt x="11" y="56"/>
                        <a:pt x="14" y="56"/>
                      </a:cubicBezTo>
                      <a:cubicBezTo>
                        <a:pt x="23" y="54"/>
                        <a:pt x="20" y="36"/>
                        <a:pt x="34" y="40"/>
                      </a:cubicBezTo>
                      <a:cubicBezTo>
                        <a:pt x="35" y="40"/>
                        <a:pt x="35" y="34"/>
                        <a:pt x="34" y="30"/>
                      </a:cubicBezTo>
                      <a:cubicBezTo>
                        <a:pt x="32" y="26"/>
                        <a:pt x="28" y="23"/>
                        <a:pt x="25" y="19"/>
                      </a:cubicBezTo>
                      <a:cubicBezTo>
                        <a:pt x="26" y="12"/>
                        <a:pt x="30" y="8"/>
                        <a:pt x="37" y="6"/>
                      </a:cubicBezTo>
                      <a:cubicBezTo>
                        <a:pt x="41" y="6"/>
                        <a:pt x="44" y="12"/>
                        <a:pt x="49" y="5"/>
                      </a:cubicBezTo>
                      <a:cubicBezTo>
                        <a:pt x="52" y="0"/>
                        <a:pt x="58" y="4"/>
                        <a:pt x="59" y="12"/>
                      </a:cubicBezTo>
                      <a:cubicBezTo>
                        <a:pt x="51" y="22"/>
                        <a:pt x="48" y="35"/>
                        <a:pt x="45" y="47"/>
                      </a:cubicBezTo>
                      <a:cubicBezTo>
                        <a:pt x="45" y="50"/>
                        <a:pt x="44" y="53"/>
                        <a:pt x="42" y="56"/>
                      </a:cubicBezTo>
                      <a:cubicBezTo>
                        <a:pt x="41" y="57"/>
                        <a:pt x="41" y="58"/>
                        <a:pt x="40" y="58"/>
                      </a:cubicBezTo>
                      <a:cubicBezTo>
                        <a:pt x="34" y="64"/>
                        <a:pt x="32" y="73"/>
                        <a:pt x="26" y="79"/>
                      </a:cubicBezTo>
                      <a:cubicBezTo>
                        <a:pt x="19" y="85"/>
                        <a:pt x="16" y="94"/>
                        <a:pt x="11" y="101"/>
                      </a:cubicBezTo>
                      <a:close/>
                    </a:path>
                  </a:pathLst>
                </a:custGeom>
                <a:solidFill>
                  <a:srgbClr val="8385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7" name="Freeform 449"/>
                <p:cNvSpPr>
                  <a:spLocks/>
                </p:cNvSpPr>
                <p:nvPr userDrawn="1"/>
              </p:nvSpPr>
              <p:spPr bwMode="auto">
                <a:xfrm>
                  <a:off x="5420" y="347"/>
                  <a:ext cx="49" cy="55"/>
                </a:xfrm>
                <a:custGeom>
                  <a:avLst/>
                  <a:gdLst>
                    <a:gd name="T0" fmla="*/ 39 w 42"/>
                    <a:gd name="T1" fmla="*/ 8 h 48"/>
                    <a:gd name="T2" fmla="*/ 42 w 42"/>
                    <a:gd name="T3" fmla="*/ 15 h 48"/>
                    <a:gd name="T4" fmla="*/ 40 w 42"/>
                    <a:gd name="T5" fmla="*/ 17 h 48"/>
                    <a:gd name="T6" fmla="*/ 22 w 42"/>
                    <a:gd name="T7" fmla="*/ 39 h 48"/>
                    <a:gd name="T8" fmla="*/ 16 w 42"/>
                    <a:gd name="T9" fmla="*/ 43 h 48"/>
                    <a:gd name="T10" fmla="*/ 14 w 42"/>
                    <a:gd name="T11" fmla="*/ 44 h 48"/>
                    <a:gd name="T12" fmla="*/ 8 w 42"/>
                    <a:gd name="T13" fmla="*/ 47 h 48"/>
                    <a:gd name="T14" fmla="*/ 8 w 42"/>
                    <a:gd name="T15" fmla="*/ 41 h 48"/>
                    <a:gd name="T16" fmla="*/ 4 w 42"/>
                    <a:gd name="T17" fmla="*/ 34 h 48"/>
                    <a:gd name="T18" fmla="*/ 12 w 42"/>
                    <a:gd name="T19" fmla="*/ 18 h 48"/>
                    <a:gd name="T20" fmla="*/ 14 w 42"/>
                    <a:gd name="T21" fmla="*/ 15 h 48"/>
                    <a:gd name="T22" fmla="*/ 16 w 42"/>
                    <a:gd name="T23" fmla="*/ 13 h 48"/>
                    <a:gd name="T24" fmla="*/ 22 w 42"/>
                    <a:gd name="T25" fmla="*/ 8 h 48"/>
                    <a:gd name="T26" fmla="*/ 34 w 42"/>
                    <a:gd name="T27" fmla="*/ 7 h 48"/>
                    <a:gd name="T28" fmla="*/ 31 w 42"/>
                    <a:gd name="T29" fmla="*/ 14 h 48"/>
                    <a:gd name="T30" fmla="*/ 34 w 42"/>
                    <a:gd name="T31" fmla="*/ 7 h 48"/>
                    <a:gd name="T32" fmla="*/ 39 w 42"/>
                    <a:gd name="T33" fmla="*/ 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2" h="48">
                      <a:moveTo>
                        <a:pt x="39" y="8"/>
                      </a:moveTo>
                      <a:cubicBezTo>
                        <a:pt x="37" y="12"/>
                        <a:pt x="41" y="13"/>
                        <a:pt x="42" y="15"/>
                      </a:cubicBezTo>
                      <a:cubicBezTo>
                        <a:pt x="42" y="16"/>
                        <a:pt x="41" y="17"/>
                        <a:pt x="40" y="17"/>
                      </a:cubicBezTo>
                      <a:cubicBezTo>
                        <a:pt x="33" y="23"/>
                        <a:pt x="26" y="30"/>
                        <a:pt x="22" y="39"/>
                      </a:cubicBezTo>
                      <a:cubicBezTo>
                        <a:pt x="20" y="41"/>
                        <a:pt x="17" y="41"/>
                        <a:pt x="16" y="43"/>
                      </a:cubicBezTo>
                      <a:cubicBezTo>
                        <a:pt x="15" y="44"/>
                        <a:pt x="14" y="44"/>
                        <a:pt x="14" y="44"/>
                      </a:cubicBezTo>
                      <a:cubicBezTo>
                        <a:pt x="12" y="46"/>
                        <a:pt x="10" y="48"/>
                        <a:pt x="8" y="47"/>
                      </a:cubicBezTo>
                      <a:cubicBezTo>
                        <a:pt x="5" y="46"/>
                        <a:pt x="7" y="43"/>
                        <a:pt x="8" y="41"/>
                      </a:cubicBezTo>
                      <a:cubicBezTo>
                        <a:pt x="11" y="36"/>
                        <a:pt x="8" y="35"/>
                        <a:pt x="4" y="34"/>
                      </a:cubicBezTo>
                      <a:cubicBezTo>
                        <a:pt x="0" y="25"/>
                        <a:pt x="10" y="23"/>
                        <a:pt x="12" y="18"/>
                      </a:cubicBezTo>
                      <a:cubicBezTo>
                        <a:pt x="13" y="17"/>
                        <a:pt x="14" y="16"/>
                        <a:pt x="14" y="15"/>
                      </a:cubicBezTo>
                      <a:cubicBezTo>
                        <a:pt x="15" y="15"/>
                        <a:pt x="16" y="14"/>
                        <a:pt x="16" y="13"/>
                      </a:cubicBezTo>
                      <a:cubicBezTo>
                        <a:pt x="18" y="11"/>
                        <a:pt x="20" y="9"/>
                        <a:pt x="22" y="8"/>
                      </a:cubicBezTo>
                      <a:cubicBezTo>
                        <a:pt x="26" y="6"/>
                        <a:pt x="30" y="0"/>
                        <a:pt x="34" y="7"/>
                      </a:cubicBezTo>
                      <a:cubicBezTo>
                        <a:pt x="33" y="10"/>
                        <a:pt x="31" y="12"/>
                        <a:pt x="31" y="14"/>
                      </a:cubicBezTo>
                      <a:cubicBezTo>
                        <a:pt x="31" y="12"/>
                        <a:pt x="33" y="9"/>
                        <a:pt x="34" y="7"/>
                      </a:cubicBezTo>
                      <a:cubicBezTo>
                        <a:pt x="37" y="5"/>
                        <a:pt x="39" y="5"/>
                        <a:pt x="39" y="8"/>
                      </a:cubicBezTo>
                      <a:close/>
                    </a:path>
                  </a:pathLst>
                </a:custGeom>
                <a:solidFill>
                  <a:srgbClr val="D8D6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8" name="Freeform 450"/>
                <p:cNvSpPr>
                  <a:spLocks/>
                </p:cNvSpPr>
                <p:nvPr userDrawn="1"/>
              </p:nvSpPr>
              <p:spPr bwMode="auto">
                <a:xfrm>
                  <a:off x="5299" y="446"/>
                  <a:ext cx="58" cy="40"/>
                </a:xfrm>
                <a:custGeom>
                  <a:avLst/>
                  <a:gdLst>
                    <a:gd name="T0" fmla="*/ 49 w 50"/>
                    <a:gd name="T1" fmla="*/ 5 h 35"/>
                    <a:gd name="T2" fmla="*/ 50 w 50"/>
                    <a:gd name="T3" fmla="*/ 7 h 35"/>
                    <a:gd name="T4" fmla="*/ 18 w 50"/>
                    <a:gd name="T5" fmla="*/ 28 h 35"/>
                    <a:gd name="T6" fmla="*/ 16 w 50"/>
                    <a:gd name="T7" fmla="*/ 35 h 35"/>
                    <a:gd name="T8" fmla="*/ 0 w 50"/>
                    <a:gd name="T9" fmla="*/ 15 h 35"/>
                    <a:gd name="T10" fmla="*/ 2 w 50"/>
                    <a:gd name="T11" fmla="*/ 14 h 35"/>
                    <a:gd name="T12" fmla="*/ 2 w 50"/>
                    <a:gd name="T13" fmla="*/ 14 h 35"/>
                    <a:gd name="T14" fmla="*/ 5 w 50"/>
                    <a:gd name="T15" fmla="*/ 9 h 35"/>
                    <a:gd name="T16" fmla="*/ 8 w 50"/>
                    <a:gd name="T17" fmla="*/ 5 h 35"/>
                    <a:gd name="T18" fmla="*/ 10 w 50"/>
                    <a:gd name="T19" fmla="*/ 4 h 35"/>
                    <a:gd name="T20" fmla="*/ 12 w 50"/>
                    <a:gd name="T21" fmla="*/ 2 h 35"/>
                    <a:gd name="T22" fmla="*/ 11 w 50"/>
                    <a:gd name="T23" fmla="*/ 0 h 35"/>
                    <a:gd name="T24" fmla="*/ 13 w 50"/>
                    <a:gd name="T25" fmla="*/ 0 h 35"/>
                    <a:gd name="T26" fmla="*/ 16 w 50"/>
                    <a:gd name="T27" fmla="*/ 1 h 35"/>
                    <a:gd name="T28" fmla="*/ 24 w 50"/>
                    <a:gd name="T29" fmla="*/ 7 h 35"/>
                    <a:gd name="T30" fmla="*/ 27 w 50"/>
                    <a:gd name="T31" fmla="*/ 7 h 35"/>
                    <a:gd name="T32" fmla="*/ 30 w 50"/>
                    <a:gd name="T33" fmla="*/ 6 h 35"/>
                    <a:gd name="T34" fmla="*/ 49 w 50"/>
                    <a:gd name="T3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35">
                      <a:moveTo>
                        <a:pt x="49" y="5"/>
                      </a:moveTo>
                      <a:cubicBezTo>
                        <a:pt x="49" y="6"/>
                        <a:pt x="50" y="7"/>
                        <a:pt x="50" y="7"/>
                      </a:cubicBezTo>
                      <a:cubicBezTo>
                        <a:pt x="40" y="16"/>
                        <a:pt x="28" y="21"/>
                        <a:pt x="18" y="28"/>
                      </a:cubicBezTo>
                      <a:cubicBezTo>
                        <a:pt x="17" y="30"/>
                        <a:pt x="20" y="33"/>
                        <a:pt x="16" y="35"/>
                      </a:cubicBezTo>
                      <a:cubicBezTo>
                        <a:pt x="9" y="29"/>
                        <a:pt x="2" y="25"/>
                        <a:pt x="0" y="15"/>
                      </a:cubicBezTo>
                      <a:cubicBezTo>
                        <a:pt x="0" y="15"/>
                        <a:pt x="1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2"/>
                        <a:pt x="5" y="11"/>
                        <a:pt x="5" y="9"/>
                      </a:cubicBezTo>
                      <a:cubicBezTo>
                        <a:pt x="6" y="8"/>
                        <a:pt x="8" y="7"/>
                        <a:pt x="8" y="5"/>
                      </a:cubicBezTo>
                      <a:cubicBezTo>
                        <a:pt x="9" y="4"/>
                        <a:pt x="10" y="4"/>
                        <a:pt x="10" y="4"/>
                      </a:cubicBezTo>
                      <a:cubicBezTo>
                        <a:pt x="11" y="4"/>
                        <a:pt x="12" y="3"/>
                        <a:pt x="12" y="2"/>
                      </a:cubicBezTo>
                      <a:cubicBezTo>
                        <a:pt x="12" y="2"/>
                        <a:pt x="11" y="1"/>
                        <a:pt x="11" y="0"/>
                      </a:cubicBezTo>
                      <a:cubicBezTo>
                        <a:pt x="12" y="0"/>
                        <a:pt x="13" y="0"/>
                        <a:pt x="13" y="0"/>
                      </a:cubicBezTo>
                      <a:cubicBezTo>
                        <a:pt x="14" y="0"/>
                        <a:pt x="15" y="0"/>
                        <a:pt x="16" y="1"/>
                      </a:cubicBezTo>
                      <a:cubicBezTo>
                        <a:pt x="15" y="8"/>
                        <a:pt x="19" y="9"/>
                        <a:pt x="24" y="7"/>
                      </a:cubicBezTo>
                      <a:cubicBezTo>
                        <a:pt x="25" y="7"/>
                        <a:pt x="26" y="7"/>
                        <a:pt x="27" y="7"/>
                      </a:cubicBezTo>
                      <a:cubicBezTo>
                        <a:pt x="28" y="6"/>
                        <a:pt x="29" y="6"/>
                        <a:pt x="30" y="6"/>
                      </a:cubicBezTo>
                      <a:cubicBezTo>
                        <a:pt x="37" y="8"/>
                        <a:pt x="43" y="4"/>
                        <a:pt x="49" y="5"/>
                      </a:cubicBezTo>
                      <a:close/>
                    </a:path>
                  </a:pathLst>
                </a:custGeom>
                <a:solidFill>
                  <a:srgbClr val="818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9" name="Freeform 451"/>
                <p:cNvSpPr>
                  <a:spLocks/>
                </p:cNvSpPr>
                <p:nvPr userDrawn="1"/>
              </p:nvSpPr>
              <p:spPr bwMode="auto">
                <a:xfrm>
                  <a:off x="5333" y="433"/>
                  <a:ext cx="73" cy="67"/>
                </a:xfrm>
                <a:custGeom>
                  <a:avLst/>
                  <a:gdLst>
                    <a:gd name="T0" fmla="*/ 64 w 64"/>
                    <a:gd name="T1" fmla="*/ 0 h 58"/>
                    <a:gd name="T2" fmla="*/ 33 w 64"/>
                    <a:gd name="T3" fmla="*/ 32 h 58"/>
                    <a:gd name="T4" fmla="*/ 17 w 64"/>
                    <a:gd name="T5" fmla="*/ 53 h 58"/>
                    <a:gd name="T6" fmla="*/ 12 w 64"/>
                    <a:gd name="T7" fmla="*/ 58 h 58"/>
                    <a:gd name="T8" fmla="*/ 6 w 64"/>
                    <a:gd name="T9" fmla="*/ 43 h 58"/>
                    <a:gd name="T10" fmla="*/ 0 w 64"/>
                    <a:gd name="T11" fmla="*/ 42 h 58"/>
                    <a:gd name="T12" fmla="*/ 5 w 64"/>
                    <a:gd name="T13" fmla="*/ 38 h 58"/>
                    <a:gd name="T14" fmla="*/ 61 w 64"/>
                    <a:gd name="T15" fmla="*/ 2 h 58"/>
                    <a:gd name="T16" fmla="*/ 64 w 64"/>
                    <a:gd name="T17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58">
                      <a:moveTo>
                        <a:pt x="64" y="0"/>
                      </a:moveTo>
                      <a:cubicBezTo>
                        <a:pt x="58" y="15"/>
                        <a:pt x="45" y="24"/>
                        <a:pt x="33" y="32"/>
                      </a:cubicBezTo>
                      <a:cubicBezTo>
                        <a:pt x="24" y="37"/>
                        <a:pt x="18" y="43"/>
                        <a:pt x="17" y="53"/>
                      </a:cubicBezTo>
                      <a:cubicBezTo>
                        <a:pt x="18" y="56"/>
                        <a:pt x="16" y="58"/>
                        <a:pt x="12" y="58"/>
                      </a:cubicBezTo>
                      <a:cubicBezTo>
                        <a:pt x="5" y="55"/>
                        <a:pt x="7" y="49"/>
                        <a:pt x="6" y="43"/>
                      </a:cubicBezTo>
                      <a:cubicBezTo>
                        <a:pt x="4" y="43"/>
                        <a:pt x="2" y="44"/>
                        <a:pt x="0" y="42"/>
                      </a:cubicBezTo>
                      <a:cubicBezTo>
                        <a:pt x="1" y="40"/>
                        <a:pt x="3" y="39"/>
                        <a:pt x="5" y="38"/>
                      </a:cubicBezTo>
                      <a:cubicBezTo>
                        <a:pt x="25" y="28"/>
                        <a:pt x="45" y="17"/>
                        <a:pt x="61" y="2"/>
                      </a:cubicBezTo>
                      <a:cubicBezTo>
                        <a:pt x="62" y="1"/>
                        <a:pt x="63" y="1"/>
                        <a:pt x="64" y="0"/>
                      </a:cubicBezTo>
                      <a:close/>
                    </a:path>
                  </a:pathLst>
                </a:custGeom>
                <a:solidFill>
                  <a:srgbClr val="CDC9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0" name="Freeform 452"/>
                <p:cNvSpPr>
                  <a:spLocks/>
                </p:cNvSpPr>
                <p:nvPr userDrawn="1"/>
              </p:nvSpPr>
              <p:spPr bwMode="auto">
                <a:xfrm>
                  <a:off x="5397" y="382"/>
                  <a:ext cx="41" cy="41"/>
                </a:xfrm>
                <a:custGeom>
                  <a:avLst/>
                  <a:gdLst>
                    <a:gd name="T0" fmla="*/ 24 w 35"/>
                    <a:gd name="T1" fmla="*/ 2 h 35"/>
                    <a:gd name="T2" fmla="*/ 26 w 35"/>
                    <a:gd name="T3" fmla="*/ 1 h 35"/>
                    <a:gd name="T4" fmla="*/ 33 w 35"/>
                    <a:gd name="T5" fmla="*/ 2 h 35"/>
                    <a:gd name="T6" fmla="*/ 32 w 35"/>
                    <a:gd name="T7" fmla="*/ 10 h 35"/>
                    <a:gd name="T8" fmla="*/ 28 w 35"/>
                    <a:gd name="T9" fmla="*/ 14 h 35"/>
                    <a:gd name="T10" fmla="*/ 34 w 35"/>
                    <a:gd name="T11" fmla="*/ 13 h 35"/>
                    <a:gd name="T12" fmla="*/ 4 w 35"/>
                    <a:gd name="T13" fmla="*/ 35 h 35"/>
                    <a:gd name="T14" fmla="*/ 8 w 35"/>
                    <a:gd name="T15" fmla="*/ 19 h 35"/>
                    <a:gd name="T16" fmla="*/ 9 w 35"/>
                    <a:gd name="T17" fmla="*/ 16 h 35"/>
                    <a:gd name="T18" fmla="*/ 16 w 35"/>
                    <a:gd name="T19" fmla="*/ 6 h 35"/>
                    <a:gd name="T20" fmla="*/ 24 w 35"/>
                    <a:gd name="T21" fmla="*/ 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5" h="35">
                      <a:moveTo>
                        <a:pt x="24" y="2"/>
                      </a:moveTo>
                      <a:cubicBezTo>
                        <a:pt x="24" y="2"/>
                        <a:pt x="25" y="2"/>
                        <a:pt x="26" y="1"/>
                      </a:cubicBezTo>
                      <a:cubicBezTo>
                        <a:pt x="28" y="0"/>
                        <a:pt x="31" y="0"/>
                        <a:pt x="33" y="2"/>
                      </a:cubicBezTo>
                      <a:cubicBezTo>
                        <a:pt x="35" y="5"/>
                        <a:pt x="33" y="7"/>
                        <a:pt x="32" y="10"/>
                      </a:cubicBezTo>
                      <a:cubicBezTo>
                        <a:pt x="31" y="11"/>
                        <a:pt x="30" y="12"/>
                        <a:pt x="28" y="14"/>
                      </a:cubicBezTo>
                      <a:cubicBezTo>
                        <a:pt x="30" y="15"/>
                        <a:pt x="32" y="14"/>
                        <a:pt x="34" y="13"/>
                      </a:cubicBezTo>
                      <a:cubicBezTo>
                        <a:pt x="24" y="21"/>
                        <a:pt x="14" y="28"/>
                        <a:pt x="4" y="35"/>
                      </a:cubicBezTo>
                      <a:cubicBezTo>
                        <a:pt x="0" y="29"/>
                        <a:pt x="6" y="25"/>
                        <a:pt x="8" y="19"/>
                      </a:cubicBezTo>
                      <a:cubicBezTo>
                        <a:pt x="8" y="18"/>
                        <a:pt x="8" y="17"/>
                        <a:pt x="9" y="16"/>
                      </a:cubicBezTo>
                      <a:cubicBezTo>
                        <a:pt x="11" y="13"/>
                        <a:pt x="13" y="9"/>
                        <a:pt x="16" y="6"/>
                      </a:cubicBezTo>
                      <a:cubicBezTo>
                        <a:pt x="18" y="4"/>
                        <a:pt x="20" y="1"/>
                        <a:pt x="24" y="2"/>
                      </a:cubicBezTo>
                      <a:close/>
                    </a:path>
                  </a:pathLst>
                </a:custGeom>
                <a:solidFill>
                  <a:srgbClr val="DEDD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1" name="Freeform 453"/>
                <p:cNvSpPr>
                  <a:spLocks/>
                </p:cNvSpPr>
                <p:nvPr userDrawn="1"/>
              </p:nvSpPr>
              <p:spPr bwMode="auto">
                <a:xfrm>
                  <a:off x="5456" y="370"/>
                  <a:ext cx="45" cy="32"/>
                </a:xfrm>
                <a:custGeom>
                  <a:avLst/>
                  <a:gdLst>
                    <a:gd name="T0" fmla="*/ 7 w 39"/>
                    <a:gd name="T1" fmla="*/ 27 h 28"/>
                    <a:gd name="T2" fmla="*/ 0 w 39"/>
                    <a:gd name="T3" fmla="*/ 24 h 28"/>
                    <a:gd name="T4" fmla="*/ 21 w 39"/>
                    <a:gd name="T5" fmla="*/ 8 h 28"/>
                    <a:gd name="T6" fmla="*/ 39 w 39"/>
                    <a:gd name="T7" fmla="*/ 4 h 28"/>
                    <a:gd name="T8" fmla="*/ 13 w 39"/>
                    <a:gd name="T9" fmla="*/ 27 h 28"/>
                    <a:gd name="T10" fmla="*/ 8 w 39"/>
                    <a:gd name="T11" fmla="*/ 28 h 28"/>
                    <a:gd name="T12" fmla="*/ 7 w 39"/>
                    <a:gd name="T13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28">
                      <a:moveTo>
                        <a:pt x="7" y="27"/>
                      </a:moveTo>
                      <a:cubicBezTo>
                        <a:pt x="5" y="24"/>
                        <a:pt x="3" y="24"/>
                        <a:pt x="0" y="24"/>
                      </a:cubicBezTo>
                      <a:cubicBezTo>
                        <a:pt x="7" y="19"/>
                        <a:pt x="13" y="12"/>
                        <a:pt x="21" y="8"/>
                      </a:cubicBezTo>
                      <a:cubicBezTo>
                        <a:pt x="27" y="5"/>
                        <a:pt x="32" y="0"/>
                        <a:pt x="39" y="4"/>
                      </a:cubicBezTo>
                      <a:cubicBezTo>
                        <a:pt x="33" y="15"/>
                        <a:pt x="23" y="21"/>
                        <a:pt x="13" y="27"/>
                      </a:cubicBezTo>
                      <a:cubicBezTo>
                        <a:pt x="12" y="27"/>
                        <a:pt x="10" y="28"/>
                        <a:pt x="8" y="28"/>
                      </a:cubicBezTo>
                      <a:cubicBezTo>
                        <a:pt x="8" y="27"/>
                        <a:pt x="7" y="27"/>
                        <a:pt x="7" y="27"/>
                      </a:cubicBezTo>
                      <a:close/>
                    </a:path>
                  </a:pathLst>
                </a:custGeom>
                <a:solidFill>
                  <a:srgbClr val="B3AE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2" name="Freeform 454"/>
                <p:cNvSpPr>
                  <a:spLocks/>
                </p:cNvSpPr>
                <p:nvPr userDrawn="1"/>
              </p:nvSpPr>
              <p:spPr bwMode="auto">
                <a:xfrm>
                  <a:off x="5480" y="349"/>
                  <a:ext cx="56" cy="30"/>
                </a:xfrm>
                <a:custGeom>
                  <a:avLst/>
                  <a:gdLst>
                    <a:gd name="T0" fmla="*/ 18 w 48"/>
                    <a:gd name="T1" fmla="*/ 24 h 26"/>
                    <a:gd name="T2" fmla="*/ 0 w 48"/>
                    <a:gd name="T3" fmla="*/ 26 h 26"/>
                    <a:gd name="T4" fmla="*/ 23 w 48"/>
                    <a:gd name="T5" fmla="*/ 12 h 26"/>
                    <a:gd name="T6" fmla="*/ 29 w 48"/>
                    <a:gd name="T7" fmla="*/ 7 h 26"/>
                    <a:gd name="T8" fmla="*/ 46 w 48"/>
                    <a:gd name="T9" fmla="*/ 0 h 26"/>
                    <a:gd name="T10" fmla="*/ 40 w 48"/>
                    <a:gd name="T11" fmla="*/ 9 h 26"/>
                    <a:gd name="T12" fmla="*/ 18 w 48"/>
                    <a:gd name="T1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26">
                      <a:moveTo>
                        <a:pt x="18" y="24"/>
                      </a:moveTo>
                      <a:cubicBezTo>
                        <a:pt x="11" y="19"/>
                        <a:pt x="6" y="25"/>
                        <a:pt x="0" y="26"/>
                      </a:cubicBezTo>
                      <a:cubicBezTo>
                        <a:pt x="6" y="19"/>
                        <a:pt x="16" y="18"/>
                        <a:pt x="23" y="12"/>
                      </a:cubicBezTo>
                      <a:cubicBezTo>
                        <a:pt x="25" y="10"/>
                        <a:pt x="28" y="10"/>
                        <a:pt x="29" y="7"/>
                      </a:cubicBezTo>
                      <a:cubicBezTo>
                        <a:pt x="34" y="4"/>
                        <a:pt x="40" y="2"/>
                        <a:pt x="46" y="0"/>
                      </a:cubicBezTo>
                      <a:cubicBezTo>
                        <a:pt x="48" y="5"/>
                        <a:pt x="43" y="6"/>
                        <a:pt x="40" y="9"/>
                      </a:cubicBezTo>
                      <a:cubicBezTo>
                        <a:pt x="36" y="18"/>
                        <a:pt x="27" y="21"/>
                        <a:pt x="18" y="24"/>
                      </a:cubicBezTo>
                      <a:close/>
                    </a:path>
                  </a:pathLst>
                </a:custGeom>
                <a:solidFill>
                  <a:srgbClr val="C0B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3" name="Freeform 455"/>
                <p:cNvSpPr>
                  <a:spLocks/>
                </p:cNvSpPr>
                <p:nvPr userDrawn="1"/>
              </p:nvSpPr>
              <p:spPr bwMode="auto">
                <a:xfrm>
                  <a:off x="5368" y="419"/>
                  <a:ext cx="20" cy="28"/>
                </a:xfrm>
                <a:custGeom>
                  <a:avLst/>
                  <a:gdLst>
                    <a:gd name="T0" fmla="*/ 0 w 17"/>
                    <a:gd name="T1" fmla="*/ 24 h 24"/>
                    <a:gd name="T2" fmla="*/ 13 w 17"/>
                    <a:gd name="T3" fmla="*/ 0 h 24"/>
                    <a:gd name="T4" fmla="*/ 15 w 17"/>
                    <a:gd name="T5" fmla="*/ 2 h 24"/>
                    <a:gd name="T6" fmla="*/ 16 w 17"/>
                    <a:gd name="T7" fmla="*/ 6 h 24"/>
                    <a:gd name="T8" fmla="*/ 17 w 17"/>
                    <a:gd name="T9" fmla="*/ 8 h 24"/>
                    <a:gd name="T10" fmla="*/ 16 w 17"/>
                    <a:gd name="T11" fmla="*/ 11 h 24"/>
                    <a:gd name="T12" fmla="*/ 15 w 17"/>
                    <a:gd name="T13" fmla="*/ 12 h 24"/>
                    <a:gd name="T14" fmla="*/ 14 w 17"/>
                    <a:gd name="T15" fmla="*/ 13 h 24"/>
                    <a:gd name="T16" fmla="*/ 12 w 17"/>
                    <a:gd name="T17" fmla="*/ 16 h 24"/>
                    <a:gd name="T18" fmla="*/ 0 w 17"/>
                    <a:gd name="T1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24">
                      <a:moveTo>
                        <a:pt x="0" y="24"/>
                      </a:moveTo>
                      <a:cubicBezTo>
                        <a:pt x="1" y="14"/>
                        <a:pt x="6" y="7"/>
                        <a:pt x="13" y="0"/>
                      </a:cubicBezTo>
                      <a:cubicBezTo>
                        <a:pt x="14" y="1"/>
                        <a:pt x="15" y="1"/>
                        <a:pt x="15" y="2"/>
                      </a:cubicBezTo>
                      <a:cubicBezTo>
                        <a:pt x="15" y="3"/>
                        <a:pt x="15" y="5"/>
                        <a:pt x="16" y="6"/>
                      </a:cubicBezTo>
                      <a:cubicBezTo>
                        <a:pt x="17" y="7"/>
                        <a:pt x="17" y="7"/>
                        <a:pt x="17" y="8"/>
                      </a:cubicBezTo>
                      <a:cubicBezTo>
                        <a:pt x="17" y="9"/>
                        <a:pt x="17" y="10"/>
                        <a:pt x="16" y="11"/>
                      </a:cubicBezTo>
                      <a:cubicBezTo>
                        <a:pt x="16" y="11"/>
                        <a:pt x="15" y="12"/>
                        <a:pt x="15" y="12"/>
                      </a:cubicBezTo>
                      <a:cubicBezTo>
                        <a:pt x="15" y="13"/>
                        <a:pt x="14" y="13"/>
                        <a:pt x="14" y="13"/>
                      </a:cubicBezTo>
                      <a:cubicBezTo>
                        <a:pt x="13" y="14"/>
                        <a:pt x="12" y="15"/>
                        <a:pt x="12" y="16"/>
                      </a:cubicBezTo>
                      <a:cubicBezTo>
                        <a:pt x="9" y="21"/>
                        <a:pt x="4" y="21"/>
                        <a:pt x="0" y="24"/>
                      </a:cubicBezTo>
                      <a:close/>
                    </a:path>
                  </a:pathLst>
                </a:custGeom>
                <a:solidFill>
                  <a:srgbClr val="A09F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4" name="Freeform 456"/>
                <p:cNvSpPr>
                  <a:spLocks/>
                </p:cNvSpPr>
                <p:nvPr userDrawn="1"/>
              </p:nvSpPr>
              <p:spPr bwMode="auto">
                <a:xfrm>
                  <a:off x="5318" y="478"/>
                  <a:ext cx="27" cy="22"/>
                </a:xfrm>
                <a:custGeom>
                  <a:avLst/>
                  <a:gdLst>
                    <a:gd name="T0" fmla="*/ 13 w 24"/>
                    <a:gd name="T1" fmla="*/ 3 h 19"/>
                    <a:gd name="T2" fmla="*/ 22 w 24"/>
                    <a:gd name="T3" fmla="*/ 0 h 19"/>
                    <a:gd name="T4" fmla="*/ 14 w 24"/>
                    <a:gd name="T5" fmla="*/ 19 h 19"/>
                    <a:gd name="T6" fmla="*/ 1 w 24"/>
                    <a:gd name="T7" fmla="*/ 6 h 19"/>
                    <a:gd name="T8" fmla="*/ 2 w 24"/>
                    <a:gd name="T9" fmla="*/ 0 h 19"/>
                    <a:gd name="T10" fmla="*/ 13 w 24"/>
                    <a:gd name="T11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19">
                      <a:moveTo>
                        <a:pt x="13" y="3"/>
                      </a:moveTo>
                      <a:cubicBezTo>
                        <a:pt x="16" y="2"/>
                        <a:pt x="19" y="1"/>
                        <a:pt x="22" y="0"/>
                      </a:cubicBezTo>
                      <a:cubicBezTo>
                        <a:pt x="24" y="8"/>
                        <a:pt x="15" y="12"/>
                        <a:pt x="14" y="19"/>
                      </a:cubicBezTo>
                      <a:cubicBezTo>
                        <a:pt x="7" y="18"/>
                        <a:pt x="3" y="13"/>
                        <a:pt x="1" y="6"/>
                      </a:cubicBezTo>
                      <a:cubicBezTo>
                        <a:pt x="1" y="4"/>
                        <a:pt x="0" y="2"/>
                        <a:pt x="2" y="0"/>
                      </a:cubicBezTo>
                      <a:cubicBezTo>
                        <a:pt x="4" y="6"/>
                        <a:pt x="8" y="6"/>
                        <a:pt x="13" y="3"/>
                      </a:cubicBezTo>
                      <a:close/>
                    </a:path>
                  </a:pathLst>
                </a:custGeom>
                <a:solidFill>
                  <a:srgbClr val="8D8A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5" name="Freeform 457"/>
                <p:cNvSpPr>
                  <a:spLocks/>
                </p:cNvSpPr>
                <p:nvPr userDrawn="1"/>
              </p:nvSpPr>
              <p:spPr bwMode="auto">
                <a:xfrm>
                  <a:off x="5383" y="402"/>
                  <a:ext cx="26" cy="35"/>
                </a:xfrm>
                <a:custGeom>
                  <a:avLst/>
                  <a:gdLst>
                    <a:gd name="T0" fmla="*/ 2 w 22"/>
                    <a:gd name="T1" fmla="*/ 25 h 30"/>
                    <a:gd name="T2" fmla="*/ 4 w 22"/>
                    <a:gd name="T3" fmla="*/ 24 h 30"/>
                    <a:gd name="T4" fmla="*/ 6 w 22"/>
                    <a:gd name="T5" fmla="*/ 19 h 30"/>
                    <a:gd name="T6" fmla="*/ 8 w 22"/>
                    <a:gd name="T7" fmla="*/ 17 h 30"/>
                    <a:gd name="T8" fmla="*/ 10 w 22"/>
                    <a:gd name="T9" fmla="*/ 12 h 30"/>
                    <a:gd name="T10" fmla="*/ 10 w 22"/>
                    <a:gd name="T11" fmla="*/ 9 h 30"/>
                    <a:gd name="T12" fmla="*/ 10 w 22"/>
                    <a:gd name="T13" fmla="*/ 8 h 30"/>
                    <a:gd name="T14" fmla="*/ 22 w 22"/>
                    <a:gd name="T15" fmla="*/ 1 h 30"/>
                    <a:gd name="T16" fmla="*/ 16 w 22"/>
                    <a:gd name="T17" fmla="*/ 18 h 30"/>
                    <a:gd name="T18" fmla="*/ 1 w 22"/>
                    <a:gd name="T19" fmla="*/ 30 h 30"/>
                    <a:gd name="T20" fmla="*/ 0 w 22"/>
                    <a:gd name="T21" fmla="*/ 29 h 30"/>
                    <a:gd name="T22" fmla="*/ 0 w 22"/>
                    <a:gd name="T23" fmla="*/ 28 h 30"/>
                    <a:gd name="T24" fmla="*/ 0 w 22"/>
                    <a:gd name="T25" fmla="*/ 28 h 30"/>
                    <a:gd name="T26" fmla="*/ 2 w 22"/>
                    <a:gd name="T27" fmla="*/ 2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" h="30">
                      <a:moveTo>
                        <a:pt x="2" y="25"/>
                      </a:moveTo>
                      <a:cubicBezTo>
                        <a:pt x="2" y="25"/>
                        <a:pt x="3" y="24"/>
                        <a:pt x="4" y="24"/>
                      </a:cubicBezTo>
                      <a:cubicBezTo>
                        <a:pt x="4" y="22"/>
                        <a:pt x="5" y="20"/>
                        <a:pt x="6" y="19"/>
                      </a:cubicBezTo>
                      <a:cubicBezTo>
                        <a:pt x="7" y="18"/>
                        <a:pt x="8" y="18"/>
                        <a:pt x="8" y="17"/>
                      </a:cubicBezTo>
                      <a:cubicBezTo>
                        <a:pt x="10" y="16"/>
                        <a:pt x="11" y="14"/>
                        <a:pt x="10" y="12"/>
                      </a:cubicBezTo>
                      <a:cubicBezTo>
                        <a:pt x="10" y="11"/>
                        <a:pt x="10" y="10"/>
                        <a:pt x="10" y="9"/>
                      </a:cubicBezTo>
                      <a:cubicBezTo>
                        <a:pt x="10" y="9"/>
                        <a:pt x="10" y="8"/>
                        <a:pt x="10" y="8"/>
                      </a:cubicBezTo>
                      <a:cubicBezTo>
                        <a:pt x="13" y="4"/>
                        <a:pt x="16" y="0"/>
                        <a:pt x="22" y="1"/>
                      </a:cubicBezTo>
                      <a:cubicBezTo>
                        <a:pt x="22" y="7"/>
                        <a:pt x="16" y="12"/>
                        <a:pt x="16" y="18"/>
                      </a:cubicBezTo>
                      <a:cubicBezTo>
                        <a:pt x="10" y="21"/>
                        <a:pt x="8" y="28"/>
                        <a:pt x="1" y="30"/>
                      </a:cubicBezTo>
                      <a:cubicBezTo>
                        <a:pt x="0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1" y="27"/>
                        <a:pt x="1" y="26"/>
                        <a:pt x="2" y="25"/>
                      </a:cubicBezTo>
                      <a:close/>
                    </a:path>
                  </a:pathLst>
                </a:custGeom>
                <a:solidFill>
                  <a:srgbClr val="AEAC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6" name="Freeform 458"/>
                <p:cNvSpPr>
                  <a:spLocks/>
                </p:cNvSpPr>
                <p:nvPr userDrawn="1"/>
              </p:nvSpPr>
              <p:spPr bwMode="auto">
                <a:xfrm>
                  <a:off x="5439" y="392"/>
                  <a:ext cx="7" cy="4"/>
                </a:xfrm>
                <a:custGeom>
                  <a:avLst/>
                  <a:gdLst>
                    <a:gd name="T0" fmla="*/ 0 w 6"/>
                    <a:gd name="T1" fmla="*/ 4 h 4"/>
                    <a:gd name="T2" fmla="*/ 6 w 6"/>
                    <a:gd name="T3" fmla="*/ 0 h 4"/>
                    <a:gd name="T4" fmla="*/ 0 w 6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cubicBezTo>
                        <a:pt x="0" y="1"/>
                        <a:pt x="3" y="0"/>
                        <a:pt x="6" y="0"/>
                      </a:cubicBezTo>
                      <a:cubicBezTo>
                        <a:pt x="5" y="3"/>
                        <a:pt x="2" y="3"/>
                        <a:pt x="0" y="4"/>
                      </a:cubicBezTo>
                      <a:close/>
                    </a:path>
                  </a:pathLst>
                </a:custGeom>
                <a:solidFill>
                  <a:srgbClr val="DEDD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7" name="Freeform 459"/>
                <p:cNvSpPr>
                  <a:spLocks/>
                </p:cNvSpPr>
                <p:nvPr userDrawn="1"/>
              </p:nvSpPr>
              <p:spPr bwMode="auto">
                <a:xfrm>
                  <a:off x="5382" y="434"/>
                  <a:ext cx="3" cy="4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2 h 3"/>
                    <a:gd name="T4" fmla="*/ 0 w 2"/>
                    <a:gd name="T5" fmla="*/ 3 h 3"/>
                    <a:gd name="T6" fmla="*/ 1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cubicBezTo>
                        <a:pt x="1" y="1"/>
                        <a:pt x="2" y="1"/>
                        <a:pt x="2" y="2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0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AB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8" name="Freeform 460"/>
                <p:cNvSpPr>
                  <a:spLocks/>
                </p:cNvSpPr>
                <p:nvPr userDrawn="1"/>
              </p:nvSpPr>
              <p:spPr bwMode="auto">
                <a:xfrm>
                  <a:off x="5376" y="375"/>
                  <a:ext cx="224" cy="123"/>
                </a:xfrm>
                <a:custGeom>
                  <a:avLst/>
                  <a:gdLst>
                    <a:gd name="T0" fmla="*/ 0 w 194"/>
                    <a:gd name="T1" fmla="*/ 105 h 106"/>
                    <a:gd name="T2" fmla="*/ 19 w 194"/>
                    <a:gd name="T3" fmla="*/ 96 h 106"/>
                    <a:gd name="T4" fmla="*/ 32 w 194"/>
                    <a:gd name="T5" fmla="*/ 86 h 106"/>
                    <a:gd name="T6" fmla="*/ 34 w 194"/>
                    <a:gd name="T7" fmla="*/ 86 h 106"/>
                    <a:gd name="T8" fmla="*/ 45 w 194"/>
                    <a:gd name="T9" fmla="*/ 85 h 106"/>
                    <a:gd name="T10" fmla="*/ 56 w 194"/>
                    <a:gd name="T11" fmla="*/ 79 h 106"/>
                    <a:gd name="T12" fmla="*/ 57 w 194"/>
                    <a:gd name="T13" fmla="*/ 78 h 106"/>
                    <a:gd name="T14" fmla="*/ 61 w 194"/>
                    <a:gd name="T15" fmla="*/ 76 h 106"/>
                    <a:gd name="T16" fmla="*/ 80 w 194"/>
                    <a:gd name="T17" fmla="*/ 68 h 106"/>
                    <a:gd name="T18" fmla="*/ 100 w 194"/>
                    <a:gd name="T19" fmla="*/ 43 h 106"/>
                    <a:gd name="T20" fmla="*/ 107 w 194"/>
                    <a:gd name="T21" fmla="*/ 29 h 106"/>
                    <a:gd name="T22" fmla="*/ 116 w 194"/>
                    <a:gd name="T23" fmla="*/ 22 h 106"/>
                    <a:gd name="T24" fmla="*/ 130 w 194"/>
                    <a:gd name="T25" fmla="*/ 20 h 106"/>
                    <a:gd name="T26" fmla="*/ 161 w 194"/>
                    <a:gd name="T27" fmla="*/ 11 h 106"/>
                    <a:gd name="T28" fmla="*/ 164 w 194"/>
                    <a:gd name="T29" fmla="*/ 10 h 106"/>
                    <a:gd name="T30" fmla="*/ 181 w 194"/>
                    <a:gd name="T31" fmla="*/ 0 h 106"/>
                    <a:gd name="T32" fmla="*/ 193 w 194"/>
                    <a:gd name="T33" fmla="*/ 0 h 106"/>
                    <a:gd name="T34" fmla="*/ 194 w 194"/>
                    <a:gd name="T35" fmla="*/ 1 h 106"/>
                    <a:gd name="T36" fmla="*/ 140 w 194"/>
                    <a:gd name="T37" fmla="*/ 42 h 106"/>
                    <a:gd name="T38" fmla="*/ 139 w 194"/>
                    <a:gd name="T39" fmla="*/ 39 h 106"/>
                    <a:gd name="T40" fmla="*/ 138 w 194"/>
                    <a:gd name="T41" fmla="*/ 38 h 106"/>
                    <a:gd name="T42" fmla="*/ 137 w 194"/>
                    <a:gd name="T43" fmla="*/ 39 h 106"/>
                    <a:gd name="T44" fmla="*/ 130 w 194"/>
                    <a:gd name="T45" fmla="*/ 48 h 106"/>
                    <a:gd name="T46" fmla="*/ 131 w 194"/>
                    <a:gd name="T47" fmla="*/ 50 h 106"/>
                    <a:gd name="T48" fmla="*/ 13 w 194"/>
                    <a:gd name="T49" fmla="*/ 102 h 106"/>
                    <a:gd name="T50" fmla="*/ 0 w 194"/>
                    <a:gd name="T51" fmla="*/ 105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94" h="106">
                      <a:moveTo>
                        <a:pt x="0" y="105"/>
                      </a:moveTo>
                      <a:cubicBezTo>
                        <a:pt x="7" y="102"/>
                        <a:pt x="13" y="100"/>
                        <a:pt x="19" y="96"/>
                      </a:cubicBezTo>
                      <a:cubicBezTo>
                        <a:pt x="24" y="94"/>
                        <a:pt x="32" y="95"/>
                        <a:pt x="32" y="86"/>
                      </a:cubicBezTo>
                      <a:cubicBezTo>
                        <a:pt x="32" y="85"/>
                        <a:pt x="34" y="85"/>
                        <a:pt x="34" y="86"/>
                      </a:cubicBezTo>
                      <a:cubicBezTo>
                        <a:pt x="38" y="91"/>
                        <a:pt x="42" y="87"/>
                        <a:pt x="45" y="85"/>
                      </a:cubicBezTo>
                      <a:cubicBezTo>
                        <a:pt x="48" y="82"/>
                        <a:pt x="52" y="80"/>
                        <a:pt x="56" y="79"/>
                      </a:cubicBezTo>
                      <a:cubicBezTo>
                        <a:pt x="57" y="78"/>
                        <a:pt x="57" y="78"/>
                        <a:pt x="57" y="78"/>
                      </a:cubicBezTo>
                      <a:cubicBezTo>
                        <a:pt x="58" y="77"/>
                        <a:pt x="60" y="76"/>
                        <a:pt x="61" y="76"/>
                      </a:cubicBezTo>
                      <a:cubicBezTo>
                        <a:pt x="67" y="73"/>
                        <a:pt x="74" y="70"/>
                        <a:pt x="80" y="68"/>
                      </a:cubicBezTo>
                      <a:cubicBezTo>
                        <a:pt x="92" y="64"/>
                        <a:pt x="100" y="57"/>
                        <a:pt x="100" y="43"/>
                      </a:cubicBezTo>
                      <a:cubicBezTo>
                        <a:pt x="100" y="38"/>
                        <a:pt x="106" y="35"/>
                        <a:pt x="107" y="29"/>
                      </a:cubicBezTo>
                      <a:cubicBezTo>
                        <a:pt x="109" y="25"/>
                        <a:pt x="111" y="22"/>
                        <a:pt x="116" y="22"/>
                      </a:cubicBezTo>
                      <a:cubicBezTo>
                        <a:pt x="121" y="23"/>
                        <a:pt x="125" y="21"/>
                        <a:pt x="130" y="20"/>
                      </a:cubicBezTo>
                      <a:cubicBezTo>
                        <a:pt x="141" y="20"/>
                        <a:pt x="150" y="13"/>
                        <a:pt x="161" y="11"/>
                      </a:cubicBezTo>
                      <a:cubicBezTo>
                        <a:pt x="162" y="10"/>
                        <a:pt x="163" y="10"/>
                        <a:pt x="164" y="10"/>
                      </a:cubicBezTo>
                      <a:cubicBezTo>
                        <a:pt x="173" y="11"/>
                        <a:pt x="174" y="1"/>
                        <a:pt x="181" y="0"/>
                      </a:cubicBezTo>
                      <a:cubicBezTo>
                        <a:pt x="185" y="1"/>
                        <a:pt x="189" y="0"/>
                        <a:pt x="193" y="0"/>
                      </a:cubicBezTo>
                      <a:cubicBezTo>
                        <a:pt x="194" y="0"/>
                        <a:pt x="194" y="0"/>
                        <a:pt x="194" y="1"/>
                      </a:cubicBezTo>
                      <a:cubicBezTo>
                        <a:pt x="176" y="14"/>
                        <a:pt x="160" y="30"/>
                        <a:pt x="140" y="42"/>
                      </a:cubicBezTo>
                      <a:cubicBezTo>
                        <a:pt x="139" y="41"/>
                        <a:pt x="138" y="40"/>
                        <a:pt x="139" y="39"/>
                      </a:cubicBezTo>
                      <a:cubicBezTo>
                        <a:pt x="139" y="37"/>
                        <a:pt x="139" y="37"/>
                        <a:pt x="138" y="38"/>
                      </a:cubicBezTo>
                      <a:cubicBezTo>
                        <a:pt x="137" y="39"/>
                        <a:pt x="139" y="38"/>
                        <a:pt x="137" y="39"/>
                      </a:cubicBezTo>
                      <a:cubicBezTo>
                        <a:pt x="135" y="42"/>
                        <a:pt x="124" y="38"/>
                        <a:pt x="130" y="48"/>
                      </a:cubicBezTo>
                      <a:cubicBezTo>
                        <a:pt x="130" y="49"/>
                        <a:pt x="130" y="49"/>
                        <a:pt x="131" y="50"/>
                      </a:cubicBezTo>
                      <a:cubicBezTo>
                        <a:pt x="92" y="69"/>
                        <a:pt x="52" y="85"/>
                        <a:pt x="13" y="102"/>
                      </a:cubicBezTo>
                      <a:cubicBezTo>
                        <a:pt x="9" y="103"/>
                        <a:pt x="5" y="106"/>
                        <a:pt x="0" y="105"/>
                      </a:cubicBezTo>
                      <a:close/>
                    </a:path>
                  </a:pathLst>
                </a:custGeom>
                <a:solidFill>
                  <a:srgbClr val="B9B7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9" name="Freeform 461"/>
                <p:cNvSpPr>
                  <a:spLocks/>
                </p:cNvSpPr>
                <p:nvPr userDrawn="1"/>
              </p:nvSpPr>
              <p:spPr bwMode="auto">
                <a:xfrm>
                  <a:off x="5350" y="523"/>
                  <a:ext cx="50" cy="50"/>
                </a:xfrm>
                <a:custGeom>
                  <a:avLst/>
                  <a:gdLst>
                    <a:gd name="T0" fmla="*/ 21 w 43"/>
                    <a:gd name="T1" fmla="*/ 31 h 43"/>
                    <a:gd name="T2" fmla="*/ 24 w 43"/>
                    <a:gd name="T3" fmla="*/ 38 h 43"/>
                    <a:gd name="T4" fmla="*/ 22 w 43"/>
                    <a:gd name="T5" fmla="*/ 43 h 43"/>
                    <a:gd name="T6" fmla="*/ 0 w 43"/>
                    <a:gd name="T7" fmla="*/ 3 h 43"/>
                    <a:gd name="T8" fmla="*/ 4 w 43"/>
                    <a:gd name="T9" fmla="*/ 2 h 43"/>
                    <a:gd name="T10" fmla="*/ 17 w 43"/>
                    <a:gd name="T11" fmla="*/ 15 h 43"/>
                    <a:gd name="T12" fmla="*/ 17 w 43"/>
                    <a:gd name="T13" fmla="*/ 17 h 43"/>
                    <a:gd name="T14" fmla="*/ 20 w 43"/>
                    <a:gd name="T15" fmla="*/ 16 h 43"/>
                    <a:gd name="T16" fmla="*/ 25 w 43"/>
                    <a:gd name="T17" fmla="*/ 11 h 43"/>
                    <a:gd name="T18" fmla="*/ 29 w 43"/>
                    <a:gd name="T19" fmla="*/ 7 h 43"/>
                    <a:gd name="T20" fmla="*/ 29 w 43"/>
                    <a:gd name="T21" fmla="*/ 7 h 43"/>
                    <a:gd name="T22" fmla="*/ 42 w 43"/>
                    <a:gd name="T23" fmla="*/ 2 h 43"/>
                    <a:gd name="T24" fmla="*/ 39 w 43"/>
                    <a:gd name="T25" fmla="*/ 8 h 43"/>
                    <a:gd name="T26" fmla="*/ 30 w 43"/>
                    <a:gd name="T27" fmla="*/ 22 h 43"/>
                    <a:gd name="T28" fmla="*/ 30 w 43"/>
                    <a:gd name="T29" fmla="*/ 22 h 43"/>
                    <a:gd name="T30" fmla="*/ 21 w 43"/>
                    <a:gd name="T31" fmla="*/ 31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3" h="43">
                      <a:moveTo>
                        <a:pt x="21" y="31"/>
                      </a:moveTo>
                      <a:cubicBezTo>
                        <a:pt x="22" y="33"/>
                        <a:pt x="23" y="35"/>
                        <a:pt x="24" y="38"/>
                      </a:cubicBezTo>
                      <a:cubicBezTo>
                        <a:pt x="26" y="40"/>
                        <a:pt x="27" y="42"/>
                        <a:pt x="22" y="43"/>
                      </a:cubicBezTo>
                      <a:cubicBezTo>
                        <a:pt x="13" y="30"/>
                        <a:pt x="6" y="17"/>
                        <a:pt x="0" y="3"/>
                      </a:cubicBezTo>
                      <a:cubicBezTo>
                        <a:pt x="1" y="0"/>
                        <a:pt x="2" y="0"/>
                        <a:pt x="4" y="2"/>
                      </a:cubicBezTo>
                      <a:cubicBezTo>
                        <a:pt x="9" y="6"/>
                        <a:pt x="13" y="10"/>
                        <a:pt x="17" y="15"/>
                      </a:cubicBezTo>
                      <a:cubicBezTo>
                        <a:pt x="17" y="16"/>
                        <a:pt x="17" y="16"/>
                        <a:pt x="17" y="17"/>
                      </a:cubicBezTo>
                      <a:cubicBezTo>
                        <a:pt x="19" y="18"/>
                        <a:pt x="19" y="17"/>
                        <a:pt x="20" y="16"/>
                      </a:cubicBezTo>
                      <a:cubicBezTo>
                        <a:pt x="22" y="15"/>
                        <a:pt x="24" y="13"/>
                        <a:pt x="25" y="11"/>
                      </a:cubicBezTo>
                      <a:cubicBezTo>
                        <a:pt x="26" y="9"/>
                        <a:pt x="28" y="9"/>
                        <a:pt x="29" y="7"/>
                      </a:cubicBezTo>
                      <a:cubicBezTo>
                        <a:pt x="29" y="7"/>
                        <a:pt x="29" y="7"/>
                        <a:pt x="29" y="7"/>
                      </a:cubicBezTo>
                      <a:cubicBezTo>
                        <a:pt x="33" y="5"/>
                        <a:pt x="37" y="4"/>
                        <a:pt x="42" y="2"/>
                      </a:cubicBezTo>
                      <a:cubicBezTo>
                        <a:pt x="43" y="5"/>
                        <a:pt x="40" y="6"/>
                        <a:pt x="39" y="8"/>
                      </a:cubicBezTo>
                      <a:cubicBezTo>
                        <a:pt x="43" y="18"/>
                        <a:pt x="34" y="18"/>
                        <a:pt x="30" y="22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27" y="26"/>
                        <a:pt x="21" y="26"/>
                        <a:pt x="21" y="31"/>
                      </a:cubicBezTo>
                      <a:close/>
                    </a:path>
                  </a:pathLst>
                </a:custGeom>
                <a:solidFill>
                  <a:srgbClr val="EFF2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0" name="Freeform 462"/>
                <p:cNvSpPr>
                  <a:spLocks/>
                </p:cNvSpPr>
                <p:nvPr userDrawn="1"/>
              </p:nvSpPr>
              <p:spPr bwMode="auto">
                <a:xfrm>
                  <a:off x="5344" y="513"/>
                  <a:ext cx="27" cy="27"/>
                </a:xfrm>
                <a:custGeom>
                  <a:avLst/>
                  <a:gdLst>
                    <a:gd name="T0" fmla="*/ 22 w 23"/>
                    <a:gd name="T1" fmla="*/ 24 h 24"/>
                    <a:gd name="T2" fmla="*/ 14 w 23"/>
                    <a:gd name="T3" fmla="*/ 19 h 24"/>
                    <a:gd name="T4" fmla="*/ 5 w 23"/>
                    <a:gd name="T5" fmla="*/ 10 h 24"/>
                    <a:gd name="T6" fmla="*/ 1 w 23"/>
                    <a:gd name="T7" fmla="*/ 10 h 24"/>
                    <a:gd name="T8" fmla="*/ 0 w 23"/>
                    <a:gd name="T9" fmla="*/ 7 h 24"/>
                    <a:gd name="T10" fmla="*/ 1 w 23"/>
                    <a:gd name="T11" fmla="*/ 4 h 24"/>
                    <a:gd name="T12" fmla="*/ 12 w 23"/>
                    <a:gd name="T13" fmla="*/ 0 h 24"/>
                    <a:gd name="T14" fmla="*/ 19 w 23"/>
                    <a:gd name="T15" fmla="*/ 1 h 24"/>
                    <a:gd name="T16" fmla="*/ 20 w 23"/>
                    <a:gd name="T17" fmla="*/ 2 h 24"/>
                    <a:gd name="T18" fmla="*/ 16 w 23"/>
                    <a:gd name="T19" fmla="*/ 8 h 24"/>
                    <a:gd name="T20" fmla="*/ 13 w 23"/>
                    <a:gd name="T21" fmla="*/ 12 h 24"/>
                    <a:gd name="T22" fmla="*/ 17 w 23"/>
                    <a:gd name="T23" fmla="*/ 14 h 24"/>
                    <a:gd name="T24" fmla="*/ 21 w 23"/>
                    <a:gd name="T25" fmla="*/ 18 h 24"/>
                    <a:gd name="T26" fmla="*/ 22 w 23"/>
                    <a:gd name="T27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" h="24">
                      <a:moveTo>
                        <a:pt x="22" y="24"/>
                      </a:moveTo>
                      <a:cubicBezTo>
                        <a:pt x="18" y="24"/>
                        <a:pt x="16" y="22"/>
                        <a:pt x="14" y="19"/>
                      </a:cubicBezTo>
                      <a:cubicBezTo>
                        <a:pt x="12" y="16"/>
                        <a:pt x="10" y="12"/>
                        <a:pt x="5" y="10"/>
                      </a:cubicBezTo>
                      <a:cubicBezTo>
                        <a:pt x="4" y="11"/>
                        <a:pt x="3" y="11"/>
                        <a:pt x="1" y="10"/>
                      </a:cubicBezTo>
                      <a:cubicBezTo>
                        <a:pt x="1" y="9"/>
                        <a:pt x="0" y="8"/>
                        <a:pt x="0" y="7"/>
                      </a:cubicBezTo>
                      <a:cubicBezTo>
                        <a:pt x="0" y="6"/>
                        <a:pt x="0" y="5"/>
                        <a:pt x="1" y="4"/>
                      </a:cubicBezTo>
                      <a:cubicBezTo>
                        <a:pt x="5" y="3"/>
                        <a:pt x="8" y="2"/>
                        <a:pt x="12" y="0"/>
                      </a:cubicBezTo>
                      <a:cubicBezTo>
                        <a:pt x="14" y="1"/>
                        <a:pt x="17" y="0"/>
                        <a:pt x="19" y="1"/>
                      </a:cubicBezTo>
                      <a:cubicBezTo>
                        <a:pt x="19" y="1"/>
                        <a:pt x="20" y="1"/>
                        <a:pt x="20" y="2"/>
                      </a:cubicBezTo>
                      <a:cubicBezTo>
                        <a:pt x="19" y="4"/>
                        <a:pt x="22" y="9"/>
                        <a:pt x="16" y="8"/>
                      </a:cubicBezTo>
                      <a:cubicBezTo>
                        <a:pt x="14" y="7"/>
                        <a:pt x="13" y="9"/>
                        <a:pt x="13" y="12"/>
                      </a:cubicBezTo>
                      <a:cubicBezTo>
                        <a:pt x="13" y="13"/>
                        <a:pt x="15" y="15"/>
                        <a:pt x="17" y="14"/>
                      </a:cubicBezTo>
                      <a:cubicBezTo>
                        <a:pt x="23" y="11"/>
                        <a:pt x="23" y="14"/>
                        <a:pt x="21" y="18"/>
                      </a:cubicBezTo>
                      <a:cubicBezTo>
                        <a:pt x="21" y="20"/>
                        <a:pt x="23" y="22"/>
                        <a:pt x="22" y="24"/>
                      </a:cubicBezTo>
                      <a:close/>
                    </a:path>
                  </a:pathLst>
                </a:custGeom>
                <a:solidFill>
                  <a:srgbClr val="F8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1" name="Freeform 463"/>
                <p:cNvSpPr>
                  <a:spLocks/>
                </p:cNvSpPr>
                <p:nvPr userDrawn="1"/>
              </p:nvSpPr>
              <p:spPr bwMode="auto">
                <a:xfrm>
                  <a:off x="5337" y="494"/>
                  <a:ext cx="20" cy="18"/>
                </a:xfrm>
                <a:custGeom>
                  <a:avLst/>
                  <a:gdLst>
                    <a:gd name="T0" fmla="*/ 8 w 17"/>
                    <a:gd name="T1" fmla="*/ 5 h 15"/>
                    <a:gd name="T2" fmla="*/ 13 w 17"/>
                    <a:gd name="T3" fmla="*/ 0 h 15"/>
                    <a:gd name="T4" fmla="*/ 13 w 17"/>
                    <a:gd name="T5" fmla="*/ 0 h 15"/>
                    <a:gd name="T6" fmla="*/ 17 w 17"/>
                    <a:gd name="T7" fmla="*/ 5 h 15"/>
                    <a:gd name="T8" fmla="*/ 16 w 17"/>
                    <a:gd name="T9" fmla="*/ 7 h 15"/>
                    <a:gd name="T10" fmla="*/ 3 w 17"/>
                    <a:gd name="T11" fmla="*/ 15 h 15"/>
                    <a:gd name="T12" fmla="*/ 1 w 17"/>
                    <a:gd name="T13" fmla="*/ 15 h 15"/>
                    <a:gd name="T14" fmla="*/ 0 w 17"/>
                    <a:gd name="T15" fmla="*/ 12 h 15"/>
                    <a:gd name="T16" fmla="*/ 8 w 17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15">
                      <a:moveTo>
                        <a:pt x="8" y="5"/>
                      </a:moveTo>
                      <a:cubicBezTo>
                        <a:pt x="10" y="4"/>
                        <a:pt x="12" y="2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6" y="1"/>
                        <a:pt x="16" y="3"/>
                        <a:pt x="17" y="5"/>
                      </a:cubicBezTo>
                      <a:cubicBezTo>
                        <a:pt x="16" y="6"/>
                        <a:pt x="16" y="6"/>
                        <a:pt x="16" y="7"/>
                      </a:cubicBezTo>
                      <a:cubicBezTo>
                        <a:pt x="11" y="8"/>
                        <a:pt x="6" y="11"/>
                        <a:pt x="3" y="15"/>
                      </a:cubicBezTo>
                      <a:cubicBezTo>
                        <a:pt x="2" y="15"/>
                        <a:pt x="2" y="15"/>
                        <a:pt x="1" y="15"/>
                      </a:cubicBezTo>
                      <a:cubicBezTo>
                        <a:pt x="1" y="14"/>
                        <a:pt x="0" y="13"/>
                        <a:pt x="0" y="12"/>
                      </a:cubicBezTo>
                      <a:cubicBezTo>
                        <a:pt x="2" y="8"/>
                        <a:pt x="3" y="5"/>
                        <a:pt x="8" y="5"/>
                      </a:cubicBezTo>
                      <a:close/>
                    </a:path>
                  </a:pathLst>
                </a:custGeom>
                <a:solidFill>
                  <a:srgbClr val="DDE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2" name="Freeform 464"/>
                <p:cNvSpPr>
                  <a:spLocks/>
                </p:cNvSpPr>
                <p:nvPr userDrawn="1"/>
              </p:nvSpPr>
              <p:spPr bwMode="auto">
                <a:xfrm>
                  <a:off x="5360" y="502"/>
                  <a:ext cx="22" cy="15"/>
                </a:xfrm>
                <a:custGeom>
                  <a:avLst/>
                  <a:gdLst>
                    <a:gd name="T0" fmla="*/ 0 w 19"/>
                    <a:gd name="T1" fmla="*/ 8 h 13"/>
                    <a:gd name="T2" fmla="*/ 19 w 19"/>
                    <a:gd name="T3" fmla="*/ 0 h 13"/>
                    <a:gd name="T4" fmla="*/ 6 w 19"/>
                    <a:gd name="T5" fmla="*/ 11 h 13"/>
                    <a:gd name="T6" fmla="*/ 6 w 19"/>
                    <a:gd name="T7" fmla="*/ 11 h 13"/>
                    <a:gd name="T8" fmla="*/ 0 w 19"/>
                    <a:gd name="T9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3">
                      <a:moveTo>
                        <a:pt x="0" y="8"/>
                      </a:moveTo>
                      <a:cubicBezTo>
                        <a:pt x="6" y="6"/>
                        <a:pt x="13" y="3"/>
                        <a:pt x="19" y="0"/>
                      </a:cubicBezTo>
                      <a:cubicBezTo>
                        <a:pt x="15" y="4"/>
                        <a:pt x="10" y="7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4" y="9"/>
                        <a:pt x="0" y="13"/>
                        <a:pt x="0" y="8"/>
                      </a:cubicBezTo>
                      <a:close/>
                    </a:path>
                  </a:pathLst>
                </a:custGeom>
                <a:solidFill>
                  <a:srgbClr val="F8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3" name="Freeform 465"/>
                <p:cNvSpPr>
                  <a:spLocks/>
                </p:cNvSpPr>
                <p:nvPr userDrawn="1"/>
              </p:nvSpPr>
              <p:spPr bwMode="auto">
                <a:xfrm>
                  <a:off x="5372" y="520"/>
                  <a:ext cx="11" cy="16"/>
                </a:xfrm>
                <a:custGeom>
                  <a:avLst/>
                  <a:gdLst>
                    <a:gd name="T0" fmla="*/ 10 w 10"/>
                    <a:gd name="T1" fmla="*/ 10 h 14"/>
                    <a:gd name="T2" fmla="*/ 6 w 10"/>
                    <a:gd name="T3" fmla="*/ 14 h 14"/>
                    <a:gd name="T4" fmla="*/ 3 w 10"/>
                    <a:gd name="T5" fmla="*/ 8 h 14"/>
                    <a:gd name="T6" fmla="*/ 3 w 10"/>
                    <a:gd name="T7" fmla="*/ 0 h 14"/>
                    <a:gd name="T8" fmla="*/ 10 w 10"/>
                    <a:gd name="T9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4">
                      <a:moveTo>
                        <a:pt x="10" y="10"/>
                      </a:moveTo>
                      <a:cubicBezTo>
                        <a:pt x="9" y="12"/>
                        <a:pt x="8" y="14"/>
                        <a:pt x="6" y="14"/>
                      </a:cubicBezTo>
                      <a:cubicBezTo>
                        <a:pt x="5" y="12"/>
                        <a:pt x="4" y="10"/>
                        <a:pt x="3" y="8"/>
                      </a:cubicBezTo>
                      <a:cubicBezTo>
                        <a:pt x="0" y="5"/>
                        <a:pt x="1" y="3"/>
                        <a:pt x="3" y="0"/>
                      </a:cubicBezTo>
                      <a:cubicBezTo>
                        <a:pt x="5" y="4"/>
                        <a:pt x="5" y="9"/>
                        <a:pt x="10" y="10"/>
                      </a:cubicBezTo>
                      <a:close/>
                    </a:path>
                  </a:pathLst>
                </a:custGeom>
                <a:solidFill>
                  <a:srgbClr val="F8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4" name="Freeform 466"/>
                <p:cNvSpPr>
                  <a:spLocks/>
                </p:cNvSpPr>
                <p:nvPr userDrawn="1"/>
              </p:nvSpPr>
              <p:spPr bwMode="auto">
                <a:xfrm>
                  <a:off x="5488" y="455"/>
                  <a:ext cx="15" cy="8"/>
                </a:xfrm>
                <a:custGeom>
                  <a:avLst/>
                  <a:gdLst>
                    <a:gd name="T0" fmla="*/ 1 w 13"/>
                    <a:gd name="T1" fmla="*/ 7 h 7"/>
                    <a:gd name="T2" fmla="*/ 0 w 13"/>
                    <a:gd name="T3" fmla="*/ 5 h 7"/>
                    <a:gd name="T4" fmla="*/ 13 w 13"/>
                    <a:gd name="T5" fmla="*/ 0 h 7"/>
                    <a:gd name="T6" fmla="*/ 1 w 13"/>
                    <a:gd name="T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7">
                      <a:moveTo>
                        <a:pt x="1" y="7"/>
                      </a:moveTo>
                      <a:cubicBezTo>
                        <a:pt x="1" y="7"/>
                        <a:pt x="1" y="6"/>
                        <a:pt x="0" y="5"/>
                      </a:cubicBezTo>
                      <a:cubicBezTo>
                        <a:pt x="5" y="3"/>
                        <a:pt x="9" y="2"/>
                        <a:pt x="13" y="0"/>
                      </a:cubicBezTo>
                      <a:cubicBezTo>
                        <a:pt x="10" y="5"/>
                        <a:pt x="5" y="5"/>
                        <a:pt x="1" y="7"/>
                      </a:cubicBezTo>
                      <a:close/>
                    </a:path>
                  </a:pathLst>
                </a:custGeom>
                <a:solidFill>
                  <a:srgbClr val="E6E3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5" name="Freeform 467"/>
                <p:cNvSpPr>
                  <a:spLocks/>
                </p:cNvSpPr>
                <p:nvPr userDrawn="1"/>
              </p:nvSpPr>
              <p:spPr bwMode="auto">
                <a:xfrm>
                  <a:off x="5358" y="512"/>
                  <a:ext cx="9" cy="6"/>
                </a:xfrm>
                <a:custGeom>
                  <a:avLst/>
                  <a:gdLst>
                    <a:gd name="T0" fmla="*/ 2 w 8"/>
                    <a:gd name="T1" fmla="*/ 0 h 6"/>
                    <a:gd name="T2" fmla="*/ 8 w 8"/>
                    <a:gd name="T3" fmla="*/ 3 h 6"/>
                    <a:gd name="T4" fmla="*/ 0 w 8"/>
                    <a:gd name="T5" fmla="*/ 1 h 6"/>
                    <a:gd name="T6" fmla="*/ 2 w 8"/>
                    <a:gd name="T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6">
                      <a:moveTo>
                        <a:pt x="2" y="0"/>
                      </a:moveTo>
                      <a:cubicBezTo>
                        <a:pt x="4" y="2"/>
                        <a:pt x="6" y="1"/>
                        <a:pt x="8" y="3"/>
                      </a:cubicBezTo>
                      <a:cubicBezTo>
                        <a:pt x="5" y="4"/>
                        <a:pt x="2" y="6"/>
                        <a:pt x="0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B4B6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6" name="Freeform 468"/>
                <p:cNvSpPr>
                  <a:spLocks/>
                </p:cNvSpPr>
                <p:nvPr userDrawn="1"/>
              </p:nvSpPr>
              <p:spPr bwMode="auto">
                <a:xfrm>
                  <a:off x="5341" y="516"/>
                  <a:ext cx="5" cy="6"/>
                </a:xfrm>
                <a:custGeom>
                  <a:avLst/>
                  <a:gdLst>
                    <a:gd name="T0" fmla="*/ 4 w 5"/>
                    <a:gd name="T1" fmla="*/ 1 h 5"/>
                    <a:gd name="T2" fmla="*/ 5 w 5"/>
                    <a:gd name="T3" fmla="*/ 4 h 5"/>
                    <a:gd name="T4" fmla="*/ 2 w 5"/>
                    <a:gd name="T5" fmla="*/ 5 h 5"/>
                    <a:gd name="T6" fmla="*/ 0 w 5"/>
                    <a:gd name="T7" fmla="*/ 3 h 5"/>
                    <a:gd name="T8" fmla="*/ 1 w 5"/>
                    <a:gd name="T9" fmla="*/ 0 h 5"/>
                    <a:gd name="T10" fmla="*/ 4 w 5"/>
                    <a:gd name="T1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5">
                      <a:moveTo>
                        <a:pt x="4" y="1"/>
                      </a:moveTo>
                      <a:cubicBezTo>
                        <a:pt x="4" y="2"/>
                        <a:pt x="4" y="3"/>
                        <a:pt x="5" y="4"/>
                      </a:cubicBezTo>
                      <a:cubicBezTo>
                        <a:pt x="4" y="5"/>
                        <a:pt x="3" y="5"/>
                        <a:pt x="2" y="5"/>
                      </a:cubicBezTo>
                      <a:cubicBezTo>
                        <a:pt x="1" y="5"/>
                        <a:pt x="1" y="4"/>
                        <a:pt x="0" y="3"/>
                      </a:cubicBez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2" y="1"/>
                        <a:pt x="3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DDE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7" name="Freeform 469"/>
                <p:cNvSpPr>
                  <a:spLocks/>
                </p:cNvSpPr>
                <p:nvPr userDrawn="1"/>
              </p:nvSpPr>
              <p:spPr bwMode="auto">
                <a:xfrm>
                  <a:off x="5337" y="514"/>
                  <a:ext cx="5" cy="7"/>
                </a:xfrm>
                <a:custGeom>
                  <a:avLst/>
                  <a:gdLst>
                    <a:gd name="T0" fmla="*/ 4 w 4"/>
                    <a:gd name="T1" fmla="*/ 2 h 6"/>
                    <a:gd name="T2" fmla="*/ 4 w 4"/>
                    <a:gd name="T3" fmla="*/ 5 h 6"/>
                    <a:gd name="T4" fmla="*/ 2 w 4"/>
                    <a:gd name="T5" fmla="*/ 6 h 6"/>
                    <a:gd name="T6" fmla="*/ 0 w 4"/>
                    <a:gd name="T7" fmla="*/ 1 h 6"/>
                    <a:gd name="T8" fmla="*/ 3 w 4"/>
                    <a:gd name="T9" fmla="*/ 0 h 6"/>
                    <a:gd name="T10" fmla="*/ 4 w 4"/>
                    <a:gd name="T1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6">
                      <a:moveTo>
                        <a:pt x="4" y="2"/>
                      </a:moveTo>
                      <a:cubicBezTo>
                        <a:pt x="4" y="3"/>
                        <a:pt x="4" y="4"/>
                        <a:pt x="4" y="5"/>
                      </a:cubicBezTo>
                      <a:cubicBezTo>
                        <a:pt x="4" y="6"/>
                        <a:pt x="3" y="6"/>
                        <a:pt x="2" y="6"/>
                      </a:cubicBezTo>
                      <a:cubicBezTo>
                        <a:pt x="0" y="4"/>
                        <a:pt x="0" y="3"/>
                        <a:pt x="0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1"/>
                        <a:pt x="3" y="2"/>
                        <a:pt x="4" y="2"/>
                      </a:cubicBezTo>
                      <a:close/>
                    </a:path>
                  </a:pathLst>
                </a:custGeom>
                <a:solidFill>
                  <a:srgbClr val="6164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8" name="Freeform 470"/>
                <p:cNvSpPr>
                  <a:spLocks/>
                </p:cNvSpPr>
                <p:nvPr userDrawn="1"/>
              </p:nvSpPr>
              <p:spPr bwMode="auto">
                <a:xfrm>
                  <a:off x="5356" y="500"/>
                  <a:ext cx="3" cy="2"/>
                </a:xfrm>
                <a:custGeom>
                  <a:avLst/>
                  <a:gdLst>
                    <a:gd name="T0" fmla="*/ 2 w 3"/>
                    <a:gd name="T1" fmla="*/ 1 h 2"/>
                    <a:gd name="T2" fmla="*/ 3 w 3"/>
                    <a:gd name="T3" fmla="*/ 2 h 2"/>
                    <a:gd name="T4" fmla="*/ 0 w 3"/>
                    <a:gd name="T5" fmla="*/ 2 h 2"/>
                    <a:gd name="T6" fmla="*/ 0 w 3"/>
                    <a:gd name="T7" fmla="*/ 1 h 2"/>
                    <a:gd name="T8" fmla="*/ 2 w 3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2" y="1"/>
                      </a:moveTo>
                      <a:cubicBezTo>
                        <a:pt x="3" y="1"/>
                        <a:pt x="3" y="2"/>
                        <a:pt x="3" y="2"/>
                      </a:cubicBezTo>
                      <a:cubicBezTo>
                        <a:pt x="2" y="2"/>
                        <a:pt x="1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DDE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9" name="Freeform 471"/>
                <p:cNvSpPr>
                  <a:spLocks/>
                </p:cNvSpPr>
                <p:nvPr userDrawn="1"/>
              </p:nvSpPr>
              <p:spPr bwMode="auto">
                <a:xfrm>
                  <a:off x="5337" y="512"/>
                  <a:ext cx="4" cy="2"/>
                </a:xfrm>
                <a:custGeom>
                  <a:avLst/>
                  <a:gdLst>
                    <a:gd name="T0" fmla="*/ 3 w 3"/>
                    <a:gd name="T1" fmla="*/ 2 h 2"/>
                    <a:gd name="T2" fmla="*/ 1 w 3"/>
                    <a:gd name="T3" fmla="*/ 2 h 2"/>
                    <a:gd name="T4" fmla="*/ 1 w 3"/>
                    <a:gd name="T5" fmla="*/ 0 h 2"/>
                    <a:gd name="T6" fmla="*/ 3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1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DDE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0" name="Freeform 472"/>
                <p:cNvSpPr>
                  <a:spLocks/>
                </p:cNvSpPr>
                <p:nvPr userDrawn="1"/>
              </p:nvSpPr>
              <p:spPr bwMode="auto">
                <a:xfrm>
                  <a:off x="5370" y="542"/>
                  <a:ext cx="3" cy="2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1 h 2"/>
                    <a:gd name="T4" fmla="*/ 3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3" y="2"/>
                        <a:pt x="2" y="2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F8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1" name="Freeform 473"/>
                <p:cNvSpPr>
                  <a:spLocks/>
                </p:cNvSpPr>
                <p:nvPr userDrawn="1"/>
              </p:nvSpPr>
              <p:spPr bwMode="auto">
                <a:xfrm>
                  <a:off x="5493" y="724"/>
                  <a:ext cx="83" cy="70"/>
                </a:xfrm>
                <a:custGeom>
                  <a:avLst/>
                  <a:gdLst>
                    <a:gd name="T0" fmla="*/ 29 w 72"/>
                    <a:gd name="T1" fmla="*/ 33 h 61"/>
                    <a:gd name="T2" fmla="*/ 25 w 72"/>
                    <a:gd name="T3" fmla="*/ 30 h 61"/>
                    <a:gd name="T4" fmla="*/ 14 w 72"/>
                    <a:gd name="T5" fmla="*/ 21 h 61"/>
                    <a:gd name="T6" fmla="*/ 7 w 72"/>
                    <a:gd name="T7" fmla="*/ 13 h 61"/>
                    <a:gd name="T8" fmla="*/ 5 w 72"/>
                    <a:gd name="T9" fmla="*/ 3 h 61"/>
                    <a:gd name="T10" fmla="*/ 18 w 72"/>
                    <a:gd name="T11" fmla="*/ 3 h 61"/>
                    <a:gd name="T12" fmla="*/ 21 w 72"/>
                    <a:gd name="T13" fmla="*/ 7 h 61"/>
                    <a:gd name="T14" fmla="*/ 53 w 72"/>
                    <a:gd name="T15" fmla="*/ 37 h 61"/>
                    <a:gd name="T16" fmla="*/ 70 w 72"/>
                    <a:gd name="T17" fmla="*/ 53 h 61"/>
                    <a:gd name="T18" fmla="*/ 70 w 72"/>
                    <a:gd name="T19" fmla="*/ 58 h 61"/>
                    <a:gd name="T20" fmla="*/ 59 w 72"/>
                    <a:gd name="T21" fmla="*/ 57 h 61"/>
                    <a:gd name="T22" fmla="*/ 40 w 72"/>
                    <a:gd name="T23" fmla="*/ 42 h 61"/>
                    <a:gd name="T24" fmla="*/ 29 w 72"/>
                    <a:gd name="T25" fmla="*/ 33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61">
                      <a:moveTo>
                        <a:pt x="29" y="33"/>
                      </a:moveTo>
                      <a:cubicBezTo>
                        <a:pt x="29" y="32"/>
                        <a:pt x="27" y="30"/>
                        <a:pt x="25" y="30"/>
                      </a:cubicBezTo>
                      <a:cubicBezTo>
                        <a:pt x="22" y="27"/>
                        <a:pt x="19" y="23"/>
                        <a:pt x="14" y="21"/>
                      </a:cubicBezTo>
                      <a:cubicBezTo>
                        <a:pt x="13" y="17"/>
                        <a:pt x="8" y="16"/>
                        <a:pt x="7" y="13"/>
                      </a:cubicBezTo>
                      <a:cubicBezTo>
                        <a:pt x="6" y="10"/>
                        <a:pt x="0" y="7"/>
                        <a:pt x="5" y="3"/>
                      </a:cubicBezTo>
                      <a:cubicBezTo>
                        <a:pt x="9" y="0"/>
                        <a:pt x="15" y="0"/>
                        <a:pt x="18" y="3"/>
                      </a:cubicBezTo>
                      <a:cubicBezTo>
                        <a:pt x="19" y="4"/>
                        <a:pt x="20" y="6"/>
                        <a:pt x="21" y="7"/>
                      </a:cubicBezTo>
                      <a:cubicBezTo>
                        <a:pt x="31" y="18"/>
                        <a:pt x="40" y="29"/>
                        <a:pt x="53" y="37"/>
                      </a:cubicBezTo>
                      <a:cubicBezTo>
                        <a:pt x="57" y="45"/>
                        <a:pt x="64" y="48"/>
                        <a:pt x="70" y="53"/>
                      </a:cubicBezTo>
                      <a:cubicBezTo>
                        <a:pt x="70" y="55"/>
                        <a:pt x="72" y="57"/>
                        <a:pt x="70" y="58"/>
                      </a:cubicBezTo>
                      <a:cubicBezTo>
                        <a:pt x="66" y="59"/>
                        <a:pt x="62" y="61"/>
                        <a:pt x="59" y="57"/>
                      </a:cubicBezTo>
                      <a:cubicBezTo>
                        <a:pt x="54" y="51"/>
                        <a:pt x="47" y="46"/>
                        <a:pt x="40" y="42"/>
                      </a:cubicBezTo>
                      <a:cubicBezTo>
                        <a:pt x="38" y="37"/>
                        <a:pt x="34" y="35"/>
                        <a:pt x="29" y="33"/>
                      </a:cubicBezTo>
                      <a:close/>
                    </a:path>
                  </a:pathLst>
                </a:custGeom>
                <a:solidFill>
                  <a:srgbClr val="353D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2" name="Freeform 474"/>
                <p:cNvSpPr>
                  <a:spLocks/>
                </p:cNvSpPr>
                <p:nvPr userDrawn="1"/>
              </p:nvSpPr>
              <p:spPr bwMode="auto">
                <a:xfrm>
                  <a:off x="5477" y="683"/>
                  <a:ext cx="26" cy="28"/>
                </a:xfrm>
                <a:custGeom>
                  <a:avLst/>
                  <a:gdLst>
                    <a:gd name="T0" fmla="*/ 5 w 23"/>
                    <a:gd name="T1" fmla="*/ 1 h 24"/>
                    <a:gd name="T2" fmla="*/ 5 w 23"/>
                    <a:gd name="T3" fmla="*/ 3 h 24"/>
                    <a:gd name="T4" fmla="*/ 9 w 23"/>
                    <a:gd name="T5" fmla="*/ 4 h 24"/>
                    <a:gd name="T6" fmla="*/ 10 w 23"/>
                    <a:gd name="T7" fmla="*/ 6 h 24"/>
                    <a:gd name="T8" fmla="*/ 12 w 23"/>
                    <a:gd name="T9" fmla="*/ 8 h 24"/>
                    <a:gd name="T10" fmla="*/ 12 w 23"/>
                    <a:gd name="T11" fmla="*/ 8 h 24"/>
                    <a:gd name="T12" fmla="*/ 13 w 23"/>
                    <a:gd name="T13" fmla="*/ 10 h 24"/>
                    <a:gd name="T14" fmla="*/ 16 w 23"/>
                    <a:gd name="T15" fmla="*/ 11 h 24"/>
                    <a:gd name="T16" fmla="*/ 16 w 23"/>
                    <a:gd name="T17" fmla="*/ 11 h 24"/>
                    <a:gd name="T18" fmla="*/ 20 w 23"/>
                    <a:gd name="T19" fmla="*/ 12 h 24"/>
                    <a:gd name="T20" fmla="*/ 20 w 23"/>
                    <a:gd name="T21" fmla="*/ 12 h 24"/>
                    <a:gd name="T22" fmla="*/ 19 w 23"/>
                    <a:gd name="T23" fmla="*/ 23 h 24"/>
                    <a:gd name="T24" fmla="*/ 17 w 23"/>
                    <a:gd name="T25" fmla="*/ 24 h 24"/>
                    <a:gd name="T26" fmla="*/ 11 w 23"/>
                    <a:gd name="T27" fmla="*/ 19 h 24"/>
                    <a:gd name="T28" fmla="*/ 8 w 23"/>
                    <a:gd name="T29" fmla="*/ 17 h 24"/>
                    <a:gd name="T30" fmla="*/ 1 w 23"/>
                    <a:gd name="T31" fmla="*/ 10 h 24"/>
                    <a:gd name="T32" fmla="*/ 2 w 23"/>
                    <a:gd name="T33" fmla="*/ 2 h 24"/>
                    <a:gd name="T34" fmla="*/ 5 w 23"/>
                    <a:gd name="T35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3" h="24">
                      <a:moveTo>
                        <a:pt x="5" y="1"/>
                      </a:move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7" y="3"/>
                        <a:pt x="7" y="4"/>
                        <a:pt x="9" y="4"/>
                      </a:cubicBezTo>
                      <a:cubicBezTo>
                        <a:pt x="9" y="5"/>
                        <a:pt x="9" y="6"/>
                        <a:pt x="10" y="6"/>
                      </a:cubicBezTo>
                      <a:cubicBezTo>
                        <a:pt x="11" y="7"/>
                        <a:pt x="11" y="7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3" y="8"/>
                        <a:pt x="13" y="9"/>
                        <a:pt x="13" y="10"/>
                      </a:cubicBezTo>
                      <a:cubicBezTo>
                        <a:pt x="14" y="10"/>
                        <a:pt x="15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8" y="12"/>
                        <a:pt x="18" y="12"/>
                        <a:pt x="20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3" y="16"/>
                        <a:pt x="18" y="19"/>
                        <a:pt x="19" y="23"/>
                      </a:cubicBezTo>
                      <a:cubicBezTo>
                        <a:pt x="18" y="23"/>
                        <a:pt x="17" y="23"/>
                        <a:pt x="17" y="24"/>
                      </a:cubicBezTo>
                      <a:cubicBezTo>
                        <a:pt x="14" y="23"/>
                        <a:pt x="13" y="21"/>
                        <a:pt x="11" y="19"/>
                      </a:cubicBezTo>
                      <a:cubicBezTo>
                        <a:pt x="10" y="19"/>
                        <a:pt x="9" y="18"/>
                        <a:pt x="8" y="17"/>
                      </a:cubicBezTo>
                      <a:cubicBezTo>
                        <a:pt x="6" y="15"/>
                        <a:pt x="3" y="13"/>
                        <a:pt x="1" y="10"/>
                      </a:cubicBezTo>
                      <a:cubicBezTo>
                        <a:pt x="0" y="7"/>
                        <a:pt x="0" y="4"/>
                        <a:pt x="2" y="2"/>
                      </a:cubicBezTo>
                      <a:cubicBezTo>
                        <a:pt x="2" y="1"/>
                        <a:pt x="3" y="0"/>
                        <a:pt x="5" y="1"/>
                      </a:cubicBezTo>
                      <a:close/>
                    </a:path>
                  </a:pathLst>
                </a:custGeom>
                <a:solidFill>
                  <a:srgbClr val="E4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3" name="Freeform 475"/>
                <p:cNvSpPr>
                  <a:spLocks/>
                </p:cNvSpPr>
                <p:nvPr userDrawn="1"/>
              </p:nvSpPr>
              <p:spPr bwMode="auto">
                <a:xfrm>
                  <a:off x="5476" y="711"/>
                  <a:ext cx="18" cy="12"/>
                </a:xfrm>
                <a:custGeom>
                  <a:avLst/>
                  <a:gdLst>
                    <a:gd name="T0" fmla="*/ 16 w 16"/>
                    <a:gd name="T1" fmla="*/ 1 h 10"/>
                    <a:gd name="T2" fmla="*/ 5 w 16"/>
                    <a:gd name="T3" fmla="*/ 10 h 10"/>
                    <a:gd name="T4" fmla="*/ 0 w 16"/>
                    <a:gd name="T5" fmla="*/ 4 h 10"/>
                    <a:gd name="T6" fmla="*/ 13 w 16"/>
                    <a:gd name="T7" fmla="*/ 0 h 10"/>
                    <a:gd name="T8" fmla="*/ 16 w 16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16" y="1"/>
                      </a:moveTo>
                      <a:cubicBezTo>
                        <a:pt x="15" y="10"/>
                        <a:pt x="15" y="10"/>
                        <a:pt x="5" y="10"/>
                      </a:cubicBezTo>
                      <a:cubicBezTo>
                        <a:pt x="1" y="10"/>
                        <a:pt x="0" y="7"/>
                        <a:pt x="0" y="4"/>
                      </a:cubicBezTo>
                      <a:cubicBezTo>
                        <a:pt x="4" y="0"/>
                        <a:pt x="9" y="1"/>
                        <a:pt x="13" y="0"/>
                      </a:cubicBezTo>
                      <a:cubicBezTo>
                        <a:pt x="14" y="0"/>
                        <a:pt x="15" y="0"/>
                        <a:pt x="16" y="1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4" name="Freeform 476"/>
                <p:cNvSpPr>
                  <a:spLocks/>
                </p:cNvSpPr>
                <p:nvPr userDrawn="1"/>
              </p:nvSpPr>
              <p:spPr bwMode="auto">
                <a:xfrm>
                  <a:off x="5462" y="705"/>
                  <a:ext cx="12" cy="13"/>
                </a:xfrm>
                <a:custGeom>
                  <a:avLst/>
                  <a:gdLst>
                    <a:gd name="T0" fmla="*/ 3 w 11"/>
                    <a:gd name="T1" fmla="*/ 8 h 11"/>
                    <a:gd name="T2" fmla="*/ 0 w 11"/>
                    <a:gd name="T3" fmla="*/ 1 h 11"/>
                    <a:gd name="T4" fmla="*/ 5 w 11"/>
                    <a:gd name="T5" fmla="*/ 1 h 11"/>
                    <a:gd name="T6" fmla="*/ 7 w 11"/>
                    <a:gd name="T7" fmla="*/ 2 h 11"/>
                    <a:gd name="T8" fmla="*/ 11 w 11"/>
                    <a:gd name="T9" fmla="*/ 5 h 11"/>
                    <a:gd name="T10" fmla="*/ 11 w 11"/>
                    <a:gd name="T11" fmla="*/ 7 h 11"/>
                    <a:gd name="T12" fmla="*/ 11 w 11"/>
                    <a:gd name="T13" fmla="*/ 8 h 11"/>
                    <a:gd name="T14" fmla="*/ 10 w 11"/>
                    <a:gd name="T15" fmla="*/ 9 h 11"/>
                    <a:gd name="T16" fmla="*/ 4 w 11"/>
                    <a:gd name="T17" fmla="*/ 10 h 11"/>
                    <a:gd name="T18" fmla="*/ 3 w 11"/>
                    <a:gd name="T19" fmla="*/ 8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11">
                      <a:moveTo>
                        <a:pt x="3" y="8"/>
                      </a:moveTo>
                      <a:cubicBezTo>
                        <a:pt x="5" y="5"/>
                        <a:pt x="0" y="4"/>
                        <a:pt x="0" y="1"/>
                      </a:cubicBezTo>
                      <a:cubicBezTo>
                        <a:pt x="2" y="0"/>
                        <a:pt x="3" y="0"/>
                        <a:pt x="5" y="1"/>
                      </a:cubicBezTo>
                      <a:cubicBezTo>
                        <a:pt x="6" y="1"/>
                        <a:pt x="7" y="1"/>
                        <a:pt x="7" y="2"/>
                      </a:cubicBezTo>
                      <a:cubicBezTo>
                        <a:pt x="9" y="3"/>
                        <a:pt x="10" y="4"/>
                        <a:pt x="11" y="5"/>
                      </a:cubicBezTo>
                      <a:cubicBezTo>
                        <a:pt x="11" y="6"/>
                        <a:pt x="11" y="6"/>
                        <a:pt x="11" y="7"/>
                      </a:cubicBezTo>
                      <a:cubicBezTo>
                        <a:pt x="11" y="7"/>
                        <a:pt x="11" y="8"/>
                        <a:pt x="11" y="8"/>
                      </a:cubicBezTo>
                      <a:cubicBezTo>
                        <a:pt x="11" y="9"/>
                        <a:pt x="10" y="9"/>
                        <a:pt x="10" y="9"/>
                      </a:cubicBezTo>
                      <a:cubicBezTo>
                        <a:pt x="8" y="11"/>
                        <a:pt x="6" y="11"/>
                        <a:pt x="4" y="10"/>
                      </a:cubicBezTo>
                      <a:cubicBezTo>
                        <a:pt x="4" y="10"/>
                        <a:pt x="3" y="9"/>
                        <a:pt x="3" y="8"/>
                      </a:cubicBezTo>
                      <a:close/>
                    </a:path>
                  </a:pathLst>
                </a:custGeom>
                <a:solidFill>
                  <a:srgbClr val="DBE6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5" name="Freeform 477"/>
                <p:cNvSpPr>
                  <a:spLocks/>
                </p:cNvSpPr>
                <p:nvPr userDrawn="1"/>
              </p:nvSpPr>
              <p:spPr bwMode="auto">
                <a:xfrm>
                  <a:off x="5473" y="712"/>
                  <a:ext cx="8" cy="12"/>
                </a:xfrm>
                <a:custGeom>
                  <a:avLst/>
                  <a:gdLst>
                    <a:gd name="T0" fmla="*/ 4 w 7"/>
                    <a:gd name="T1" fmla="*/ 10 h 10"/>
                    <a:gd name="T2" fmla="*/ 0 w 7"/>
                    <a:gd name="T3" fmla="*/ 2 h 10"/>
                    <a:gd name="T4" fmla="*/ 1 w 7"/>
                    <a:gd name="T5" fmla="*/ 1 h 10"/>
                    <a:gd name="T6" fmla="*/ 1 w 7"/>
                    <a:gd name="T7" fmla="*/ 0 h 10"/>
                    <a:gd name="T8" fmla="*/ 3 w 7"/>
                    <a:gd name="T9" fmla="*/ 1 h 10"/>
                    <a:gd name="T10" fmla="*/ 7 w 7"/>
                    <a:gd name="T11" fmla="*/ 9 h 10"/>
                    <a:gd name="T12" fmla="*/ 4 w 7"/>
                    <a:gd name="T1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10">
                      <a:moveTo>
                        <a:pt x="4" y="10"/>
                      </a:moveTo>
                      <a:cubicBezTo>
                        <a:pt x="3" y="8"/>
                        <a:pt x="1" y="5"/>
                        <a:pt x="0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4"/>
                        <a:pt x="5" y="6"/>
                        <a:pt x="7" y="9"/>
                      </a:cubicBezTo>
                      <a:cubicBezTo>
                        <a:pt x="6" y="9"/>
                        <a:pt x="5" y="10"/>
                        <a:pt x="4" y="10"/>
                      </a:cubicBezTo>
                      <a:close/>
                    </a:path>
                  </a:pathLst>
                </a:custGeom>
                <a:solidFill>
                  <a:srgbClr val="DBE6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6" name="Freeform 478"/>
                <p:cNvSpPr>
                  <a:spLocks/>
                </p:cNvSpPr>
                <p:nvPr userDrawn="1"/>
              </p:nvSpPr>
              <p:spPr bwMode="auto">
                <a:xfrm>
                  <a:off x="5488" y="703"/>
                  <a:ext cx="8" cy="9"/>
                </a:xfrm>
                <a:custGeom>
                  <a:avLst/>
                  <a:gdLst>
                    <a:gd name="T0" fmla="*/ 2 w 7"/>
                    <a:gd name="T1" fmla="*/ 0 h 8"/>
                    <a:gd name="T2" fmla="*/ 7 w 7"/>
                    <a:gd name="T3" fmla="*/ 7 h 8"/>
                    <a:gd name="T4" fmla="*/ 5 w 7"/>
                    <a:gd name="T5" fmla="*/ 8 h 8"/>
                    <a:gd name="T6" fmla="*/ 4 w 7"/>
                    <a:gd name="T7" fmla="*/ 8 h 8"/>
                    <a:gd name="T8" fmla="*/ 2 w 7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2" y="0"/>
                      </a:moveTo>
                      <a:cubicBezTo>
                        <a:pt x="6" y="1"/>
                        <a:pt x="6" y="4"/>
                        <a:pt x="7" y="7"/>
                      </a:cubicBezTo>
                      <a:cubicBezTo>
                        <a:pt x="6" y="7"/>
                        <a:pt x="6" y="8"/>
                        <a:pt x="5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1" y="6"/>
                        <a:pt x="0" y="3"/>
                        <a:pt x="2" y="0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7" name="Freeform 479"/>
                <p:cNvSpPr>
                  <a:spLocks/>
                </p:cNvSpPr>
                <p:nvPr userDrawn="1"/>
              </p:nvSpPr>
              <p:spPr bwMode="auto">
                <a:xfrm>
                  <a:off x="5470" y="719"/>
                  <a:ext cx="2" cy="2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1 h 2"/>
                    <a:gd name="T4" fmla="*/ 1 w 2"/>
                    <a:gd name="T5" fmla="*/ 2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1" y="0"/>
                        <a:pt x="2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BE6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8" name="Freeform 480"/>
                <p:cNvSpPr>
                  <a:spLocks/>
                </p:cNvSpPr>
                <p:nvPr userDrawn="1"/>
              </p:nvSpPr>
              <p:spPr bwMode="auto">
                <a:xfrm>
                  <a:off x="5432" y="642"/>
                  <a:ext cx="4" cy="4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4 h 4"/>
                    <a:gd name="T4" fmla="*/ 1 w 4"/>
                    <a:gd name="T5" fmla="*/ 3 h 4"/>
                    <a:gd name="T6" fmla="*/ 1 w 4"/>
                    <a:gd name="T7" fmla="*/ 1 h 4"/>
                    <a:gd name="T8" fmla="*/ 3 w 4"/>
                    <a:gd name="T9" fmla="*/ 0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1"/>
                        <a:pt x="3" y="2"/>
                        <a:pt x="4" y="2"/>
                      </a:cubicBezTo>
                      <a:close/>
                    </a:path>
                  </a:pathLst>
                </a:custGeom>
                <a:solidFill>
                  <a:srgbClr val="D4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9" name="Freeform 481"/>
                <p:cNvSpPr>
                  <a:spLocks/>
                </p:cNvSpPr>
                <p:nvPr userDrawn="1"/>
              </p:nvSpPr>
              <p:spPr bwMode="auto">
                <a:xfrm>
                  <a:off x="5466" y="215"/>
                  <a:ext cx="76" cy="126"/>
                </a:xfrm>
                <a:custGeom>
                  <a:avLst/>
                  <a:gdLst>
                    <a:gd name="T0" fmla="*/ 60 w 66"/>
                    <a:gd name="T1" fmla="*/ 28 h 109"/>
                    <a:gd name="T2" fmla="*/ 63 w 66"/>
                    <a:gd name="T3" fmla="*/ 29 h 109"/>
                    <a:gd name="T4" fmla="*/ 66 w 66"/>
                    <a:gd name="T5" fmla="*/ 30 h 109"/>
                    <a:gd name="T6" fmla="*/ 63 w 66"/>
                    <a:gd name="T7" fmla="*/ 33 h 109"/>
                    <a:gd name="T8" fmla="*/ 60 w 66"/>
                    <a:gd name="T9" fmla="*/ 36 h 109"/>
                    <a:gd name="T10" fmla="*/ 60 w 66"/>
                    <a:gd name="T11" fmla="*/ 36 h 109"/>
                    <a:gd name="T12" fmla="*/ 52 w 66"/>
                    <a:gd name="T13" fmla="*/ 41 h 109"/>
                    <a:gd name="T14" fmla="*/ 50 w 66"/>
                    <a:gd name="T15" fmla="*/ 39 h 109"/>
                    <a:gd name="T16" fmla="*/ 26 w 66"/>
                    <a:gd name="T17" fmla="*/ 78 h 109"/>
                    <a:gd name="T18" fmla="*/ 27 w 66"/>
                    <a:gd name="T19" fmla="*/ 85 h 109"/>
                    <a:gd name="T20" fmla="*/ 22 w 66"/>
                    <a:gd name="T21" fmla="*/ 100 h 109"/>
                    <a:gd name="T22" fmla="*/ 15 w 66"/>
                    <a:gd name="T23" fmla="*/ 105 h 109"/>
                    <a:gd name="T24" fmla="*/ 10 w 66"/>
                    <a:gd name="T25" fmla="*/ 105 h 109"/>
                    <a:gd name="T26" fmla="*/ 0 w 66"/>
                    <a:gd name="T27" fmla="*/ 102 h 109"/>
                    <a:gd name="T28" fmla="*/ 4 w 66"/>
                    <a:gd name="T29" fmla="*/ 90 h 109"/>
                    <a:gd name="T30" fmla="*/ 23 w 66"/>
                    <a:gd name="T31" fmla="*/ 54 h 109"/>
                    <a:gd name="T32" fmla="*/ 33 w 66"/>
                    <a:gd name="T33" fmla="*/ 24 h 109"/>
                    <a:gd name="T34" fmla="*/ 45 w 66"/>
                    <a:gd name="T35" fmla="*/ 0 h 109"/>
                    <a:gd name="T36" fmla="*/ 59 w 66"/>
                    <a:gd name="T37" fmla="*/ 15 h 109"/>
                    <a:gd name="T38" fmla="*/ 60 w 66"/>
                    <a:gd name="T39" fmla="*/ 28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6" h="109">
                      <a:moveTo>
                        <a:pt x="60" y="28"/>
                      </a:moveTo>
                      <a:cubicBezTo>
                        <a:pt x="61" y="28"/>
                        <a:pt x="62" y="29"/>
                        <a:pt x="63" y="29"/>
                      </a:cubicBezTo>
                      <a:cubicBezTo>
                        <a:pt x="64" y="29"/>
                        <a:pt x="66" y="28"/>
                        <a:pt x="66" y="30"/>
                      </a:cubicBezTo>
                      <a:cubicBezTo>
                        <a:pt x="66" y="32"/>
                        <a:pt x="65" y="32"/>
                        <a:pt x="63" y="33"/>
                      </a:cubicBezTo>
                      <a:cubicBezTo>
                        <a:pt x="61" y="33"/>
                        <a:pt x="60" y="34"/>
                        <a:pt x="60" y="36"/>
                      </a:cubicBezTo>
                      <a:cubicBezTo>
                        <a:pt x="60" y="36"/>
                        <a:pt x="60" y="36"/>
                        <a:pt x="60" y="36"/>
                      </a:cubicBezTo>
                      <a:cubicBezTo>
                        <a:pt x="58" y="37"/>
                        <a:pt x="55" y="39"/>
                        <a:pt x="52" y="41"/>
                      </a:cubicBezTo>
                      <a:cubicBezTo>
                        <a:pt x="50" y="41"/>
                        <a:pt x="51" y="37"/>
                        <a:pt x="50" y="39"/>
                      </a:cubicBezTo>
                      <a:cubicBezTo>
                        <a:pt x="44" y="53"/>
                        <a:pt x="34" y="65"/>
                        <a:pt x="26" y="78"/>
                      </a:cubicBezTo>
                      <a:cubicBezTo>
                        <a:pt x="25" y="79"/>
                        <a:pt x="22" y="83"/>
                        <a:pt x="27" y="85"/>
                      </a:cubicBezTo>
                      <a:cubicBezTo>
                        <a:pt x="26" y="90"/>
                        <a:pt x="26" y="95"/>
                        <a:pt x="22" y="100"/>
                      </a:cubicBezTo>
                      <a:cubicBezTo>
                        <a:pt x="20" y="103"/>
                        <a:pt x="18" y="104"/>
                        <a:pt x="15" y="105"/>
                      </a:cubicBezTo>
                      <a:cubicBezTo>
                        <a:pt x="14" y="102"/>
                        <a:pt x="12" y="103"/>
                        <a:pt x="10" y="105"/>
                      </a:cubicBezTo>
                      <a:cubicBezTo>
                        <a:pt x="5" y="109"/>
                        <a:pt x="2" y="108"/>
                        <a:pt x="0" y="102"/>
                      </a:cubicBezTo>
                      <a:cubicBezTo>
                        <a:pt x="2" y="98"/>
                        <a:pt x="4" y="94"/>
                        <a:pt x="4" y="90"/>
                      </a:cubicBezTo>
                      <a:cubicBezTo>
                        <a:pt x="8" y="77"/>
                        <a:pt x="16" y="66"/>
                        <a:pt x="23" y="54"/>
                      </a:cubicBezTo>
                      <a:cubicBezTo>
                        <a:pt x="25" y="44"/>
                        <a:pt x="29" y="34"/>
                        <a:pt x="33" y="24"/>
                      </a:cubicBezTo>
                      <a:cubicBezTo>
                        <a:pt x="37" y="16"/>
                        <a:pt x="35" y="5"/>
                        <a:pt x="45" y="0"/>
                      </a:cubicBezTo>
                      <a:cubicBezTo>
                        <a:pt x="53" y="2"/>
                        <a:pt x="54" y="11"/>
                        <a:pt x="59" y="15"/>
                      </a:cubicBezTo>
                      <a:cubicBezTo>
                        <a:pt x="62" y="19"/>
                        <a:pt x="56" y="24"/>
                        <a:pt x="60" y="28"/>
                      </a:cubicBezTo>
                      <a:close/>
                    </a:path>
                  </a:pathLst>
                </a:custGeom>
                <a:solidFill>
                  <a:srgbClr val="D9D7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0" name="Freeform 482"/>
                <p:cNvSpPr>
                  <a:spLocks/>
                </p:cNvSpPr>
                <p:nvPr userDrawn="1"/>
              </p:nvSpPr>
              <p:spPr bwMode="auto">
                <a:xfrm>
                  <a:off x="5443" y="329"/>
                  <a:ext cx="44" cy="29"/>
                </a:xfrm>
                <a:custGeom>
                  <a:avLst/>
                  <a:gdLst>
                    <a:gd name="T0" fmla="*/ 21 w 38"/>
                    <a:gd name="T1" fmla="*/ 2 h 25"/>
                    <a:gd name="T2" fmla="*/ 28 w 38"/>
                    <a:gd name="T3" fmla="*/ 3 h 25"/>
                    <a:gd name="T4" fmla="*/ 37 w 38"/>
                    <a:gd name="T5" fmla="*/ 0 h 25"/>
                    <a:gd name="T6" fmla="*/ 35 w 38"/>
                    <a:gd name="T7" fmla="*/ 6 h 25"/>
                    <a:gd name="T8" fmla="*/ 24 w 38"/>
                    <a:gd name="T9" fmla="*/ 21 h 25"/>
                    <a:gd name="T10" fmla="*/ 19 w 38"/>
                    <a:gd name="T11" fmla="*/ 23 h 25"/>
                    <a:gd name="T12" fmla="*/ 19 w 38"/>
                    <a:gd name="T13" fmla="*/ 23 h 25"/>
                    <a:gd name="T14" fmla="*/ 14 w 38"/>
                    <a:gd name="T15" fmla="*/ 23 h 25"/>
                    <a:gd name="T16" fmla="*/ 14 w 38"/>
                    <a:gd name="T17" fmla="*/ 23 h 25"/>
                    <a:gd name="T18" fmla="*/ 2 w 38"/>
                    <a:gd name="T19" fmla="*/ 25 h 25"/>
                    <a:gd name="T20" fmla="*/ 10 w 38"/>
                    <a:gd name="T21" fmla="*/ 11 h 25"/>
                    <a:gd name="T22" fmla="*/ 14 w 38"/>
                    <a:gd name="T23" fmla="*/ 6 h 25"/>
                    <a:gd name="T24" fmla="*/ 19 w 38"/>
                    <a:gd name="T25" fmla="*/ 2 h 25"/>
                    <a:gd name="T26" fmla="*/ 21 w 38"/>
                    <a:gd name="T27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25">
                      <a:moveTo>
                        <a:pt x="21" y="2"/>
                      </a:moveTo>
                      <a:cubicBezTo>
                        <a:pt x="25" y="5"/>
                        <a:pt x="24" y="5"/>
                        <a:pt x="28" y="3"/>
                      </a:cubicBezTo>
                      <a:cubicBezTo>
                        <a:pt x="31" y="1"/>
                        <a:pt x="34" y="1"/>
                        <a:pt x="37" y="0"/>
                      </a:cubicBezTo>
                      <a:cubicBezTo>
                        <a:pt x="38" y="3"/>
                        <a:pt x="35" y="4"/>
                        <a:pt x="35" y="6"/>
                      </a:cubicBezTo>
                      <a:cubicBezTo>
                        <a:pt x="32" y="11"/>
                        <a:pt x="30" y="18"/>
                        <a:pt x="24" y="21"/>
                      </a:cubicBezTo>
                      <a:cubicBezTo>
                        <a:pt x="23" y="23"/>
                        <a:pt x="21" y="24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8" y="22"/>
                        <a:pt x="16" y="22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9" y="18"/>
                        <a:pt x="6" y="25"/>
                        <a:pt x="2" y="25"/>
                      </a:cubicBezTo>
                      <a:cubicBezTo>
                        <a:pt x="0" y="18"/>
                        <a:pt x="7" y="15"/>
                        <a:pt x="10" y="11"/>
                      </a:cubicBezTo>
                      <a:cubicBezTo>
                        <a:pt x="11" y="9"/>
                        <a:pt x="12" y="8"/>
                        <a:pt x="14" y="6"/>
                      </a:cubicBezTo>
                      <a:cubicBezTo>
                        <a:pt x="15" y="4"/>
                        <a:pt x="17" y="2"/>
                        <a:pt x="19" y="2"/>
                      </a:cubicBezTo>
                      <a:cubicBezTo>
                        <a:pt x="20" y="2"/>
                        <a:pt x="20" y="2"/>
                        <a:pt x="21" y="2"/>
                      </a:cubicBezTo>
                      <a:close/>
                    </a:path>
                  </a:pathLst>
                </a:custGeom>
                <a:solidFill>
                  <a:srgbClr val="D3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1" name="Freeform 483"/>
                <p:cNvSpPr>
                  <a:spLocks/>
                </p:cNvSpPr>
                <p:nvPr userDrawn="1"/>
              </p:nvSpPr>
              <p:spPr bwMode="auto">
                <a:xfrm>
                  <a:off x="5491" y="251"/>
                  <a:ext cx="40" cy="64"/>
                </a:xfrm>
                <a:custGeom>
                  <a:avLst/>
                  <a:gdLst>
                    <a:gd name="T0" fmla="*/ 6 w 35"/>
                    <a:gd name="T1" fmla="*/ 54 h 56"/>
                    <a:gd name="T2" fmla="*/ 0 w 35"/>
                    <a:gd name="T3" fmla="*/ 56 h 56"/>
                    <a:gd name="T4" fmla="*/ 8 w 35"/>
                    <a:gd name="T5" fmla="*/ 37 h 56"/>
                    <a:gd name="T6" fmla="*/ 28 w 35"/>
                    <a:gd name="T7" fmla="*/ 5 h 56"/>
                    <a:gd name="T8" fmla="*/ 33 w 35"/>
                    <a:gd name="T9" fmla="*/ 0 h 56"/>
                    <a:gd name="T10" fmla="*/ 31 w 35"/>
                    <a:gd name="T11" fmla="*/ 10 h 56"/>
                    <a:gd name="T12" fmla="*/ 23 w 35"/>
                    <a:gd name="T13" fmla="*/ 27 h 56"/>
                    <a:gd name="T14" fmla="*/ 18 w 35"/>
                    <a:gd name="T15" fmla="*/ 34 h 56"/>
                    <a:gd name="T16" fmla="*/ 18 w 35"/>
                    <a:gd name="T17" fmla="*/ 34 h 56"/>
                    <a:gd name="T18" fmla="*/ 10 w 35"/>
                    <a:gd name="T19" fmla="*/ 50 h 56"/>
                    <a:gd name="T20" fmla="*/ 7 w 35"/>
                    <a:gd name="T21" fmla="*/ 51 h 56"/>
                    <a:gd name="T22" fmla="*/ 6 w 35"/>
                    <a:gd name="T23" fmla="*/ 54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56">
                      <a:moveTo>
                        <a:pt x="6" y="54"/>
                      </a:moveTo>
                      <a:cubicBezTo>
                        <a:pt x="5" y="54"/>
                        <a:pt x="3" y="55"/>
                        <a:pt x="0" y="56"/>
                      </a:cubicBezTo>
                      <a:cubicBezTo>
                        <a:pt x="2" y="49"/>
                        <a:pt x="2" y="43"/>
                        <a:pt x="8" y="37"/>
                      </a:cubicBezTo>
                      <a:cubicBezTo>
                        <a:pt x="16" y="28"/>
                        <a:pt x="24" y="17"/>
                        <a:pt x="28" y="5"/>
                      </a:cubicBezTo>
                      <a:cubicBezTo>
                        <a:pt x="29" y="2"/>
                        <a:pt x="30" y="0"/>
                        <a:pt x="33" y="0"/>
                      </a:cubicBezTo>
                      <a:cubicBezTo>
                        <a:pt x="35" y="4"/>
                        <a:pt x="31" y="7"/>
                        <a:pt x="31" y="10"/>
                      </a:cubicBezTo>
                      <a:cubicBezTo>
                        <a:pt x="26" y="14"/>
                        <a:pt x="28" y="22"/>
                        <a:pt x="23" y="27"/>
                      </a:cubicBezTo>
                      <a:cubicBezTo>
                        <a:pt x="21" y="29"/>
                        <a:pt x="18" y="30"/>
                        <a:pt x="18" y="34"/>
                      </a:cubicBezTo>
                      <a:cubicBezTo>
                        <a:pt x="18" y="34"/>
                        <a:pt x="18" y="34"/>
                        <a:pt x="18" y="34"/>
                      </a:cubicBezTo>
                      <a:cubicBezTo>
                        <a:pt x="15" y="39"/>
                        <a:pt x="16" y="46"/>
                        <a:pt x="10" y="50"/>
                      </a:cubicBezTo>
                      <a:cubicBezTo>
                        <a:pt x="9" y="50"/>
                        <a:pt x="8" y="51"/>
                        <a:pt x="7" y="51"/>
                      </a:cubicBezTo>
                      <a:cubicBezTo>
                        <a:pt x="6" y="51"/>
                        <a:pt x="7" y="53"/>
                        <a:pt x="6" y="54"/>
                      </a:cubicBezTo>
                      <a:close/>
                    </a:path>
                  </a:pathLst>
                </a:custGeom>
                <a:solidFill>
                  <a:srgbClr val="CFCD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2" name="Freeform 484"/>
                <p:cNvSpPr>
                  <a:spLocks/>
                </p:cNvSpPr>
                <p:nvPr userDrawn="1"/>
              </p:nvSpPr>
              <p:spPr bwMode="auto">
                <a:xfrm>
                  <a:off x="5525" y="202"/>
                  <a:ext cx="35" cy="45"/>
                </a:xfrm>
                <a:custGeom>
                  <a:avLst/>
                  <a:gdLst>
                    <a:gd name="T0" fmla="*/ 9 w 30"/>
                    <a:gd name="T1" fmla="*/ 39 h 39"/>
                    <a:gd name="T2" fmla="*/ 6 w 30"/>
                    <a:gd name="T3" fmla="*/ 30 h 39"/>
                    <a:gd name="T4" fmla="*/ 8 w 30"/>
                    <a:gd name="T5" fmla="*/ 26 h 39"/>
                    <a:gd name="T6" fmla="*/ 9 w 30"/>
                    <a:gd name="T7" fmla="*/ 20 h 39"/>
                    <a:gd name="T8" fmla="*/ 10 w 30"/>
                    <a:gd name="T9" fmla="*/ 20 h 39"/>
                    <a:gd name="T10" fmla="*/ 13 w 30"/>
                    <a:gd name="T11" fmla="*/ 20 h 39"/>
                    <a:gd name="T12" fmla="*/ 10 w 30"/>
                    <a:gd name="T13" fmla="*/ 20 h 39"/>
                    <a:gd name="T14" fmla="*/ 27 w 30"/>
                    <a:gd name="T15" fmla="*/ 0 h 39"/>
                    <a:gd name="T16" fmla="*/ 30 w 30"/>
                    <a:gd name="T17" fmla="*/ 1 h 39"/>
                    <a:gd name="T18" fmla="*/ 27 w 30"/>
                    <a:gd name="T19" fmla="*/ 9 h 39"/>
                    <a:gd name="T20" fmla="*/ 27 w 30"/>
                    <a:gd name="T21" fmla="*/ 9 h 39"/>
                    <a:gd name="T22" fmla="*/ 25 w 30"/>
                    <a:gd name="T23" fmla="*/ 12 h 39"/>
                    <a:gd name="T24" fmla="*/ 25 w 30"/>
                    <a:gd name="T25" fmla="*/ 12 h 39"/>
                    <a:gd name="T26" fmla="*/ 24 w 30"/>
                    <a:gd name="T27" fmla="*/ 15 h 39"/>
                    <a:gd name="T28" fmla="*/ 11 w 30"/>
                    <a:gd name="T29" fmla="*/ 33 h 39"/>
                    <a:gd name="T30" fmla="*/ 9 w 30"/>
                    <a:gd name="T31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" h="39">
                      <a:moveTo>
                        <a:pt x="9" y="39"/>
                      </a:moveTo>
                      <a:cubicBezTo>
                        <a:pt x="0" y="38"/>
                        <a:pt x="7" y="33"/>
                        <a:pt x="6" y="30"/>
                      </a:cubicBezTo>
                      <a:cubicBezTo>
                        <a:pt x="6" y="29"/>
                        <a:pt x="8" y="28"/>
                        <a:pt x="8" y="26"/>
                      </a:cubicBezTo>
                      <a:cubicBezTo>
                        <a:pt x="5" y="24"/>
                        <a:pt x="6" y="22"/>
                        <a:pt x="9" y="20"/>
                      </a:cubicBezTo>
                      <a:cubicBezTo>
                        <a:pt x="10" y="20"/>
                        <a:pt x="8" y="20"/>
                        <a:pt x="10" y="20"/>
                      </a:cubicBezTo>
                      <a:cubicBezTo>
                        <a:pt x="11" y="20"/>
                        <a:pt x="12" y="21"/>
                        <a:pt x="13" y="20"/>
                      </a:cubicBezTo>
                      <a:cubicBezTo>
                        <a:pt x="12" y="20"/>
                        <a:pt x="11" y="20"/>
                        <a:pt x="10" y="20"/>
                      </a:cubicBezTo>
                      <a:cubicBezTo>
                        <a:pt x="11" y="9"/>
                        <a:pt x="21" y="6"/>
                        <a:pt x="27" y="0"/>
                      </a:cubicBezTo>
                      <a:cubicBezTo>
                        <a:pt x="28" y="0"/>
                        <a:pt x="29" y="0"/>
                        <a:pt x="30" y="1"/>
                      </a:cubicBezTo>
                      <a:cubicBezTo>
                        <a:pt x="30" y="5"/>
                        <a:pt x="28" y="6"/>
                        <a:pt x="27" y="9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6" y="10"/>
                        <a:pt x="26" y="11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3"/>
                        <a:pt x="24" y="14"/>
                        <a:pt x="24" y="15"/>
                      </a:cubicBezTo>
                      <a:cubicBezTo>
                        <a:pt x="19" y="20"/>
                        <a:pt x="15" y="27"/>
                        <a:pt x="11" y="33"/>
                      </a:cubicBezTo>
                      <a:cubicBezTo>
                        <a:pt x="11" y="35"/>
                        <a:pt x="10" y="37"/>
                        <a:pt x="9" y="39"/>
                      </a:cubicBezTo>
                      <a:close/>
                    </a:path>
                  </a:pathLst>
                </a:custGeom>
                <a:solidFill>
                  <a:srgbClr val="CFCE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3" name="Freeform 485"/>
                <p:cNvSpPr>
                  <a:spLocks/>
                </p:cNvSpPr>
                <p:nvPr userDrawn="1"/>
              </p:nvSpPr>
              <p:spPr bwMode="auto">
                <a:xfrm>
                  <a:off x="5502" y="290"/>
                  <a:ext cx="12" cy="18"/>
                </a:xfrm>
                <a:custGeom>
                  <a:avLst/>
                  <a:gdLst>
                    <a:gd name="T0" fmla="*/ 0 w 10"/>
                    <a:gd name="T1" fmla="*/ 16 h 16"/>
                    <a:gd name="T2" fmla="*/ 8 w 10"/>
                    <a:gd name="T3" fmla="*/ 0 h 16"/>
                    <a:gd name="T4" fmla="*/ 8 w 10"/>
                    <a:gd name="T5" fmla="*/ 8 h 16"/>
                    <a:gd name="T6" fmla="*/ 0 w 10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16">
                      <a:moveTo>
                        <a:pt x="0" y="16"/>
                      </a:moveTo>
                      <a:cubicBezTo>
                        <a:pt x="2" y="10"/>
                        <a:pt x="3" y="4"/>
                        <a:pt x="8" y="0"/>
                      </a:cubicBezTo>
                      <a:cubicBezTo>
                        <a:pt x="8" y="2"/>
                        <a:pt x="7" y="5"/>
                        <a:pt x="8" y="8"/>
                      </a:cubicBezTo>
                      <a:cubicBezTo>
                        <a:pt x="10" y="15"/>
                        <a:pt x="4" y="15"/>
                        <a:pt x="0" y="16"/>
                      </a:cubicBezTo>
                      <a:close/>
                    </a:path>
                  </a:pathLst>
                </a:custGeom>
                <a:solidFill>
                  <a:srgbClr val="D9D7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4" name="Freeform 486"/>
                <p:cNvSpPr>
                  <a:spLocks/>
                </p:cNvSpPr>
                <p:nvPr userDrawn="1"/>
              </p:nvSpPr>
              <p:spPr bwMode="auto">
                <a:xfrm>
                  <a:off x="5510" y="282"/>
                  <a:ext cx="7" cy="8"/>
                </a:xfrm>
                <a:custGeom>
                  <a:avLst/>
                  <a:gdLst>
                    <a:gd name="T0" fmla="*/ 1 w 6"/>
                    <a:gd name="T1" fmla="*/ 7 h 7"/>
                    <a:gd name="T2" fmla="*/ 6 w 6"/>
                    <a:gd name="T3" fmla="*/ 0 h 7"/>
                    <a:gd name="T4" fmla="*/ 1 w 6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7">
                      <a:moveTo>
                        <a:pt x="1" y="7"/>
                      </a:moveTo>
                      <a:cubicBezTo>
                        <a:pt x="0" y="2"/>
                        <a:pt x="3" y="1"/>
                        <a:pt x="6" y="0"/>
                      </a:cubicBezTo>
                      <a:cubicBezTo>
                        <a:pt x="5" y="3"/>
                        <a:pt x="3" y="4"/>
                        <a:pt x="1" y="7"/>
                      </a:cubicBezTo>
                      <a:close/>
                    </a:path>
                  </a:pathLst>
                </a:custGeom>
                <a:solidFill>
                  <a:srgbClr val="D9D7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5" name="Freeform 487"/>
                <p:cNvSpPr>
                  <a:spLocks/>
                </p:cNvSpPr>
                <p:nvPr userDrawn="1"/>
              </p:nvSpPr>
              <p:spPr bwMode="auto">
                <a:xfrm>
                  <a:off x="5556" y="205"/>
                  <a:ext cx="5" cy="8"/>
                </a:xfrm>
                <a:custGeom>
                  <a:avLst/>
                  <a:gdLst>
                    <a:gd name="T0" fmla="*/ 0 w 4"/>
                    <a:gd name="T1" fmla="*/ 7 h 7"/>
                    <a:gd name="T2" fmla="*/ 2 w 4"/>
                    <a:gd name="T3" fmla="*/ 0 h 7"/>
                    <a:gd name="T4" fmla="*/ 4 w 4"/>
                    <a:gd name="T5" fmla="*/ 4 h 7"/>
                    <a:gd name="T6" fmla="*/ 4 w 4"/>
                    <a:gd name="T7" fmla="*/ 5 h 7"/>
                    <a:gd name="T8" fmla="*/ 0 w 4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7">
                      <a:moveTo>
                        <a:pt x="0" y="7"/>
                      </a:moveTo>
                      <a:cubicBezTo>
                        <a:pt x="0" y="4"/>
                        <a:pt x="0" y="2"/>
                        <a:pt x="2" y="0"/>
                      </a:cubicBezTo>
                      <a:cubicBezTo>
                        <a:pt x="4" y="1"/>
                        <a:pt x="4" y="2"/>
                        <a:pt x="4" y="4"/>
                      </a:cubicBezTo>
                      <a:cubicBezTo>
                        <a:pt x="4" y="4"/>
                        <a:pt x="4" y="4"/>
                        <a:pt x="4" y="5"/>
                      </a:cubicBezTo>
                      <a:cubicBezTo>
                        <a:pt x="3" y="5"/>
                        <a:pt x="1" y="6"/>
                        <a:pt x="0" y="7"/>
                      </a:cubicBezTo>
                      <a:close/>
                    </a:path>
                  </a:pathLst>
                </a:custGeom>
                <a:solidFill>
                  <a:srgbClr val="DEDD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6" name="Freeform 488"/>
                <p:cNvSpPr>
                  <a:spLocks/>
                </p:cNvSpPr>
                <p:nvPr userDrawn="1"/>
              </p:nvSpPr>
              <p:spPr bwMode="auto">
                <a:xfrm>
                  <a:off x="5536" y="240"/>
                  <a:ext cx="3" cy="7"/>
                </a:xfrm>
                <a:custGeom>
                  <a:avLst/>
                  <a:gdLst>
                    <a:gd name="T0" fmla="*/ 0 w 3"/>
                    <a:gd name="T1" fmla="*/ 6 h 6"/>
                    <a:gd name="T2" fmla="*/ 2 w 3"/>
                    <a:gd name="T3" fmla="*/ 0 h 6"/>
                    <a:gd name="T4" fmla="*/ 0 w 3"/>
                    <a:gd name="T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6">
                      <a:moveTo>
                        <a:pt x="0" y="6"/>
                      </a:moveTo>
                      <a:cubicBezTo>
                        <a:pt x="0" y="4"/>
                        <a:pt x="0" y="2"/>
                        <a:pt x="2" y="0"/>
                      </a:cubicBezTo>
                      <a:cubicBezTo>
                        <a:pt x="3" y="3"/>
                        <a:pt x="2" y="5"/>
                        <a:pt x="0" y="6"/>
                      </a:cubicBezTo>
                      <a:close/>
                    </a:path>
                  </a:pathLst>
                </a:custGeom>
                <a:solidFill>
                  <a:srgbClr val="D9D7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7" name="Freeform 489"/>
                <p:cNvSpPr>
                  <a:spLocks/>
                </p:cNvSpPr>
                <p:nvPr userDrawn="1"/>
              </p:nvSpPr>
              <p:spPr bwMode="auto">
                <a:xfrm>
                  <a:off x="5465" y="353"/>
                  <a:ext cx="6" cy="5"/>
                </a:xfrm>
                <a:custGeom>
                  <a:avLst/>
                  <a:gdLst>
                    <a:gd name="T0" fmla="*/ 0 w 5"/>
                    <a:gd name="T1" fmla="*/ 2 h 4"/>
                    <a:gd name="T2" fmla="*/ 5 w 5"/>
                    <a:gd name="T3" fmla="*/ 0 h 4"/>
                    <a:gd name="T4" fmla="*/ 0 w 5"/>
                    <a:gd name="T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4">
                      <a:moveTo>
                        <a:pt x="0" y="2"/>
                      </a:moveTo>
                      <a:cubicBezTo>
                        <a:pt x="2" y="1"/>
                        <a:pt x="3" y="1"/>
                        <a:pt x="5" y="0"/>
                      </a:cubicBezTo>
                      <a:cubicBezTo>
                        <a:pt x="4" y="3"/>
                        <a:pt x="3" y="4"/>
                        <a:pt x="0" y="2"/>
                      </a:cubicBezTo>
                      <a:close/>
                    </a:path>
                  </a:pathLst>
                </a:custGeom>
                <a:solidFill>
                  <a:srgbClr val="D8D6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8" name="Freeform 490"/>
                <p:cNvSpPr>
                  <a:spLocks/>
                </p:cNvSpPr>
                <p:nvPr userDrawn="1"/>
              </p:nvSpPr>
              <p:spPr bwMode="auto">
                <a:xfrm>
                  <a:off x="5495" y="308"/>
                  <a:ext cx="4" cy="5"/>
                </a:xfrm>
                <a:custGeom>
                  <a:avLst/>
                  <a:gdLst>
                    <a:gd name="T0" fmla="*/ 2 w 3"/>
                    <a:gd name="T1" fmla="*/ 4 h 4"/>
                    <a:gd name="T2" fmla="*/ 3 w 3"/>
                    <a:gd name="T3" fmla="*/ 1 h 4"/>
                    <a:gd name="T4" fmla="*/ 2 w 3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2" y="4"/>
                      </a:moveTo>
                      <a:cubicBezTo>
                        <a:pt x="2" y="3"/>
                        <a:pt x="0" y="0"/>
                        <a:pt x="3" y="1"/>
                      </a:cubicBezTo>
                      <a:cubicBezTo>
                        <a:pt x="3" y="2"/>
                        <a:pt x="3" y="3"/>
                        <a:pt x="2" y="4"/>
                      </a:cubicBezTo>
                      <a:close/>
                    </a:path>
                  </a:pathLst>
                </a:custGeom>
                <a:solidFill>
                  <a:srgbClr val="D9D7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9" name="Freeform 491"/>
                <p:cNvSpPr>
                  <a:spLocks/>
                </p:cNvSpPr>
                <p:nvPr userDrawn="1"/>
              </p:nvSpPr>
              <p:spPr bwMode="auto">
                <a:xfrm>
                  <a:off x="5539" y="258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D9D7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0" name="Freeform 492"/>
                <p:cNvSpPr>
                  <a:spLocks/>
                </p:cNvSpPr>
                <p:nvPr userDrawn="1"/>
              </p:nvSpPr>
              <p:spPr bwMode="auto">
                <a:xfrm>
                  <a:off x="5536" y="257"/>
                  <a:ext cx="3" cy="1"/>
                </a:xfrm>
                <a:custGeom>
                  <a:avLst/>
                  <a:gdLst>
                    <a:gd name="T0" fmla="*/ 0 w 3"/>
                    <a:gd name="T1" fmla="*/ 0 h 1"/>
                    <a:gd name="T2" fmla="*/ 3 w 3"/>
                    <a:gd name="T3" fmla="*/ 1 h 1"/>
                    <a:gd name="T4" fmla="*/ 3 w 3"/>
                    <a:gd name="T5" fmla="*/ 1 h 1"/>
                    <a:gd name="T6" fmla="*/ 0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9D7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1" name="Freeform 493"/>
                <p:cNvSpPr>
                  <a:spLocks/>
                </p:cNvSpPr>
                <p:nvPr userDrawn="1"/>
              </p:nvSpPr>
              <p:spPr bwMode="auto">
                <a:xfrm>
                  <a:off x="5553" y="216"/>
                  <a:ext cx="1" cy="4"/>
                </a:xfrm>
                <a:custGeom>
                  <a:avLst/>
                  <a:gdLst>
                    <a:gd name="T0" fmla="*/ 0 w 1"/>
                    <a:gd name="T1" fmla="*/ 3 h 3"/>
                    <a:gd name="T2" fmla="*/ 1 w 1"/>
                    <a:gd name="T3" fmla="*/ 0 h 3"/>
                    <a:gd name="T4" fmla="*/ 0 w 1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3">
                      <a:moveTo>
                        <a:pt x="0" y="3"/>
                      </a:moveTo>
                      <a:cubicBezTo>
                        <a:pt x="0" y="2"/>
                        <a:pt x="1" y="1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DEDD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2" name="Freeform 494"/>
                <p:cNvSpPr>
                  <a:spLocks/>
                </p:cNvSpPr>
                <p:nvPr userDrawn="1"/>
              </p:nvSpPr>
              <p:spPr bwMode="auto">
                <a:xfrm>
                  <a:off x="5554" y="213"/>
                  <a:ext cx="2" cy="3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0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1" y="1"/>
                        <a:pt x="1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DEDD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3" name="Freeform 495"/>
                <p:cNvSpPr>
                  <a:spLocks/>
                </p:cNvSpPr>
                <p:nvPr userDrawn="1"/>
              </p:nvSpPr>
              <p:spPr bwMode="auto">
                <a:xfrm>
                  <a:off x="5054" y="693"/>
                  <a:ext cx="108" cy="105"/>
                </a:xfrm>
                <a:custGeom>
                  <a:avLst/>
                  <a:gdLst>
                    <a:gd name="T0" fmla="*/ 63 w 94"/>
                    <a:gd name="T1" fmla="*/ 17 h 91"/>
                    <a:gd name="T2" fmla="*/ 71 w 94"/>
                    <a:gd name="T3" fmla="*/ 6 h 91"/>
                    <a:gd name="T4" fmla="*/ 72 w 94"/>
                    <a:gd name="T5" fmla="*/ 3 h 91"/>
                    <a:gd name="T6" fmla="*/ 77 w 94"/>
                    <a:gd name="T7" fmla="*/ 0 h 91"/>
                    <a:gd name="T8" fmla="*/ 80 w 94"/>
                    <a:gd name="T9" fmla="*/ 0 h 91"/>
                    <a:gd name="T10" fmla="*/ 94 w 94"/>
                    <a:gd name="T11" fmla="*/ 17 h 91"/>
                    <a:gd name="T12" fmla="*/ 50 w 94"/>
                    <a:gd name="T13" fmla="*/ 54 h 91"/>
                    <a:gd name="T14" fmla="*/ 45 w 94"/>
                    <a:gd name="T15" fmla="*/ 59 h 91"/>
                    <a:gd name="T16" fmla="*/ 30 w 94"/>
                    <a:gd name="T17" fmla="*/ 76 h 91"/>
                    <a:gd name="T18" fmla="*/ 19 w 94"/>
                    <a:gd name="T19" fmla="*/ 84 h 91"/>
                    <a:gd name="T20" fmla="*/ 15 w 94"/>
                    <a:gd name="T21" fmla="*/ 85 h 91"/>
                    <a:gd name="T22" fmla="*/ 0 w 94"/>
                    <a:gd name="T23" fmla="*/ 88 h 91"/>
                    <a:gd name="T24" fmla="*/ 4 w 94"/>
                    <a:gd name="T25" fmla="*/ 80 h 91"/>
                    <a:gd name="T26" fmla="*/ 7 w 94"/>
                    <a:gd name="T27" fmla="*/ 78 h 91"/>
                    <a:gd name="T28" fmla="*/ 24 w 94"/>
                    <a:gd name="T29" fmla="*/ 70 h 91"/>
                    <a:gd name="T30" fmla="*/ 18 w 94"/>
                    <a:gd name="T31" fmla="*/ 73 h 91"/>
                    <a:gd name="T32" fmla="*/ 14 w 94"/>
                    <a:gd name="T33" fmla="*/ 71 h 91"/>
                    <a:gd name="T34" fmla="*/ 15 w 94"/>
                    <a:gd name="T35" fmla="*/ 52 h 91"/>
                    <a:gd name="T36" fmla="*/ 40 w 94"/>
                    <a:gd name="T37" fmla="*/ 32 h 91"/>
                    <a:gd name="T38" fmla="*/ 50 w 94"/>
                    <a:gd name="T39" fmla="*/ 23 h 91"/>
                    <a:gd name="T40" fmla="*/ 63 w 94"/>
                    <a:gd name="T41" fmla="*/ 17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4" h="91">
                      <a:moveTo>
                        <a:pt x="63" y="17"/>
                      </a:moveTo>
                      <a:cubicBezTo>
                        <a:pt x="67" y="14"/>
                        <a:pt x="70" y="11"/>
                        <a:pt x="71" y="6"/>
                      </a:cubicBezTo>
                      <a:cubicBezTo>
                        <a:pt x="71" y="5"/>
                        <a:pt x="72" y="4"/>
                        <a:pt x="72" y="3"/>
                      </a:cubicBezTo>
                      <a:cubicBezTo>
                        <a:pt x="74" y="2"/>
                        <a:pt x="75" y="1"/>
                        <a:pt x="77" y="0"/>
                      </a:cubicBezTo>
                      <a:cubicBezTo>
                        <a:pt x="78" y="0"/>
                        <a:pt x="79" y="0"/>
                        <a:pt x="80" y="0"/>
                      </a:cubicBezTo>
                      <a:cubicBezTo>
                        <a:pt x="87" y="4"/>
                        <a:pt x="93" y="8"/>
                        <a:pt x="94" y="17"/>
                      </a:cubicBezTo>
                      <a:cubicBezTo>
                        <a:pt x="81" y="32"/>
                        <a:pt x="69" y="47"/>
                        <a:pt x="50" y="54"/>
                      </a:cubicBezTo>
                      <a:cubicBezTo>
                        <a:pt x="47" y="55"/>
                        <a:pt x="45" y="57"/>
                        <a:pt x="45" y="59"/>
                      </a:cubicBezTo>
                      <a:cubicBezTo>
                        <a:pt x="43" y="68"/>
                        <a:pt x="37" y="73"/>
                        <a:pt x="30" y="76"/>
                      </a:cubicBezTo>
                      <a:cubicBezTo>
                        <a:pt x="26" y="78"/>
                        <a:pt x="23" y="81"/>
                        <a:pt x="19" y="84"/>
                      </a:cubicBezTo>
                      <a:cubicBezTo>
                        <a:pt x="18" y="84"/>
                        <a:pt x="16" y="85"/>
                        <a:pt x="15" y="85"/>
                      </a:cubicBezTo>
                      <a:cubicBezTo>
                        <a:pt x="9" y="84"/>
                        <a:pt x="6" y="91"/>
                        <a:pt x="0" y="88"/>
                      </a:cubicBezTo>
                      <a:cubicBezTo>
                        <a:pt x="0" y="84"/>
                        <a:pt x="2" y="82"/>
                        <a:pt x="4" y="80"/>
                      </a:cubicBezTo>
                      <a:cubicBezTo>
                        <a:pt x="5" y="80"/>
                        <a:pt x="6" y="79"/>
                        <a:pt x="7" y="78"/>
                      </a:cubicBezTo>
                      <a:cubicBezTo>
                        <a:pt x="12" y="75"/>
                        <a:pt x="19" y="75"/>
                        <a:pt x="24" y="70"/>
                      </a:cubicBezTo>
                      <a:cubicBezTo>
                        <a:pt x="22" y="72"/>
                        <a:pt x="20" y="73"/>
                        <a:pt x="18" y="73"/>
                      </a:cubicBezTo>
                      <a:cubicBezTo>
                        <a:pt x="16" y="73"/>
                        <a:pt x="14" y="71"/>
                        <a:pt x="14" y="71"/>
                      </a:cubicBezTo>
                      <a:cubicBezTo>
                        <a:pt x="17" y="65"/>
                        <a:pt x="12" y="58"/>
                        <a:pt x="15" y="52"/>
                      </a:cubicBezTo>
                      <a:cubicBezTo>
                        <a:pt x="22" y="44"/>
                        <a:pt x="31" y="38"/>
                        <a:pt x="40" y="32"/>
                      </a:cubicBezTo>
                      <a:cubicBezTo>
                        <a:pt x="44" y="30"/>
                        <a:pt x="47" y="27"/>
                        <a:pt x="50" y="23"/>
                      </a:cubicBezTo>
                      <a:cubicBezTo>
                        <a:pt x="53" y="19"/>
                        <a:pt x="57" y="16"/>
                        <a:pt x="63" y="17"/>
                      </a:cubicBezTo>
                      <a:close/>
                    </a:path>
                  </a:pathLst>
                </a:custGeom>
                <a:solidFill>
                  <a:srgbClr val="CCCB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4" name="Freeform 496"/>
                <p:cNvSpPr>
                  <a:spLocks/>
                </p:cNvSpPr>
                <p:nvPr userDrawn="1"/>
              </p:nvSpPr>
              <p:spPr bwMode="auto">
                <a:xfrm>
                  <a:off x="5125" y="599"/>
                  <a:ext cx="103" cy="101"/>
                </a:xfrm>
                <a:custGeom>
                  <a:avLst/>
                  <a:gdLst>
                    <a:gd name="T0" fmla="*/ 17 w 89"/>
                    <a:gd name="T1" fmla="*/ 81 h 87"/>
                    <a:gd name="T2" fmla="*/ 15 w 89"/>
                    <a:gd name="T3" fmla="*/ 82 h 87"/>
                    <a:gd name="T4" fmla="*/ 11 w 89"/>
                    <a:gd name="T5" fmla="*/ 86 h 87"/>
                    <a:gd name="T6" fmla="*/ 9 w 89"/>
                    <a:gd name="T7" fmla="*/ 87 h 87"/>
                    <a:gd name="T8" fmla="*/ 2 w 89"/>
                    <a:gd name="T9" fmla="*/ 82 h 87"/>
                    <a:gd name="T10" fmla="*/ 9 w 89"/>
                    <a:gd name="T11" fmla="*/ 73 h 87"/>
                    <a:gd name="T12" fmla="*/ 39 w 89"/>
                    <a:gd name="T13" fmla="*/ 43 h 87"/>
                    <a:gd name="T14" fmla="*/ 42 w 89"/>
                    <a:gd name="T15" fmla="*/ 39 h 87"/>
                    <a:gd name="T16" fmla="*/ 45 w 89"/>
                    <a:gd name="T17" fmla="*/ 38 h 87"/>
                    <a:gd name="T18" fmla="*/ 51 w 89"/>
                    <a:gd name="T19" fmla="*/ 36 h 87"/>
                    <a:gd name="T20" fmla="*/ 55 w 89"/>
                    <a:gd name="T21" fmla="*/ 30 h 87"/>
                    <a:gd name="T22" fmla="*/ 60 w 89"/>
                    <a:gd name="T23" fmla="*/ 26 h 87"/>
                    <a:gd name="T24" fmla="*/ 60 w 89"/>
                    <a:gd name="T25" fmla="*/ 21 h 87"/>
                    <a:gd name="T26" fmla="*/ 59 w 89"/>
                    <a:gd name="T27" fmla="*/ 9 h 87"/>
                    <a:gd name="T28" fmla="*/ 78 w 89"/>
                    <a:gd name="T29" fmla="*/ 2 h 87"/>
                    <a:gd name="T30" fmla="*/ 78 w 89"/>
                    <a:gd name="T31" fmla="*/ 2 h 87"/>
                    <a:gd name="T32" fmla="*/ 77 w 89"/>
                    <a:gd name="T33" fmla="*/ 5 h 87"/>
                    <a:gd name="T34" fmla="*/ 73 w 89"/>
                    <a:gd name="T35" fmla="*/ 9 h 87"/>
                    <a:gd name="T36" fmla="*/ 71 w 89"/>
                    <a:gd name="T37" fmla="*/ 17 h 87"/>
                    <a:gd name="T38" fmla="*/ 83 w 89"/>
                    <a:gd name="T39" fmla="*/ 19 h 87"/>
                    <a:gd name="T40" fmla="*/ 81 w 89"/>
                    <a:gd name="T41" fmla="*/ 16 h 87"/>
                    <a:gd name="T42" fmla="*/ 81 w 89"/>
                    <a:gd name="T43" fmla="*/ 16 h 87"/>
                    <a:gd name="T44" fmla="*/ 88 w 89"/>
                    <a:gd name="T45" fmla="*/ 17 h 87"/>
                    <a:gd name="T46" fmla="*/ 87 w 89"/>
                    <a:gd name="T47" fmla="*/ 21 h 87"/>
                    <a:gd name="T48" fmla="*/ 76 w 89"/>
                    <a:gd name="T49" fmla="*/ 39 h 87"/>
                    <a:gd name="T50" fmla="*/ 35 w 89"/>
                    <a:gd name="T51" fmla="*/ 70 h 87"/>
                    <a:gd name="T52" fmla="*/ 18 w 89"/>
                    <a:gd name="T53" fmla="*/ 81 h 87"/>
                    <a:gd name="T54" fmla="*/ 17 w 89"/>
                    <a:gd name="T55" fmla="*/ 8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89" h="87">
                      <a:moveTo>
                        <a:pt x="17" y="81"/>
                      </a:moveTo>
                      <a:cubicBezTo>
                        <a:pt x="16" y="81"/>
                        <a:pt x="15" y="82"/>
                        <a:pt x="15" y="82"/>
                      </a:cubicBezTo>
                      <a:cubicBezTo>
                        <a:pt x="9" y="79"/>
                        <a:pt x="13" y="85"/>
                        <a:pt x="11" y="86"/>
                      </a:cubicBezTo>
                      <a:cubicBezTo>
                        <a:pt x="10" y="86"/>
                        <a:pt x="10" y="87"/>
                        <a:pt x="9" y="87"/>
                      </a:cubicBezTo>
                      <a:cubicBezTo>
                        <a:pt x="6" y="86"/>
                        <a:pt x="6" y="81"/>
                        <a:pt x="2" y="82"/>
                      </a:cubicBezTo>
                      <a:cubicBezTo>
                        <a:pt x="0" y="76"/>
                        <a:pt x="6" y="76"/>
                        <a:pt x="9" y="73"/>
                      </a:cubicBezTo>
                      <a:cubicBezTo>
                        <a:pt x="18" y="62"/>
                        <a:pt x="29" y="54"/>
                        <a:pt x="39" y="43"/>
                      </a:cubicBezTo>
                      <a:cubicBezTo>
                        <a:pt x="41" y="42"/>
                        <a:pt x="42" y="41"/>
                        <a:pt x="42" y="39"/>
                      </a:cubicBezTo>
                      <a:cubicBezTo>
                        <a:pt x="43" y="38"/>
                        <a:pt x="44" y="38"/>
                        <a:pt x="45" y="38"/>
                      </a:cubicBezTo>
                      <a:cubicBezTo>
                        <a:pt x="47" y="37"/>
                        <a:pt x="52" y="43"/>
                        <a:pt x="51" y="36"/>
                      </a:cubicBezTo>
                      <a:cubicBezTo>
                        <a:pt x="52" y="33"/>
                        <a:pt x="54" y="31"/>
                        <a:pt x="55" y="30"/>
                      </a:cubicBezTo>
                      <a:cubicBezTo>
                        <a:pt x="57" y="28"/>
                        <a:pt x="58" y="27"/>
                        <a:pt x="60" y="26"/>
                      </a:cubicBezTo>
                      <a:cubicBezTo>
                        <a:pt x="61" y="24"/>
                        <a:pt x="62" y="23"/>
                        <a:pt x="60" y="21"/>
                      </a:cubicBezTo>
                      <a:cubicBezTo>
                        <a:pt x="56" y="17"/>
                        <a:pt x="55" y="13"/>
                        <a:pt x="59" y="9"/>
                      </a:cubicBezTo>
                      <a:cubicBezTo>
                        <a:pt x="64" y="3"/>
                        <a:pt x="74" y="0"/>
                        <a:pt x="78" y="2"/>
                      </a:cubicBezTo>
                      <a:cubicBezTo>
                        <a:pt x="78" y="2"/>
                        <a:pt x="78" y="2"/>
                        <a:pt x="78" y="2"/>
                      </a:cubicBezTo>
                      <a:cubicBezTo>
                        <a:pt x="78" y="3"/>
                        <a:pt x="77" y="4"/>
                        <a:pt x="77" y="5"/>
                      </a:cubicBezTo>
                      <a:cubicBezTo>
                        <a:pt x="76" y="6"/>
                        <a:pt x="74" y="8"/>
                        <a:pt x="73" y="9"/>
                      </a:cubicBezTo>
                      <a:cubicBezTo>
                        <a:pt x="70" y="11"/>
                        <a:pt x="68" y="13"/>
                        <a:pt x="71" y="17"/>
                      </a:cubicBezTo>
                      <a:cubicBezTo>
                        <a:pt x="75" y="20"/>
                        <a:pt x="80" y="21"/>
                        <a:pt x="83" y="19"/>
                      </a:cubicBezTo>
                      <a:cubicBezTo>
                        <a:pt x="83" y="19"/>
                        <a:pt x="82" y="17"/>
                        <a:pt x="81" y="16"/>
                      </a:cubicBezTo>
                      <a:cubicBezTo>
                        <a:pt x="81" y="16"/>
                        <a:pt x="81" y="16"/>
                        <a:pt x="81" y="16"/>
                      </a:cubicBezTo>
                      <a:cubicBezTo>
                        <a:pt x="84" y="15"/>
                        <a:pt x="86" y="14"/>
                        <a:pt x="88" y="17"/>
                      </a:cubicBezTo>
                      <a:cubicBezTo>
                        <a:pt x="89" y="18"/>
                        <a:pt x="88" y="20"/>
                        <a:pt x="87" y="21"/>
                      </a:cubicBezTo>
                      <a:cubicBezTo>
                        <a:pt x="78" y="24"/>
                        <a:pt x="78" y="32"/>
                        <a:pt x="76" y="39"/>
                      </a:cubicBezTo>
                      <a:cubicBezTo>
                        <a:pt x="61" y="48"/>
                        <a:pt x="46" y="56"/>
                        <a:pt x="35" y="70"/>
                      </a:cubicBezTo>
                      <a:cubicBezTo>
                        <a:pt x="30" y="74"/>
                        <a:pt x="25" y="78"/>
                        <a:pt x="18" y="81"/>
                      </a:cubicBezTo>
                      <a:cubicBezTo>
                        <a:pt x="18" y="81"/>
                        <a:pt x="17" y="81"/>
                        <a:pt x="17" y="81"/>
                      </a:cubicBezTo>
                      <a:close/>
                    </a:path>
                  </a:pathLst>
                </a:custGeom>
                <a:solidFill>
                  <a:srgbClr val="BEBD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5" name="Freeform 497"/>
                <p:cNvSpPr>
                  <a:spLocks/>
                </p:cNvSpPr>
                <p:nvPr userDrawn="1"/>
              </p:nvSpPr>
              <p:spPr bwMode="auto">
                <a:xfrm>
                  <a:off x="5145" y="642"/>
                  <a:ext cx="68" cy="70"/>
                </a:xfrm>
                <a:custGeom>
                  <a:avLst/>
                  <a:gdLst>
                    <a:gd name="T0" fmla="*/ 18 w 59"/>
                    <a:gd name="T1" fmla="*/ 32 h 61"/>
                    <a:gd name="T2" fmla="*/ 22 w 59"/>
                    <a:gd name="T3" fmla="*/ 22 h 61"/>
                    <a:gd name="T4" fmla="*/ 36 w 59"/>
                    <a:gd name="T5" fmla="*/ 11 h 61"/>
                    <a:gd name="T6" fmla="*/ 40 w 59"/>
                    <a:gd name="T7" fmla="*/ 8 h 61"/>
                    <a:gd name="T8" fmla="*/ 49 w 59"/>
                    <a:gd name="T9" fmla="*/ 4 h 61"/>
                    <a:gd name="T10" fmla="*/ 59 w 59"/>
                    <a:gd name="T11" fmla="*/ 2 h 61"/>
                    <a:gd name="T12" fmla="*/ 20 w 59"/>
                    <a:gd name="T13" fmla="*/ 55 h 61"/>
                    <a:gd name="T14" fmla="*/ 15 w 59"/>
                    <a:gd name="T15" fmla="*/ 61 h 61"/>
                    <a:gd name="T16" fmla="*/ 12 w 59"/>
                    <a:gd name="T17" fmla="*/ 61 h 61"/>
                    <a:gd name="T18" fmla="*/ 0 w 59"/>
                    <a:gd name="T19" fmla="*/ 44 h 61"/>
                    <a:gd name="T20" fmla="*/ 0 w 59"/>
                    <a:gd name="T21" fmla="*/ 44 h 61"/>
                    <a:gd name="T22" fmla="*/ 18 w 59"/>
                    <a:gd name="T23" fmla="*/ 3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9" h="61">
                      <a:moveTo>
                        <a:pt x="18" y="32"/>
                      </a:moveTo>
                      <a:cubicBezTo>
                        <a:pt x="16" y="27"/>
                        <a:pt x="19" y="24"/>
                        <a:pt x="22" y="22"/>
                      </a:cubicBezTo>
                      <a:cubicBezTo>
                        <a:pt x="28" y="20"/>
                        <a:pt x="33" y="16"/>
                        <a:pt x="36" y="11"/>
                      </a:cubicBezTo>
                      <a:cubicBezTo>
                        <a:pt x="37" y="9"/>
                        <a:pt x="38" y="8"/>
                        <a:pt x="40" y="8"/>
                      </a:cubicBezTo>
                      <a:cubicBezTo>
                        <a:pt x="45" y="10"/>
                        <a:pt x="46" y="6"/>
                        <a:pt x="49" y="4"/>
                      </a:cubicBezTo>
                      <a:cubicBezTo>
                        <a:pt x="52" y="2"/>
                        <a:pt x="55" y="0"/>
                        <a:pt x="59" y="2"/>
                      </a:cubicBezTo>
                      <a:cubicBezTo>
                        <a:pt x="44" y="18"/>
                        <a:pt x="33" y="37"/>
                        <a:pt x="20" y="55"/>
                      </a:cubicBezTo>
                      <a:cubicBezTo>
                        <a:pt x="18" y="57"/>
                        <a:pt x="17" y="60"/>
                        <a:pt x="15" y="61"/>
                      </a:cubicBezTo>
                      <a:cubicBezTo>
                        <a:pt x="14" y="61"/>
                        <a:pt x="12" y="61"/>
                        <a:pt x="12" y="61"/>
                      </a:cubicBezTo>
                      <a:cubicBezTo>
                        <a:pt x="11" y="53"/>
                        <a:pt x="3" y="50"/>
                        <a:pt x="0" y="44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5" y="39"/>
                        <a:pt x="12" y="37"/>
                        <a:pt x="18" y="32"/>
                      </a:cubicBezTo>
                      <a:close/>
                    </a:path>
                  </a:pathLst>
                </a:custGeom>
                <a:solidFill>
                  <a:srgbClr val="D0CF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6" name="Freeform 498"/>
                <p:cNvSpPr>
                  <a:spLocks/>
                </p:cNvSpPr>
                <p:nvPr userDrawn="1"/>
              </p:nvSpPr>
              <p:spPr bwMode="auto">
                <a:xfrm>
                  <a:off x="5124" y="590"/>
                  <a:ext cx="104" cy="89"/>
                </a:xfrm>
                <a:custGeom>
                  <a:avLst/>
                  <a:gdLst>
                    <a:gd name="T0" fmla="*/ 62 w 90"/>
                    <a:gd name="T1" fmla="*/ 35 h 77"/>
                    <a:gd name="T2" fmla="*/ 58 w 90"/>
                    <a:gd name="T3" fmla="*/ 39 h 77"/>
                    <a:gd name="T4" fmla="*/ 44 w 90"/>
                    <a:gd name="T5" fmla="*/ 48 h 77"/>
                    <a:gd name="T6" fmla="*/ 43 w 90"/>
                    <a:gd name="T7" fmla="*/ 51 h 77"/>
                    <a:gd name="T8" fmla="*/ 18 w 90"/>
                    <a:gd name="T9" fmla="*/ 73 h 77"/>
                    <a:gd name="T10" fmla="*/ 7 w 90"/>
                    <a:gd name="T11" fmla="*/ 76 h 77"/>
                    <a:gd name="T12" fmla="*/ 5 w 90"/>
                    <a:gd name="T13" fmla="*/ 71 h 77"/>
                    <a:gd name="T14" fmla="*/ 5 w 90"/>
                    <a:gd name="T15" fmla="*/ 71 h 77"/>
                    <a:gd name="T16" fmla="*/ 9 w 90"/>
                    <a:gd name="T17" fmla="*/ 61 h 77"/>
                    <a:gd name="T18" fmla="*/ 15 w 90"/>
                    <a:gd name="T19" fmla="*/ 57 h 77"/>
                    <a:gd name="T20" fmla="*/ 15 w 90"/>
                    <a:gd name="T21" fmla="*/ 57 h 77"/>
                    <a:gd name="T22" fmla="*/ 19 w 90"/>
                    <a:gd name="T23" fmla="*/ 51 h 77"/>
                    <a:gd name="T24" fmla="*/ 30 w 90"/>
                    <a:gd name="T25" fmla="*/ 47 h 77"/>
                    <a:gd name="T26" fmla="*/ 38 w 90"/>
                    <a:gd name="T27" fmla="*/ 50 h 77"/>
                    <a:gd name="T28" fmla="*/ 32 w 90"/>
                    <a:gd name="T29" fmla="*/ 37 h 77"/>
                    <a:gd name="T30" fmla="*/ 34 w 90"/>
                    <a:gd name="T31" fmla="*/ 36 h 77"/>
                    <a:gd name="T32" fmla="*/ 53 w 90"/>
                    <a:gd name="T33" fmla="*/ 21 h 77"/>
                    <a:gd name="T34" fmla="*/ 83 w 90"/>
                    <a:gd name="T35" fmla="*/ 1 h 77"/>
                    <a:gd name="T36" fmla="*/ 85 w 90"/>
                    <a:gd name="T37" fmla="*/ 0 h 77"/>
                    <a:gd name="T38" fmla="*/ 89 w 90"/>
                    <a:gd name="T39" fmla="*/ 4 h 77"/>
                    <a:gd name="T40" fmla="*/ 81 w 90"/>
                    <a:gd name="T41" fmla="*/ 9 h 77"/>
                    <a:gd name="T42" fmla="*/ 79 w 90"/>
                    <a:gd name="T43" fmla="*/ 10 h 77"/>
                    <a:gd name="T44" fmla="*/ 71 w 90"/>
                    <a:gd name="T45" fmla="*/ 12 h 77"/>
                    <a:gd name="T46" fmla="*/ 66 w 90"/>
                    <a:gd name="T47" fmla="*/ 16 h 77"/>
                    <a:gd name="T48" fmla="*/ 60 w 90"/>
                    <a:gd name="T49" fmla="*/ 22 h 77"/>
                    <a:gd name="T50" fmla="*/ 66 w 90"/>
                    <a:gd name="T51" fmla="*/ 28 h 77"/>
                    <a:gd name="T52" fmla="*/ 62 w 90"/>
                    <a:gd name="T53" fmla="*/ 35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90" h="77">
                      <a:moveTo>
                        <a:pt x="62" y="35"/>
                      </a:moveTo>
                      <a:cubicBezTo>
                        <a:pt x="61" y="37"/>
                        <a:pt x="60" y="38"/>
                        <a:pt x="58" y="39"/>
                      </a:cubicBezTo>
                      <a:cubicBezTo>
                        <a:pt x="52" y="40"/>
                        <a:pt x="49" y="45"/>
                        <a:pt x="44" y="48"/>
                      </a:cubicBezTo>
                      <a:cubicBezTo>
                        <a:pt x="43" y="49"/>
                        <a:pt x="43" y="50"/>
                        <a:pt x="43" y="51"/>
                      </a:cubicBezTo>
                      <a:cubicBezTo>
                        <a:pt x="33" y="57"/>
                        <a:pt x="25" y="65"/>
                        <a:pt x="18" y="73"/>
                      </a:cubicBezTo>
                      <a:cubicBezTo>
                        <a:pt x="15" y="75"/>
                        <a:pt x="11" y="77"/>
                        <a:pt x="7" y="76"/>
                      </a:cubicBezTo>
                      <a:cubicBezTo>
                        <a:pt x="4" y="75"/>
                        <a:pt x="4" y="74"/>
                        <a:pt x="5" y="71"/>
                      </a:cubicBezTo>
                      <a:cubicBezTo>
                        <a:pt x="5" y="71"/>
                        <a:pt x="5" y="71"/>
                        <a:pt x="5" y="71"/>
                      </a:cubicBezTo>
                      <a:cubicBezTo>
                        <a:pt x="3" y="67"/>
                        <a:pt x="0" y="62"/>
                        <a:pt x="9" y="61"/>
                      </a:cubicBezTo>
                      <a:cubicBezTo>
                        <a:pt x="11" y="61"/>
                        <a:pt x="13" y="59"/>
                        <a:pt x="15" y="57"/>
                      </a:cubicBez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15" y="54"/>
                        <a:pt x="16" y="51"/>
                        <a:pt x="19" y="51"/>
                      </a:cubicBezTo>
                      <a:cubicBezTo>
                        <a:pt x="24" y="52"/>
                        <a:pt x="28" y="49"/>
                        <a:pt x="30" y="47"/>
                      </a:cubicBezTo>
                      <a:cubicBezTo>
                        <a:pt x="35" y="42"/>
                        <a:pt x="37" y="41"/>
                        <a:pt x="38" y="50"/>
                      </a:cubicBezTo>
                      <a:cubicBezTo>
                        <a:pt x="43" y="40"/>
                        <a:pt x="37" y="39"/>
                        <a:pt x="32" y="37"/>
                      </a:cubicBezTo>
                      <a:cubicBezTo>
                        <a:pt x="33" y="37"/>
                        <a:pt x="33" y="37"/>
                        <a:pt x="34" y="36"/>
                      </a:cubicBezTo>
                      <a:cubicBezTo>
                        <a:pt x="40" y="31"/>
                        <a:pt x="51" y="31"/>
                        <a:pt x="53" y="21"/>
                      </a:cubicBezTo>
                      <a:cubicBezTo>
                        <a:pt x="61" y="11"/>
                        <a:pt x="71" y="5"/>
                        <a:pt x="83" y="1"/>
                      </a:cubicBezTo>
                      <a:cubicBezTo>
                        <a:pt x="84" y="0"/>
                        <a:pt x="84" y="0"/>
                        <a:pt x="85" y="0"/>
                      </a:cubicBezTo>
                      <a:cubicBezTo>
                        <a:pt x="88" y="0"/>
                        <a:pt x="90" y="1"/>
                        <a:pt x="89" y="4"/>
                      </a:cubicBezTo>
                      <a:cubicBezTo>
                        <a:pt x="88" y="8"/>
                        <a:pt x="85" y="10"/>
                        <a:pt x="81" y="9"/>
                      </a:cubicBezTo>
                      <a:cubicBezTo>
                        <a:pt x="81" y="9"/>
                        <a:pt x="80" y="10"/>
                        <a:pt x="79" y="10"/>
                      </a:cubicBezTo>
                      <a:cubicBezTo>
                        <a:pt x="76" y="8"/>
                        <a:pt x="73" y="9"/>
                        <a:pt x="71" y="12"/>
                      </a:cubicBezTo>
                      <a:cubicBezTo>
                        <a:pt x="70" y="14"/>
                        <a:pt x="69" y="16"/>
                        <a:pt x="66" y="16"/>
                      </a:cubicBezTo>
                      <a:cubicBezTo>
                        <a:pt x="63" y="16"/>
                        <a:pt x="60" y="18"/>
                        <a:pt x="60" y="22"/>
                      </a:cubicBezTo>
                      <a:cubicBezTo>
                        <a:pt x="59" y="27"/>
                        <a:pt x="64" y="26"/>
                        <a:pt x="66" y="28"/>
                      </a:cubicBezTo>
                      <a:cubicBezTo>
                        <a:pt x="66" y="31"/>
                        <a:pt x="61" y="32"/>
                        <a:pt x="62" y="35"/>
                      </a:cubicBezTo>
                      <a:close/>
                    </a:path>
                  </a:pathLst>
                </a:custGeom>
                <a:solidFill>
                  <a:srgbClr val="BBB8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7" name="Freeform 499"/>
                <p:cNvSpPr>
                  <a:spLocks/>
                </p:cNvSpPr>
                <p:nvPr userDrawn="1"/>
              </p:nvSpPr>
              <p:spPr bwMode="auto">
                <a:xfrm>
                  <a:off x="5217" y="560"/>
                  <a:ext cx="40" cy="44"/>
                </a:xfrm>
                <a:custGeom>
                  <a:avLst/>
                  <a:gdLst>
                    <a:gd name="T0" fmla="*/ 0 w 34"/>
                    <a:gd name="T1" fmla="*/ 35 h 38"/>
                    <a:gd name="T2" fmla="*/ 4 w 34"/>
                    <a:gd name="T3" fmla="*/ 26 h 38"/>
                    <a:gd name="T4" fmla="*/ 21 w 34"/>
                    <a:gd name="T5" fmla="*/ 13 h 38"/>
                    <a:gd name="T6" fmla="*/ 22 w 34"/>
                    <a:gd name="T7" fmla="*/ 8 h 38"/>
                    <a:gd name="T8" fmla="*/ 22 w 34"/>
                    <a:gd name="T9" fmla="*/ 8 h 38"/>
                    <a:gd name="T10" fmla="*/ 17 w 34"/>
                    <a:gd name="T11" fmla="*/ 9 h 38"/>
                    <a:gd name="T12" fmla="*/ 14 w 34"/>
                    <a:gd name="T13" fmla="*/ 7 h 38"/>
                    <a:gd name="T14" fmla="*/ 22 w 34"/>
                    <a:gd name="T15" fmla="*/ 1 h 38"/>
                    <a:gd name="T16" fmla="*/ 26 w 34"/>
                    <a:gd name="T17" fmla="*/ 2 h 38"/>
                    <a:gd name="T18" fmla="*/ 33 w 34"/>
                    <a:gd name="T19" fmla="*/ 9 h 38"/>
                    <a:gd name="T20" fmla="*/ 28 w 34"/>
                    <a:gd name="T21" fmla="*/ 21 h 38"/>
                    <a:gd name="T22" fmla="*/ 26 w 34"/>
                    <a:gd name="T23" fmla="*/ 23 h 38"/>
                    <a:gd name="T24" fmla="*/ 22 w 34"/>
                    <a:gd name="T25" fmla="*/ 27 h 38"/>
                    <a:gd name="T26" fmla="*/ 8 w 34"/>
                    <a:gd name="T27" fmla="*/ 35 h 38"/>
                    <a:gd name="T28" fmla="*/ 0 w 34"/>
                    <a:gd name="T29" fmla="*/ 3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4" h="38">
                      <a:moveTo>
                        <a:pt x="0" y="35"/>
                      </a:moveTo>
                      <a:cubicBezTo>
                        <a:pt x="4" y="33"/>
                        <a:pt x="10" y="32"/>
                        <a:pt x="4" y="26"/>
                      </a:cubicBezTo>
                      <a:cubicBezTo>
                        <a:pt x="10" y="22"/>
                        <a:pt x="14" y="16"/>
                        <a:pt x="21" y="13"/>
                      </a:cubicBezTo>
                      <a:cubicBezTo>
                        <a:pt x="23" y="12"/>
                        <a:pt x="23" y="10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0" y="8"/>
                        <a:pt x="19" y="8"/>
                        <a:pt x="17" y="9"/>
                      </a:cubicBezTo>
                      <a:cubicBezTo>
                        <a:pt x="13" y="12"/>
                        <a:pt x="14" y="9"/>
                        <a:pt x="14" y="7"/>
                      </a:cubicBezTo>
                      <a:cubicBezTo>
                        <a:pt x="17" y="5"/>
                        <a:pt x="21" y="5"/>
                        <a:pt x="22" y="1"/>
                      </a:cubicBezTo>
                      <a:cubicBezTo>
                        <a:pt x="24" y="0"/>
                        <a:pt x="26" y="0"/>
                        <a:pt x="26" y="2"/>
                      </a:cubicBezTo>
                      <a:cubicBezTo>
                        <a:pt x="27" y="6"/>
                        <a:pt x="31" y="7"/>
                        <a:pt x="33" y="9"/>
                      </a:cubicBezTo>
                      <a:cubicBezTo>
                        <a:pt x="34" y="14"/>
                        <a:pt x="30" y="17"/>
                        <a:pt x="28" y="21"/>
                      </a:cubicBezTo>
                      <a:cubicBezTo>
                        <a:pt x="27" y="22"/>
                        <a:pt x="27" y="23"/>
                        <a:pt x="26" y="23"/>
                      </a:cubicBezTo>
                      <a:cubicBezTo>
                        <a:pt x="24" y="24"/>
                        <a:pt x="23" y="25"/>
                        <a:pt x="22" y="27"/>
                      </a:cubicBezTo>
                      <a:cubicBezTo>
                        <a:pt x="20" y="34"/>
                        <a:pt x="16" y="38"/>
                        <a:pt x="8" y="35"/>
                      </a:cubicBezTo>
                      <a:cubicBezTo>
                        <a:pt x="5" y="35"/>
                        <a:pt x="3" y="37"/>
                        <a:pt x="0" y="35"/>
                      </a:cubicBezTo>
                      <a:close/>
                    </a:path>
                  </a:pathLst>
                </a:custGeom>
                <a:solidFill>
                  <a:srgbClr val="A8A6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8" name="Freeform 500"/>
                <p:cNvSpPr>
                  <a:spLocks/>
                </p:cNvSpPr>
                <p:nvPr userDrawn="1"/>
              </p:nvSpPr>
              <p:spPr bwMode="auto">
                <a:xfrm>
                  <a:off x="5224" y="584"/>
                  <a:ext cx="26" cy="31"/>
                </a:xfrm>
                <a:custGeom>
                  <a:avLst/>
                  <a:gdLst>
                    <a:gd name="T0" fmla="*/ 2 w 22"/>
                    <a:gd name="T1" fmla="*/ 14 h 27"/>
                    <a:gd name="T2" fmla="*/ 15 w 22"/>
                    <a:gd name="T3" fmla="*/ 3 h 27"/>
                    <a:gd name="T4" fmla="*/ 19 w 22"/>
                    <a:gd name="T5" fmla="*/ 1 h 27"/>
                    <a:gd name="T6" fmla="*/ 22 w 22"/>
                    <a:gd name="T7" fmla="*/ 0 h 27"/>
                    <a:gd name="T8" fmla="*/ 10 w 22"/>
                    <a:gd name="T9" fmla="*/ 22 h 27"/>
                    <a:gd name="T10" fmla="*/ 5 w 22"/>
                    <a:gd name="T11" fmla="*/ 25 h 27"/>
                    <a:gd name="T12" fmla="*/ 1 w 22"/>
                    <a:gd name="T13" fmla="*/ 20 h 27"/>
                    <a:gd name="T14" fmla="*/ 2 w 22"/>
                    <a:gd name="T15" fmla="*/ 1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" h="27">
                      <a:moveTo>
                        <a:pt x="2" y="14"/>
                      </a:moveTo>
                      <a:cubicBezTo>
                        <a:pt x="10" y="14"/>
                        <a:pt x="11" y="7"/>
                        <a:pt x="15" y="3"/>
                      </a:cubicBezTo>
                      <a:cubicBezTo>
                        <a:pt x="16" y="1"/>
                        <a:pt x="17" y="0"/>
                        <a:pt x="19" y="1"/>
                      </a:cubicBezTo>
                      <a:cubicBezTo>
                        <a:pt x="20" y="1"/>
                        <a:pt x="21" y="0"/>
                        <a:pt x="22" y="0"/>
                      </a:cubicBezTo>
                      <a:cubicBezTo>
                        <a:pt x="21" y="9"/>
                        <a:pt x="14" y="15"/>
                        <a:pt x="10" y="22"/>
                      </a:cubicBezTo>
                      <a:cubicBezTo>
                        <a:pt x="9" y="24"/>
                        <a:pt x="8" y="27"/>
                        <a:pt x="5" y="25"/>
                      </a:cubicBezTo>
                      <a:cubicBezTo>
                        <a:pt x="3" y="24"/>
                        <a:pt x="0" y="23"/>
                        <a:pt x="1" y="20"/>
                      </a:cubicBezTo>
                      <a:cubicBezTo>
                        <a:pt x="1" y="18"/>
                        <a:pt x="1" y="16"/>
                        <a:pt x="2" y="14"/>
                      </a:cubicBezTo>
                      <a:close/>
                    </a:path>
                  </a:pathLst>
                </a:custGeom>
                <a:solidFill>
                  <a:srgbClr val="BBBB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9" name="Freeform 501"/>
                <p:cNvSpPr>
                  <a:spLocks/>
                </p:cNvSpPr>
                <p:nvPr userDrawn="1"/>
              </p:nvSpPr>
              <p:spPr bwMode="auto">
                <a:xfrm>
                  <a:off x="5258" y="547"/>
                  <a:ext cx="10" cy="12"/>
                </a:xfrm>
                <a:custGeom>
                  <a:avLst/>
                  <a:gdLst>
                    <a:gd name="T0" fmla="*/ 6 w 9"/>
                    <a:gd name="T1" fmla="*/ 9 h 10"/>
                    <a:gd name="T2" fmla="*/ 2 w 9"/>
                    <a:gd name="T3" fmla="*/ 4 h 10"/>
                    <a:gd name="T4" fmla="*/ 8 w 9"/>
                    <a:gd name="T5" fmla="*/ 0 h 10"/>
                    <a:gd name="T6" fmla="*/ 9 w 9"/>
                    <a:gd name="T7" fmla="*/ 5 h 10"/>
                    <a:gd name="T8" fmla="*/ 6 w 9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6" y="9"/>
                      </a:moveTo>
                      <a:cubicBezTo>
                        <a:pt x="2" y="10"/>
                        <a:pt x="0" y="9"/>
                        <a:pt x="2" y="4"/>
                      </a:cubicBezTo>
                      <a:cubicBezTo>
                        <a:pt x="3" y="2"/>
                        <a:pt x="6" y="1"/>
                        <a:pt x="8" y="0"/>
                      </a:cubicBezTo>
                      <a:cubicBezTo>
                        <a:pt x="8" y="2"/>
                        <a:pt x="9" y="3"/>
                        <a:pt x="9" y="5"/>
                      </a:cubicBezTo>
                      <a:cubicBezTo>
                        <a:pt x="8" y="6"/>
                        <a:pt x="7" y="8"/>
                        <a:pt x="6" y="9"/>
                      </a:cubicBezTo>
                      <a:close/>
                    </a:path>
                  </a:pathLst>
                </a:custGeom>
                <a:solidFill>
                  <a:srgbClr val="E4E8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0" name="Freeform 502"/>
                <p:cNvSpPr>
                  <a:spLocks/>
                </p:cNvSpPr>
                <p:nvPr userDrawn="1"/>
              </p:nvSpPr>
              <p:spPr bwMode="auto">
                <a:xfrm>
                  <a:off x="5215" y="612"/>
                  <a:ext cx="6" cy="6"/>
                </a:xfrm>
                <a:custGeom>
                  <a:avLst/>
                  <a:gdLst>
                    <a:gd name="T0" fmla="*/ 3 w 5"/>
                    <a:gd name="T1" fmla="*/ 5 h 5"/>
                    <a:gd name="T2" fmla="*/ 1 w 5"/>
                    <a:gd name="T3" fmla="*/ 1 h 5"/>
                    <a:gd name="T4" fmla="*/ 2 w 5"/>
                    <a:gd name="T5" fmla="*/ 0 h 5"/>
                    <a:gd name="T6" fmla="*/ 3 w 5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3" y="5"/>
                      </a:moveTo>
                      <a:cubicBezTo>
                        <a:pt x="1" y="5"/>
                        <a:pt x="0" y="3"/>
                        <a:pt x="1" y="1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5" y="1"/>
                        <a:pt x="3" y="3"/>
                        <a:pt x="3" y="5"/>
                      </a:cubicBezTo>
                      <a:close/>
                    </a:path>
                  </a:pathLst>
                </a:custGeom>
                <a:solidFill>
                  <a:srgbClr val="BEBD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1" name="Freeform 503"/>
                <p:cNvSpPr>
                  <a:spLocks/>
                </p:cNvSpPr>
                <p:nvPr userDrawn="1"/>
              </p:nvSpPr>
              <p:spPr bwMode="auto">
                <a:xfrm>
                  <a:off x="5214" y="602"/>
                  <a:ext cx="1" cy="3"/>
                </a:xfrm>
                <a:custGeom>
                  <a:avLst/>
                  <a:gdLst>
                    <a:gd name="T0" fmla="*/ 0 w 1"/>
                    <a:gd name="T1" fmla="*/ 3 h 3"/>
                    <a:gd name="T2" fmla="*/ 1 w 1"/>
                    <a:gd name="T3" fmla="*/ 0 h 3"/>
                    <a:gd name="T4" fmla="*/ 0 w 1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3">
                      <a:moveTo>
                        <a:pt x="0" y="3"/>
                      </a:moveTo>
                      <a:cubicBezTo>
                        <a:pt x="0" y="2"/>
                        <a:pt x="1" y="1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BBB8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2" name="Freeform 504"/>
                <p:cNvSpPr>
                  <a:spLocks/>
                </p:cNvSpPr>
                <p:nvPr userDrawn="1"/>
              </p:nvSpPr>
              <p:spPr bwMode="auto">
                <a:xfrm>
                  <a:off x="5584" y="802"/>
                  <a:ext cx="61" cy="58"/>
                </a:xfrm>
                <a:custGeom>
                  <a:avLst/>
                  <a:gdLst>
                    <a:gd name="T0" fmla="*/ 34 w 53"/>
                    <a:gd name="T1" fmla="*/ 38 h 50"/>
                    <a:gd name="T2" fmla="*/ 33 w 53"/>
                    <a:gd name="T3" fmla="*/ 36 h 50"/>
                    <a:gd name="T4" fmla="*/ 27 w 53"/>
                    <a:gd name="T5" fmla="*/ 29 h 50"/>
                    <a:gd name="T6" fmla="*/ 27 w 53"/>
                    <a:gd name="T7" fmla="*/ 29 h 50"/>
                    <a:gd name="T8" fmla="*/ 24 w 53"/>
                    <a:gd name="T9" fmla="*/ 27 h 50"/>
                    <a:gd name="T10" fmla="*/ 24 w 53"/>
                    <a:gd name="T11" fmla="*/ 27 h 50"/>
                    <a:gd name="T12" fmla="*/ 20 w 53"/>
                    <a:gd name="T13" fmla="*/ 24 h 50"/>
                    <a:gd name="T14" fmla="*/ 20 w 53"/>
                    <a:gd name="T15" fmla="*/ 24 h 50"/>
                    <a:gd name="T16" fmla="*/ 16 w 53"/>
                    <a:gd name="T17" fmla="*/ 20 h 50"/>
                    <a:gd name="T18" fmla="*/ 16 w 53"/>
                    <a:gd name="T19" fmla="*/ 20 h 50"/>
                    <a:gd name="T20" fmla="*/ 12 w 53"/>
                    <a:gd name="T21" fmla="*/ 17 h 50"/>
                    <a:gd name="T22" fmla="*/ 12 w 53"/>
                    <a:gd name="T23" fmla="*/ 17 h 50"/>
                    <a:gd name="T24" fmla="*/ 8 w 53"/>
                    <a:gd name="T25" fmla="*/ 13 h 50"/>
                    <a:gd name="T26" fmla="*/ 8 w 53"/>
                    <a:gd name="T27" fmla="*/ 13 h 50"/>
                    <a:gd name="T28" fmla="*/ 4 w 53"/>
                    <a:gd name="T29" fmla="*/ 10 h 50"/>
                    <a:gd name="T30" fmla="*/ 4 w 53"/>
                    <a:gd name="T31" fmla="*/ 10 h 50"/>
                    <a:gd name="T32" fmla="*/ 2 w 53"/>
                    <a:gd name="T33" fmla="*/ 3 h 50"/>
                    <a:gd name="T34" fmla="*/ 9 w 53"/>
                    <a:gd name="T35" fmla="*/ 2 h 50"/>
                    <a:gd name="T36" fmla="*/ 9 w 53"/>
                    <a:gd name="T37" fmla="*/ 2 h 50"/>
                    <a:gd name="T38" fmla="*/ 14 w 53"/>
                    <a:gd name="T39" fmla="*/ 8 h 50"/>
                    <a:gd name="T40" fmla="*/ 14 w 53"/>
                    <a:gd name="T41" fmla="*/ 10 h 50"/>
                    <a:gd name="T42" fmla="*/ 18 w 53"/>
                    <a:gd name="T43" fmla="*/ 12 h 50"/>
                    <a:gd name="T44" fmla="*/ 18 w 53"/>
                    <a:gd name="T45" fmla="*/ 12 h 50"/>
                    <a:gd name="T46" fmla="*/ 26 w 53"/>
                    <a:gd name="T47" fmla="*/ 19 h 50"/>
                    <a:gd name="T48" fmla="*/ 26 w 53"/>
                    <a:gd name="T49" fmla="*/ 19 h 50"/>
                    <a:gd name="T50" fmla="*/ 31 w 53"/>
                    <a:gd name="T51" fmla="*/ 24 h 50"/>
                    <a:gd name="T52" fmla="*/ 31 w 53"/>
                    <a:gd name="T53" fmla="*/ 24 h 50"/>
                    <a:gd name="T54" fmla="*/ 35 w 53"/>
                    <a:gd name="T55" fmla="*/ 27 h 50"/>
                    <a:gd name="T56" fmla="*/ 39 w 53"/>
                    <a:gd name="T57" fmla="*/ 28 h 50"/>
                    <a:gd name="T58" fmla="*/ 46 w 53"/>
                    <a:gd name="T59" fmla="*/ 34 h 50"/>
                    <a:gd name="T60" fmla="*/ 48 w 53"/>
                    <a:gd name="T61" fmla="*/ 36 h 50"/>
                    <a:gd name="T62" fmla="*/ 49 w 53"/>
                    <a:gd name="T63" fmla="*/ 36 h 50"/>
                    <a:gd name="T64" fmla="*/ 51 w 53"/>
                    <a:gd name="T65" fmla="*/ 37 h 50"/>
                    <a:gd name="T66" fmla="*/ 53 w 53"/>
                    <a:gd name="T67" fmla="*/ 38 h 50"/>
                    <a:gd name="T68" fmla="*/ 53 w 53"/>
                    <a:gd name="T69" fmla="*/ 41 h 50"/>
                    <a:gd name="T70" fmla="*/ 52 w 53"/>
                    <a:gd name="T71" fmla="*/ 43 h 50"/>
                    <a:gd name="T72" fmla="*/ 53 w 53"/>
                    <a:gd name="T73" fmla="*/ 48 h 50"/>
                    <a:gd name="T74" fmla="*/ 45 w 53"/>
                    <a:gd name="T75" fmla="*/ 47 h 50"/>
                    <a:gd name="T76" fmla="*/ 40 w 53"/>
                    <a:gd name="T77" fmla="*/ 41 h 50"/>
                    <a:gd name="T78" fmla="*/ 38 w 53"/>
                    <a:gd name="T79" fmla="*/ 41 h 50"/>
                    <a:gd name="T80" fmla="*/ 34 w 53"/>
                    <a:gd name="T81" fmla="*/ 3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3" h="50">
                      <a:moveTo>
                        <a:pt x="34" y="38"/>
                      </a:moveTo>
                      <a:cubicBezTo>
                        <a:pt x="34" y="37"/>
                        <a:pt x="33" y="37"/>
                        <a:pt x="33" y="36"/>
                      </a:cubicBezTo>
                      <a:cubicBezTo>
                        <a:pt x="29" y="35"/>
                        <a:pt x="31" y="29"/>
                        <a:pt x="27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6" y="28"/>
                        <a:pt x="25" y="27"/>
                        <a:pt x="24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2" y="26"/>
                        <a:pt x="22" y="24"/>
                        <a:pt x="20" y="24"/>
                      </a:cubicBez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18" y="23"/>
                        <a:pt x="18" y="20"/>
                        <a:pt x="16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4" y="19"/>
                        <a:pt x="14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0" y="16"/>
                        <a:pt x="10" y="14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6" y="12"/>
                        <a:pt x="6" y="10"/>
                        <a:pt x="4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2" y="8"/>
                        <a:pt x="0" y="5"/>
                        <a:pt x="2" y="3"/>
                      </a:cubicBezTo>
                      <a:cubicBezTo>
                        <a:pt x="4" y="0"/>
                        <a:pt x="6" y="1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11" y="4"/>
                        <a:pt x="11" y="7"/>
                        <a:pt x="14" y="8"/>
                      </a:cubicBezTo>
                      <a:cubicBezTo>
                        <a:pt x="14" y="8"/>
                        <a:pt x="15" y="9"/>
                        <a:pt x="14" y="10"/>
                      </a:cubicBezTo>
                      <a:cubicBezTo>
                        <a:pt x="15" y="11"/>
                        <a:pt x="16" y="11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20" y="14"/>
                        <a:pt x="22" y="17"/>
                        <a:pt x="26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8" y="19"/>
                        <a:pt x="28" y="23"/>
                        <a:pt x="31" y="2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2" y="25"/>
                        <a:pt x="33" y="27"/>
                        <a:pt x="35" y="27"/>
                      </a:cubicBezTo>
                      <a:cubicBezTo>
                        <a:pt x="36" y="28"/>
                        <a:pt x="38" y="28"/>
                        <a:pt x="39" y="28"/>
                      </a:cubicBezTo>
                      <a:cubicBezTo>
                        <a:pt x="42" y="29"/>
                        <a:pt x="44" y="31"/>
                        <a:pt x="46" y="34"/>
                      </a:cubicBezTo>
                      <a:cubicBezTo>
                        <a:pt x="46" y="34"/>
                        <a:pt x="47" y="35"/>
                        <a:pt x="48" y="36"/>
                      </a:cubicBezTo>
                      <a:cubicBezTo>
                        <a:pt x="48" y="36"/>
                        <a:pt x="48" y="36"/>
                        <a:pt x="49" y="36"/>
                      </a:cubicBezTo>
                      <a:cubicBezTo>
                        <a:pt x="50" y="37"/>
                        <a:pt x="51" y="37"/>
                        <a:pt x="51" y="37"/>
                      </a:cubicBezTo>
                      <a:cubicBezTo>
                        <a:pt x="52" y="38"/>
                        <a:pt x="52" y="38"/>
                        <a:pt x="53" y="38"/>
                      </a:cubicBezTo>
                      <a:cubicBezTo>
                        <a:pt x="53" y="39"/>
                        <a:pt x="53" y="40"/>
                        <a:pt x="53" y="41"/>
                      </a:cubicBezTo>
                      <a:cubicBezTo>
                        <a:pt x="53" y="41"/>
                        <a:pt x="53" y="42"/>
                        <a:pt x="52" y="43"/>
                      </a:cubicBezTo>
                      <a:cubicBezTo>
                        <a:pt x="53" y="45"/>
                        <a:pt x="53" y="46"/>
                        <a:pt x="53" y="48"/>
                      </a:cubicBezTo>
                      <a:cubicBezTo>
                        <a:pt x="50" y="50"/>
                        <a:pt x="47" y="49"/>
                        <a:pt x="45" y="47"/>
                      </a:cubicBezTo>
                      <a:cubicBezTo>
                        <a:pt x="43" y="45"/>
                        <a:pt x="43" y="42"/>
                        <a:pt x="40" y="41"/>
                      </a:cubicBezTo>
                      <a:cubicBezTo>
                        <a:pt x="39" y="41"/>
                        <a:pt x="39" y="41"/>
                        <a:pt x="38" y="41"/>
                      </a:cubicBezTo>
                      <a:cubicBezTo>
                        <a:pt x="37" y="39"/>
                        <a:pt x="36" y="38"/>
                        <a:pt x="34" y="38"/>
                      </a:cubicBezTo>
                      <a:close/>
                    </a:path>
                  </a:pathLst>
                </a:custGeom>
                <a:solidFill>
                  <a:srgbClr val="393F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3" name="Freeform 505"/>
                <p:cNvSpPr>
                  <a:spLocks/>
                </p:cNvSpPr>
                <p:nvPr userDrawn="1"/>
              </p:nvSpPr>
              <p:spPr bwMode="auto">
                <a:xfrm>
                  <a:off x="5605" y="816"/>
                  <a:ext cx="9" cy="8"/>
                </a:xfrm>
                <a:custGeom>
                  <a:avLst/>
                  <a:gdLst>
                    <a:gd name="T0" fmla="*/ 8 w 8"/>
                    <a:gd name="T1" fmla="*/ 7 h 7"/>
                    <a:gd name="T2" fmla="*/ 0 w 8"/>
                    <a:gd name="T3" fmla="*/ 0 h 7"/>
                    <a:gd name="T4" fmla="*/ 8 w 8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7">
                      <a:moveTo>
                        <a:pt x="8" y="7"/>
                      </a:moveTo>
                      <a:cubicBezTo>
                        <a:pt x="3" y="7"/>
                        <a:pt x="1" y="4"/>
                        <a:pt x="0" y="0"/>
                      </a:cubicBezTo>
                      <a:cubicBezTo>
                        <a:pt x="3" y="1"/>
                        <a:pt x="6" y="4"/>
                        <a:pt x="8" y="7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4" name="Freeform 506"/>
                <p:cNvSpPr>
                  <a:spLocks/>
                </p:cNvSpPr>
                <p:nvPr userDrawn="1"/>
              </p:nvSpPr>
              <p:spPr bwMode="auto">
                <a:xfrm>
                  <a:off x="5594" y="805"/>
                  <a:ext cx="6" cy="6"/>
                </a:xfrm>
                <a:custGeom>
                  <a:avLst/>
                  <a:gdLst>
                    <a:gd name="T0" fmla="*/ 5 w 5"/>
                    <a:gd name="T1" fmla="*/ 6 h 6"/>
                    <a:gd name="T2" fmla="*/ 0 w 5"/>
                    <a:gd name="T3" fmla="*/ 0 h 6"/>
                    <a:gd name="T4" fmla="*/ 2 w 5"/>
                    <a:gd name="T5" fmla="*/ 0 h 6"/>
                    <a:gd name="T6" fmla="*/ 5 w 5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6">
                      <a:moveTo>
                        <a:pt x="5" y="6"/>
                      </a:moveTo>
                      <a:cubicBezTo>
                        <a:pt x="1" y="6"/>
                        <a:pt x="1" y="3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3" y="2"/>
                        <a:pt x="4" y="4"/>
                        <a:pt x="5" y="6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5" name="Freeform 507"/>
                <p:cNvSpPr>
                  <a:spLocks/>
                </p:cNvSpPr>
                <p:nvPr userDrawn="1"/>
              </p:nvSpPr>
              <p:spPr bwMode="auto">
                <a:xfrm>
                  <a:off x="5614" y="824"/>
                  <a:ext cx="6" cy="6"/>
                </a:xfrm>
                <a:custGeom>
                  <a:avLst/>
                  <a:gdLst>
                    <a:gd name="T0" fmla="*/ 5 w 5"/>
                    <a:gd name="T1" fmla="*/ 5 h 5"/>
                    <a:gd name="T2" fmla="*/ 0 w 5"/>
                    <a:gd name="T3" fmla="*/ 0 h 5"/>
                    <a:gd name="T4" fmla="*/ 5 w 5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5" y="5"/>
                      </a:moveTo>
                      <a:cubicBezTo>
                        <a:pt x="1" y="5"/>
                        <a:pt x="1" y="2"/>
                        <a:pt x="0" y="0"/>
                      </a:cubicBezTo>
                      <a:cubicBezTo>
                        <a:pt x="2" y="0"/>
                        <a:pt x="3" y="3"/>
                        <a:pt x="5" y="5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6" name="Freeform 508"/>
                <p:cNvSpPr>
                  <a:spLocks/>
                </p:cNvSpPr>
                <p:nvPr userDrawn="1"/>
              </p:nvSpPr>
              <p:spPr bwMode="auto">
                <a:xfrm>
                  <a:off x="5620" y="830"/>
                  <a:ext cx="4" cy="3"/>
                </a:xfrm>
                <a:custGeom>
                  <a:avLst/>
                  <a:gdLst>
                    <a:gd name="T0" fmla="*/ 4 w 4"/>
                    <a:gd name="T1" fmla="*/ 3 h 3"/>
                    <a:gd name="T2" fmla="*/ 0 w 4"/>
                    <a:gd name="T3" fmla="*/ 0 h 3"/>
                    <a:gd name="T4" fmla="*/ 4 w 4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3"/>
                      </a:moveTo>
                      <a:cubicBezTo>
                        <a:pt x="1" y="3"/>
                        <a:pt x="0" y="2"/>
                        <a:pt x="0" y="0"/>
                      </a:cubicBezTo>
                      <a:cubicBezTo>
                        <a:pt x="2" y="0"/>
                        <a:pt x="3" y="1"/>
                        <a:pt x="4" y="3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7" name="Freeform 509"/>
                <p:cNvSpPr>
                  <a:spLocks/>
                </p:cNvSpPr>
                <p:nvPr userDrawn="1"/>
              </p:nvSpPr>
              <p:spPr bwMode="auto">
                <a:xfrm>
                  <a:off x="5600" y="814"/>
                  <a:ext cx="5" cy="2"/>
                </a:xfrm>
                <a:custGeom>
                  <a:avLst/>
                  <a:gdLst>
                    <a:gd name="T0" fmla="*/ 4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4" y="2"/>
                      </a:moveTo>
                      <a:cubicBezTo>
                        <a:pt x="2" y="2"/>
                        <a:pt x="1" y="1"/>
                        <a:pt x="0" y="0"/>
                      </a:cubicBezTo>
                      <a:cubicBezTo>
                        <a:pt x="2" y="0"/>
                        <a:pt x="3" y="0"/>
                        <a:pt x="4" y="2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8" name="Freeform 510"/>
                <p:cNvSpPr>
                  <a:spLocks/>
                </p:cNvSpPr>
                <p:nvPr userDrawn="1"/>
              </p:nvSpPr>
              <p:spPr bwMode="auto">
                <a:xfrm>
                  <a:off x="5577" y="317"/>
                  <a:ext cx="61" cy="60"/>
                </a:xfrm>
                <a:custGeom>
                  <a:avLst/>
                  <a:gdLst>
                    <a:gd name="T0" fmla="*/ 52 w 53"/>
                    <a:gd name="T1" fmla="*/ 11 h 52"/>
                    <a:gd name="T2" fmla="*/ 47 w 53"/>
                    <a:gd name="T3" fmla="*/ 30 h 52"/>
                    <a:gd name="T4" fmla="*/ 47 w 53"/>
                    <a:gd name="T5" fmla="*/ 30 h 52"/>
                    <a:gd name="T6" fmla="*/ 45 w 53"/>
                    <a:gd name="T7" fmla="*/ 34 h 52"/>
                    <a:gd name="T8" fmla="*/ 43 w 53"/>
                    <a:gd name="T9" fmla="*/ 36 h 52"/>
                    <a:gd name="T10" fmla="*/ 36 w 53"/>
                    <a:gd name="T11" fmla="*/ 40 h 52"/>
                    <a:gd name="T12" fmla="*/ 36 w 53"/>
                    <a:gd name="T13" fmla="*/ 40 h 52"/>
                    <a:gd name="T14" fmla="*/ 20 w 53"/>
                    <a:gd name="T15" fmla="*/ 52 h 52"/>
                    <a:gd name="T16" fmla="*/ 20 w 53"/>
                    <a:gd name="T17" fmla="*/ 51 h 52"/>
                    <a:gd name="T18" fmla="*/ 0 w 53"/>
                    <a:gd name="T19" fmla="*/ 35 h 52"/>
                    <a:gd name="T20" fmla="*/ 1 w 53"/>
                    <a:gd name="T21" fmla="*/ 30 h 52"/>
                    <a:gd name="T22" fmla="*/ 7 w 53"/>
                    <a:gd name="T23" fmla="*/ 27 h 52"/>
                    <a:gd name="T24" fmla="*/ 9 w 53"/>
                    <a:gd name="T25" fmla="*/ 26 h 52"/>
                    <a:gd name="T26" fmla="*/ 23 w 53"/>
                    <a:gd name="T27" fmla="*/ 13 h 52"/>
                    <a:gd name="T28" fmla="*/ 26 w 53"/>
                    <a:gd name="T29" fmla="*/ 10 h 52"/>
                    <a:gd name="T30" fmla="*/ 52 w 53"/>
                    <a:gd name="T31" fmla="*/ 1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3" h="52">
                      <a:moveTo>
                        <a:pt x="52" y="11"/>
                      </a:moveTo>
                      <a:cubicBezTo>
                        <a:pt x="53" y="18"/>
                        <a:pt x="48" y="23"/>
                        <a:pt x="47" y="30"/>
                      </a:cubicBezTo>
                      <a:cubicBezTo>
                        <a:pt x="47" y="30"/>
                        <a:pt x="47" y="30"/>
                        <a:pt x="47" y="30"/>
                      </a:cubicBezTo>
                      <a:cubicBezTo>
                        <a:pt x="47" y="32"/>
                        <a:pt x="46" y="33"/>
                        <a:pt x="45" y="34"/>
                      </a:cubicBezTo>
                      <a:cubicBezTo>
                        <a:pt x="44" y="35"/>
                        <a:pt x="44" y="35"/>
                        <a:pt x="43" y="36"/>
                      </a:cubicBezTo>
                      <a:cubicBezTo>
                        <a:pt x="40" y="37"/>
                        <a:pt x="37" y="37"/>
                        <a:pt x="36" y="40"/>
                      </a:cubicBezTo>
                      <a:cubicBezTo>
                        <a:pt x="36" y="40"/>
                        <a:pt x="36" y="40"/>
                        <a:pt x="36" y="40"/>
                      </a:cubicBezTo>
                      <a:cubicBezTo>
                        <a:pt x="29" y="42"/>
                        <a:pt x="26" y="49"/>
                        <a:pt x="20" y="52"/>
                      </a:cubicBezTo>
                      <a:cubicBezTo>
                        <a:pt x="20" y="51"/>
                        <a:pt x="20" y="51"/>
                        <a:pt x="20" y="51"/>
                      </a:cubicBezTo>
                      <a:cubicBezTo>
                        <a:pt x="6" y="51"/>
                        <a:pt x="1" y="47"/>
                        <a:pt x="0" y="35"/>
                      </a:cubicBezTo>
                      <a:cubicBezTo>
                        <a:pt x="0" y="33"/>
                        <a:pt x="0" y="32"/>
                        <a:pt x="1" y="30"/>
                      </a:cubicBezTo>
                      <a:cubicBezTo>
                        <a:pt x="3" y="29"/>
                        <a:pt x="4" y="28"/>
                        <a:pt x="7" y="27"/>
                      </a:cubicBezTo>
                      <a:cubicBezTo>
                        <a:pt x="7" y="26"/>
                        <a:pt x="8" y="26"/>
                        <a:pt x="9" y="26"/>
                      </a:cubicBezTo>
                      <a:cubicBezTo>
                        <a:pt x="15" y="23"/>
                        <a:pt x="17" y="16"/>
                        <a:pt x="23" y="13"/>
                      </a:cubicBezTo>
                      <a:cubicBezTo>
                        <a:pt x="24" y="12"/>
                        <a:pt x="25" y="11"/>
                        <a:pt x="26" y="10"/>
                      </a:cubicBezTo>
                      <a:cubicBezTo>
                        <a:pt x="41" y="0"/>
                        <a:pt x="43" y="0"/>
                        <a:pt x="52" y="11"/>
                      </a:cubicBezTo>
                      <a:close/>
                    </a:path>
                  </a:pathLst>
                </a:custGeom>
                <a:solidFill>
                  <a:srgbClr val="A7A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9" name="Freeform 511"/>
                <p:cNvSpPr>
                  <a:spLocks/>
                </p:cNvSpPr>
                <p:nvPr userDrawn="1"/>
              </p:nvSpPr>
              <p:spPr bwMode="auto">
                <a:xfrm>
                  <a:off x="5519" y="417"/>
                  <a:ext cx="19" cy="15"/>
                </a:xfrm>
                <a:custGeom>
                  <a:avLst/>
                  <a:gdLst>
                    <a:gd name="T0" fmla="*/ 6 w 16"/>
                    <a:gd name="T1" fmla="*/ 12 h 13"/>
                    <a:gd name="T2" fmla="*/ 0 w 16"/>
                    <a:gd name="T3" fmla="*/ 8 h 13"/>
                    <a:gd name="T4" fmla="*/ 6 w 16"/>
                    <a:gd name="T5" fmla="*/ 1 h 13"/>
                    <a:gd name="T6" fmla="*/ 16 w 16"/>
                    <a:gd name="T7" fmla="*/ 0 h 13"/>
                    <a:gd name="T8" fmla="*/ 16 w 16"/>
                    <a:gd name="T9" fmla="*/ 0 h 13"/>
                    <a:gd name="T10" fmla="*/ 16 w 16"/>
                    <a:gd name="T11" fmla="*/ 6 h 13"/>
                    <a:gd name="T12" fmla="*/ 6 w 16"/>
                    <a:gd name="T13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13">
                      <a:moveTo>
                        <a:pt x="6" y="12"/>
                      </a:moveTo>
                      <a:cubicBezTo>
                        <a:pt x="3" y="13"/>
                        <a:pt x="0" y="12"/>
                        <a:pt x="0" y="8"/>
                      </a:cubicBezTo>
                      <a:cubicBezTo>
                        <a:pt x="1" y="5"/>
                        <a:pt x="1" y="0"/>
                        <a:pt x="6" y="1"/>
                      </a:cubicBezTo>
                      <a:cubicBezTo>
                        <a:pt x="10" y="3"/>
                        <a:pt x="13" y="1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2"/>
                        <a:pt x="16" y="4"/>
                        <a:pt x="16" y="6"/>
                      </a:cubicBezTo>
                      <a:cubicBezTo>
                        <a:pt x="14" y="10"/>
                        <a:pt x="10" y="10"/>
                        <a:pt x="6" y="12"/>
                      </a:cubicBezTo>
                      <a:close/>
                    </a:path>
                  </a:pathLst>
                </a:custGeom>
                <a:solidFill>
                  <a:srgbClr val="B0AE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0" name="Freeform 512"/>
                <p:cNvSpPr>
                  <a:spLocks/>
                </p:cNvSpPr>
                <p:nvPr userDrawn="1"/>
              </p:nvSpPr>
              <p:spPr bwMode="auto">
                <a:xfrm>
                  <a:off x="5289" y="517"/>
                  <a:ext cx="82" cy="71"/>
                </a:xfrm>
                <a:custGeom>
                  <a:avLst/>
                  <a:gdLst>
                    <a:gd name="T0" fmla="*/ 40 w 71"/>
                    <a:gd name="T1" fmla="*/ 60 h 61"/>
                    <a:gd name="T2" fmla="*/ 38 w 71"/>
                    <a:gd name="T3" fmla="*/ 61 h 61"/>
                    <a:gd name="T4" fmla="*/ 33 w 71"/>
                    <a:gd name="T5" fmla="*/ 60 h 61"/>
                    <a:gd name="T6" fmla="*/ 30 w 71"/>
                    <a:gd name="T7" fmla="*/ 60 h 61"/>
                    <a:gd name="T8" fmla="*/ 28 w 71"/>
                    <a:gd name="T9" fmla="*/ 60 h 61"/>
                    <a:gd name="T10" fmla="*/ 13 w 71"/>
                    <a:gd name="T11" fmla="*/ 49 h 61"/>
                    <a:gd name="T12" fmla="*/ 4 w 71"/>
                    <a:gd name="T13" fmla="*/ 34 h 61"/>
                    <a:gd name="T14" fmla="*/ 1 w 71"/>
                    <a:gd name="T15" fmla="*/ 27 h 61"/>
                    <a:gd name="T16" fmla="*/ 3 w 71"/>
                    <a:gd name="T17" fmla="*/ 17 h 61"/>
                    <a:gd name="T18" fmla="*/ 14 w 71"/>
                    <a:gd name="T19" fmla="*/ 18 h 61"/>
                    <a:gd name="T20" fmla="*/ 19 w 71"/>
                    <a:gd name="T21" fmla="*/ 20 h 61"/>
                    <a:gd name="T22" fmla="*/ 14 w 71"/>
                    <a:gd name="T23" fmla="*/ 10 h 61"/>
                    <a:gd name="T24" fmla="*/ 15 w 71"/>
                    <a:gd name="T25" fmla="*/ 2 h 61"/>
                    <a:gd name="T26" fmla="*/ 22 w 71"/>
                    <a:gd name="T27" fmla="*/ 5 h 61"/>
                    <a:gd name="T28" fmla="*/ 48 w 71"/>
                    <a:gd name="T29" fmla="*/ 27 h 61"/>
                    <a:gd name="T30" fmla="*/ 53 w 71"/>
                    <a:gd name="T31" fmla="*/ 20 h 61"/>
                    <a:gd name="T32" fmla="*/ 61 w 71"/>
                    <a:gd name="T33" fmla="*/ 24 h 61"/>
                    <a:gd name="T34" fmla="*/ 70 w 71"/>
                    <a:gd name="T35" fmla="*/ 49 h 61"/>
                    <a:gd name="T36" fmla="*/ 68 w 71"/>
                    <a:gd name="T37" fmla="*/ 53 h 61"/>
                    <a:gd name="T38" fmla="*/ 67 w 71"/>
                    <a:gd name="T39" fmla="*/ 54 h 61"/>
                    <a:gd name="T40" fmla="*/ 65 w 71"/>
                    <a:gd name="T41" fmla="*/ 57 h 61"/>
                    <a:gd name="T42" fmla="*/ 63 w 71"/>
                    <a:gd name="T43" fmla="*/ 59 h 61"/>
                    <a:gd name="T44" fmla="*/ 54 w 71"/>
                    <a:gd name="T45" fmla="*/ 57 h 61"/>
                    <a:gd name="T46" fmla="*/ 53 w 71"/>
                    <a:gd name="T47" fmla="*/ 59 h 61"/>
                    <a:gd name="T48" fmla="*/ 50 w 71"/>
                    <a:gd name="T49" fmla="*/ 59 h 61"/>
                    <a:gd name="T50" fmla="*/ 40 w 71"/>
                    <a:gd name="T51" fmla="*/ 6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71" h="61">
                      <a:moveTo>
                        <a:pt x="40" y="60"/>
                      </a:moveTo>
                      <a:cubicBezTo>
                        <a:pt x="40" y="60"/>
                        <a:pt x="39" y="60"/>
                        <a:pt x="38" y="61"/>
                      </a:cubicBezTo>
                      <a:cubicBezTo>
                        <a:pt x="37" y="59"/>
                        <a:pt x="35" y="59"/>
                        <a:pt x="33" y="60"/>
                      </a:cubicBezTo>
                      <a:cubicBezTo>
                        <a:pt x="32" y="60"/>
                        <a:pt x="31" y="60"/>
                        <a:pt x="30" y="60"/>
                      </a:cubicBezTo>
                      <a:cubicBezTo>
                        <a:pt x="29" y="59"/>
                        <a:pt x="29" y="59"/>
                        <a:pt x="28" y="60"/>
                      </a:cubicBezTo>
                      <a:cubicBezTo>
                        <a:pt x="22" y="57"/>
                        <a:pt x="18" y="53"/>
                        <a:pt x="13" y="49"/>
                      </a:cubicBezTo>
                      <a:cubicBezTo>
                        <a:pt x="12" y="43"/>
                        <a:pt x="6" y="40"/>
                        <a:pt x="4" y="34"/>
                      </a:cubicBezTo>
                      <a:cubicBezTo>
                        <a:pt x="2" y="33"/>
                        <a:pt x="1" y="30"/>
                        <a:pt x="1" y="27"/>
                      </a:cubicBezTo>
                      <a:cubicBezTo>
                        <a:pt x="0" y="23"/>
                        <a:pt x="0" y="20"/>
                        <a:pt x="3" y="17"/>
                      </a:cubicBezTo>
                      <a:cubicBezTo>
                        <a:pt x="7" y="14"/>
                        <a:pt x="10" y="16"/>
                        <a:pt x="14" y="18"/>
                      </a:cubicBezTo>
                      <a:cubicBezTo>
                        <a:pt x="15" y="19"/>
                        <a:pt x="17" y="21"/>
                        <a:pt x="19" y="20"/>
                      </a:cubicBezTo>
                      <a:cubicBezTo>
                        <a:pt x="18" y="16"/>
                        <a:pt x="15" y="13"/>
                        <a:pt x="14" y="10"/>
                      </a:cubicBezTo>
                      <a:cubicBezTo>
                        <a:pt x="13" y="7"/>
                        <a:pt x="12" y="4"/>
                        <a:pt x="15" y="2"/>
                      </a:cubicBezTo>
                      <a:cubicBezTo>
                        <a:pt x="18" y="0"/>
                        <a:pt x="20" y="3"/>
                        <a:pt x="22" y="5"/>
                      </a:cubicBezTo>
                      <a:cubicBezTo>
                        <a:pt x="31" y="12"/>
                        <a:pt x="39" y="20"/>
                        <a:pt x="48" y="27"/>
                      </a:cubicBezTo>
                      <a:cubicBezTo>
                        <a:pt x="50" y="25"/>
                        <a:pt x="49" y="21"/>
                        <a:pt x="53" y="20"/>
                      </a:cubicBezTo>
                      <a:cubicBezTo>
                        <a:pt x="57" y="19"/>
                        <a:pt x="59" y="21"/>
                        <a:pt x="61" y="24"/>
                      </a:cubicBezTo>
                      <a:cubicBezTo>
                        <a:pt x="65" y="32"/>
                        <a:pt x="71" y="40"/>
                        <a:pt x="70" y="49"/>
                      </a:cubicBezTo>
                      <a:cubicBezTo>
                        <a:pt x="70" y="50"/>
                        <a:pt x="69" y="52"/>
                        <a:pt x="68" y="53"/>
                      </a:cubicBezTo>
                      <a:cubicBezTo>
                        <a:pt x="68" y="53"/>
                        <a:pt x="68" y="54"/>
                        <a:pt x="67" y="54"/>
                      </a:cubicBezTo>
                      <a:cubicBezTo>
                        <a:pt x="66" y="55"/>
                        <a:pt x="66" y="56"/>
                        <a:pt x="65" y="57"/>
                      </a:cubicBezTo>
                      <a:cubicBezTo>
                        <a:pt x="64" y="58"/>
                        <a:pt x="63" y="58"/>
                        <a:pt x="63" y="59"/>
                      </a:cubicBezTo>
                      <a:cubicBezTo>
                        <a:pt x="60" y="60"/>
                        <a:pt x="57" y="57"/>
                        <a:pt x="54" y="57"/>
                      </a:cubicBezTo>
                      <a:cubicBezTo>
                        <a:pt x="54" y="58"/>
                        <a:pt x="53" y="59"/>
                        <a:pt x="53" y="59"/>
                      </a:cubicBezTo>
                      <a:cubicBezTo>
                        <a:pt x="52" y="59"/>
                        <a:pt x="51" y="59"/>
                        <a:pt x="50" y="59"/>
                      </a:cubicBezTo>
                      <a:cubicBezTo>
                        <a:pt x="46" y="56"/>
                        <a:pt x="43" y="59"/>
                        <a:pt x="40" y="60"/>
                      </a:cubicBezTo>
                      <a:close/>
                    </a:path>
                  </a:pathLst>
                </a:custGeom>
                <a:solidFill>
                  <a:srgbClr val="2128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1" name="Freeform 513"/>
                <p:cNvSpPr>
                  <a:spLocks/>
                </p:cNvSpPr>
                <p:nvPr userDrawn="1"/>
              </p:nvSpPr>
              <p:spPr bwMode="auto">
                <a:xfrm>
                  <a:off x="5257" y="500"/>
                  <a:ext cx="91" cy="57"/>
                </a:xfrm>
                <a:custGeom>
                  <a:avLst/>
                  <a:gdLst>
                    <a:gd name="T0" fmla="*/ 78 w 79"/>
                    <a:gd name="T1" fmla="*/ 48 h 49"/>
                    <a:gd name="T2" fmla="*/ 64 w 79"/>
                    <a:gd name="T3" fmla="*/ 35 h 49"/>
                    <a:gd name="T4" fmla="*/ 63 w 79"/>
                    <a:gd name="T5" fmla="*/ 34 h 49"/>
                    <a:gd name="T6" fmla="*/ 52 w 79"/>
                    <a:gd name="T7" fmla="*/ 27 h 49"/>
                    <a:gd name="T8" fmla="*/ 43 w 79"/>
                    <a:gd name="T9" fmla="*/ 18 h 49"/>
                    <a:gd name="T10" fmla="*/ 51 w 79"/>
                    <a:gd name="T11" fmla="*/ 34 h 49"/>
                    <a:gd name="T12" fmla="*/ 51 w 79"/>
                    <a:gd name="T13" fmla="*/ 41 h 49"/>
                    <a:gd name="T14" fmla="*/ 46 w 79"/>
                    <a:gd name="T15" fmla="*/ 39 h 49"/>
                    <a:gd name="T16" fmla="*/ 39 w 79"/>
                    <a:gd name="T17" fmla="*/ 34 h 49"/>
                    <a:gd name="T18" fmla="*/ 30 w 79"/>
                    <a:gd name="T19" fmla="*/ 39 h 49"/>
                    <a:gd name="T20" fmla="*/ 32 w 79"/>
                    <a:gd name="T21" fmla="*/ 49 h 49"/>
                    <a:gd name="T22" fmla="*/ 26 w 79"/>
                    <a:gd name="T23" fmla="*/ 42 h 49"/>
                    <a:gd name="T24" fmla="*/ 21 w 79"/>
                    <a:gd name="T25" fmla="*/ 34 h 49"/>
                    <a:gd name="T26" fmla="*/ 14 w 79"/>
                    <a:gd name="T27" fmla="*/ 27 h 49"/>
                    <a:gd name="T28" fmla="*/ 11 w 79"/>
                    <a:gd name="T29" fmla="*/ 23 h 49"/>
                    <a:gd name="T30" fmla="*/ 5 w 79"/>
                    <a:gd name="T31" fmla="*/ 18 h 49"/>
                    <a:gd name="T32" fmla="*/ 2 w 79"/>
                    <a:gd name="T33" fmla="*/ 3 h 49"/>
                    <a:gd name="T34" fmla="*/ 11 w 79"/>
                    <a:gd name="T35" fmla="*/ 4 h 49"/>
                    <a:gd name="T36" fmla="*/ 37 w 79"/>
                    <a:gd name="T37" fmla="*/ 19 h 49"/>
                    <a:gd name="T38" fmla="*/ 31 w 79"/>
                    <a:gd name="T39" fmla="*/ 4 h 49"/>
                    <a:gd name="T40" fmla="*/ 42 w 79"/>
                    <a:gd name="T41" fmla="*/ 7 h 49"/>
                    <a:gd name="T42" fmla="*/ 61 w 79"/>
                    <a:gd name="T43" fmla="*/ 21 h 49"/>
                    <a:gd name="T44" fmla="*/ 75 w 79"/>
                    <a:gd name="T45" fmla="*/ 37 h 49"/>
                    <a:gd name="T46" fmla="*/ 76 w 79"/>
                    <a:gd name="T47" fmla="*/ 40 h 49"/>
                    <a:gd name="T48" fmla="*/ 78 w 79"/>
                    <a:gd name="T49" fmla="*/ 48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9" h="49">
                      <a:moveTo>
                        <a:pt x="78" y="48"/>
                      </a:moveTo>
                      <a:cubicBezTo>
                        <a:pt x="73" y="44"/>
                        <a:pt x="66" y="41"/>
                        <a:pt x="64" y="35"/>
                      </a:cubicBezTo>
                      <a:cubicBezTo>
                        <a:pt x="64" y="34"/>
                        <a:pt x="64" y="34"/>
                        <a:pt x="63" y="34"/>
                      </a:cubicBezTo>
                      <a:cubicBezTo>
                        <a:pt x="60" y="30"/>
                        <a:pt x="54" y="30"/>
                        <a:pt x="52" y="27"/>
                      </a:cubicBezTo>
                      <a:cubicBezTo>
                        <a:pt x="50" y="23"/>
                        <a:pt x="48" y="21"/>
                        <a:pt x="43" y="18"/>
                      </a:cubicBezTo>
                      <a:cubicBezTo>
                        <a:pt x="44" y="25"/>
                        <a:pt x="47" y="30"/>
                        <a:pt x="51" y="34"/>
                      </a:cubicBezTo>
                      <a:cubicBezTo>
                        <a:pt x="52" y="36"/>
                        <a:pt x="54" y="38"/>
                        <a:pt x="51" y="41"/>
                      </a:cubicBezTo>
                      <a:cubicBezTo>
                        <a:pt x="49" y="43"/>
                        <a:pt x="47" y="41"/>
                        <a:pt x="46" y="39"/>
                      </a:cubicBezTo>
                      <a:cubicBezTo>
                        <a:pt x="44" y="37"/>
                        <a:pt x="41" y="36"/>
                        <a:pt x="39" y="34"/>
                      </a:cubicBezTo>
                      <a:cubicBezTo>
                        <a:pt x="34" y="31"/>
                        <a:pt x="31" y="33"/>
                        <a:pt x="30" y="39"/>
                      </a:cubicBezTo>
                      <a:cubicBezTo>
                        <a:pt x="30" y="43"/>
                        <a:pt x="30" y="46"/>
                        <a:pt x="32" y="49"/>
                      </a:cubicBezTo>
                      <a:cubicBezTo>
                        <a:pt x="28" y="48"/>
                        <a:pt x="28" y="45"/>
                        <a:pt x="26" y="42"/>
                      </a:cubicBezTo>
                      <a:cubicBezTo>
                        <a:pt x="24" y="39"/>
                        <a:pt x="21" y="38"/>
                        <a:pt x="21" y="34"/>
                      </a:cubicBezTo>
                      <a:cubicBezTo>
                        <a:pt x="19" y="34"/>
                        <a:pt x="16" y="30"/>
                        <a:pt x="14" y="27"/>
                      </a:cubicBezTo>
                      <a:cubicBezTo>
                        <a:pt x="13" y="25"/>
                        <a:pt x="12" y="24"/>
                        <a:pt x="11" y="23"/>
                      </a:cubicBezTo>
                      <a:cubicBezTo>
                        <a:pt x="9" y="22"/>
                        <a:pt x="7" y="20"/>
                        <a:pt x="5" y="18"/>
                      </a:cubicBezTo>
                      <a:cubicBezTo>
                        <a:pt x="2" y="14"/>
                        <a:pt x="0" y="9"/>
                        <a:pt x="2" y="3"/>
                      </a:cubicBezTo>
                      <a:cubicBezTo>
                        <a:pt x="5" y="0"/>
                        <a:pt x="9" y="2"/>
                        <a:pt x="11" y="4"/>
                      </a:cubicBezTo>
                      <a:cubicBezTo>
                        <a:pt x="20" y="11"/>
                        <a:pt x="27" y="19"/>
                        <a:pt x="37" y="19"/>
                      </a:cubicBezTo>
                      <a:cubicBezTo>
                        <a:pt x="36" y="15"/>
                        <a:pt x="30" y="11"/>
                        <a:pt x="31" y="4"/>
                      </a:cubicBezTo>
                      <a:cubicBezTo>
                        <a:pt x="36" y="1"/>
                        <a:pt x="39" y="5"/>
                        <a:pt x="42" y="7"/>
                      </a:cubicBezTo>
                      <a:cubicBezTo>
                        <a:pt x="48" y="11"/>
                        <a:pt x="54" y="17"/>
                        <a:pt x="61" y="21"/>
                      </a:cubicBezTo>
                      <a:cubicBezTo>
                        <a:pt x="67" y="25"/>
                        <a:pt x="69" y="32"/>
                        <a:pt x="75" y="37"/>
                      </a:cubicBezTo>
                      <a:cubicBezTo>
                        <a:pt x="75" y="37"/>
                        <a:pt x="76" y="38"/>
                        <a:pt x="76" y="40"/>
                      </a:cubicBezTo>
                      <a:cubicBezTo>
                        <a:pt x="78" y="42"/>
                        <a:pt x="79" y="45"/>
                        <a:pt x="78" y="48"/>
                      </a:cubicBezTo>
                      <a:close/>
                    </a:path>
                  </a:pathLst>
                </a:custGeom>
                <a:solidFill>
                  <a:srgbClr val="292E3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2" name="Freeform 514"/>
                <p:cNvSpPr>
                  <a:spLocks/>
                </p:cNvSpPr>
                <p:nvPr userDrawn="1"/>
              </p:nvSpPr>
              <p:spPr bwMode="auto">
                <a:xfrm>
                  <a:off x="5277" y="539"/>
                  <a:ext cx="13" cy="18"/>
                </a:xfrm>
                <a:custGeom>
                  <a:avLst/>
                  <a:gdLst>
                    <a:gd name="T0" fmla="*/ 3 w 11"/>
                    <a:gd name="T1" fmla="*/ 0 h 15"/>
                    <a:gd name="T2" fmla="*/ 8 w 11"/>
                    <a:gd name="T3" fmla="*/ 8 h 15"/>
                    <a:gd name="T4" fmla="*/ 3 w 11"/>
                    <a:gd name="T5" fmla="*/ 15 h 15"/>
                    <a:gd name="T6" fmla="*/ 0 w 11"/>
                    <a:gd name="T7" fmla="*/ 11 h 15"/>
                    <a:gd name="T8" fmla="*/ 3 w 11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5">
                      <a:moveTo>
                        <a:pt x="3" y="0"/>
                      </a:moveTo>
                      <a:cubicBezTo>
                        <a:pt x="4" y="3"/>
                        <a:pt x="11" y="2"/>
                        <a:pt x="8" y="8"/>
                      </a:cubicBezTo>
                      <a:cubicBezTo>
                        <a:pt x="7" y="10"/>
                        <a:pt x="5" y="12"/>
                        <a:pt x="3" y="15"/>
                      </a:cubicBezTo>
                      <a:cubicBezTo>
                        <a:pt x="2" y="14"/>
                        <a:pt x="2" y="12"/>
                        <a:pt x="0" y="11"/>
                      </a:cubicBezTo>
                      <a:cubicBezTo>
                        <a:pt x="2" y="8"/>
                        <a:pt x="2" y="4"/>
                        <a:pt x="3" y="0"/>
                      </a:cubicBezTo>
                      <a:close/>
                    </a:path>
                  </a:pathLst>
                </a:custGeom>
                <a:solidFill>
                  <a:srgbClr val="4D53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3" name="Freeform 515"/>
                <p:cNvSpPr>
                  <a:spLocks/>
                </p:cNvSpPr>
                <p:nvPr userDrawn="1"/>
              </p:nvSpPr>
              <p:spPr bwMode="auto">
                <a:xfrm>
                  <a:off x="5259" y="517"/>
                  <a:ext cx="10" cy="14"/>
                </a:xfrm>
                <a:custGeom>
                  <a:avLst/>
                  <a:gdLst>
                    <a:gd name="T0" fmla="*/ 6 w 9"/>
                    <a:gd name="T1" fmla="*/ 1 h 12"/>
                    <a:gd name="T2" fmla="*/ 9 w 9"/>
                    <a:gd name="T3" fmla="*/ 8 h 12"/>
                    <a:gd name="T4" fmla="*/ 6 w 9"/>
                    <a:gd name="T5" fmla="*/ 12 h 12"/>
                    <a:gd name="T6" fmla="*/ 3 w 9"/>
                    <a:gd name="T7" fmla="*/ 10 h 12"/>
                    <a:gd name="T8" fmla="*/ 0 w 9"/>
                    <a:gd name="T9" fmla="*/ 8 h 12"/>
                    <a:gd name="T10" fmla="*/ 0 w 9"/>
                    <a:gd name="T11" fmla="*/ 5 h 12"/>
                    <a:gd name="T12" fmla="*/ 2 w 9"/>
                    <a:gd name="T13" fmla="*/ 2 h 12"/>
                    <a:gd name="T14" fmla="*/ 6 w 9"/>
                    <a:gd name="T15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12">
                      <a:moveTo>
                        <a:pt x="6" y="1"/>
                      </a:moveTo>
                      <a:cubicBezTo>
                        <a:pt x="7" y="3"/>
                        <a:pt x="8" y="5"/>
                        <a:pt x="9" y="8"/>
                      </a:cubicBezTo>
                      <a:cubicBezTo>
                        <a:pt x="8" y="9"/>
                        <a:pt x="7" y="10"/>
                        <a:pt x="6" y="12"/>
                      </a:cubicBezTo>
                      <a:cubicBezTo>
                        <a:pt x="5" y="11"/>
                        <a:pt x="4" y="11"/>
                        <a:pt x="3" y="10"/>
                      </a:cubicBezTo>
                      <a:cubicBezTo>
                        <a:pt x="2" y="10"/>
                        <a:pt x="1" y="9"/>
                        <a:pt x="0" y="8"/>
                      </a:cubicBezTo>
                      <a:cubicBezTo>
                        <a:pt x="0" y="7"/>
                        <a:pt x="0" y="6"/>
                        <a:pt x="0" y="5"/>
                      </a:cubicBezTo>
                      <a:cubicBezTo>
                        <a:pt x="0" y="4"/>
                        <a:pt x="1" y="3"/>
                        <a:pt x="2" y="2"/>
                      </a:cubicBezTo>
                      <a:cubicBezTo>
                        <a:pt x="3" y="1"/>
                        <a:pt x="5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585E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4" name="Freeform 516"/>
                <p:cNvSpPr>
                  <a:spLocks/>
                </p:cNvSpPr>
                <p:nvPr userDrawn="1"/>
              </p:nvSpPr>
              <p:spPr bwMode="auto">
                <a:xfrm>
                  <a:off x="5277" y="552"/>
                  <a:ext cx="4" cy="5"/>
                </a:xfrm>
                <a:custGeom>
                  <a:avLst/>
                  <a:gdLst>
                    <a:gd name="T0" fmla="*/ 0 w 3"/>
                    <a:gd name="T1" fmla="*/ 0 h 4"/>
                    <a:gd name="T2" fmla="*/ 3 w 3"/>
                    <a:gd name="T3" fmla="*/ 4 h 4"/>
                    <a:gd name="T4" fmla="*/ 0 w 3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0" y="0"/>
                      </a:moveTo>
                      <a:cubicBezTo>
                        <a:pt x="2" y="0"/>
                        <a:pt x="3" y="2"/>
                        <a:pt x="3" y="4"/>
                      </a:cubicBezTo>
                      <a:cubicBezTo>
                        <a:pt x="1" y="3"/>
                        <a:pt x="0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7773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5" name="Freeform 517"/>
                <p:cNvSpPr>
                  <a:spLocks/>
                </p:cNvSpPr>
                <p:nvPr userDrawn="1"/>
              </p:nvSpPr>
              <p:spPr bwMode="auto">
                <a:xfrm>
                  <a:off x="5592" y="299"/>
                  <a:ext cx="43" cy="19"/>
                </a:xfrm>
                <a:custGeom>
                  <a:avLst/>
                  <a:gdLst>
                    <a:gd name="T0" fmla="*/ 0 w 37"/>
                    <a:gd name="T1" fmla="*/ 13 h 16"/>
                    <a:gd name="T2" fmla="*/ 21 w 37"/>
                    <a:gd name="T3" fmla="*/ 2 h 16"/>
                    <a:gd name="T4" fmla="*/ 23 w 37"/>
                    <a:gd name="T5" fmla="*/ 2 h 16"/>
                    <a:gd name="T6" fmla="*/ 31 w 37"/>
                    <a:gd name="T7" fmla="*/ 1 h 16"/>
                    <a:gd name="T8" fmla="*/ 32 w 37"/>
                    <a:gd name="T9" fmla="*/ 0 h 16"/>
                    <a:gd name="T10" fmla="*/ 36 w 37"/>
                    <a:gd name="T11" fmla="*/ 1 h 16"/>
                    <a:gd name="T12" fmla="*/ 36 w 37"/>
                    <a:gd name="T13" fmla="*/ 1 h 16"/>
                    <a:gd name="T14" fmla="*/ 37 w 37"/>
                    <a:gd name="T15" fmla="*/ 2 h 16"/>
                    <a:gd name="T16" fmla="*/ 36 w 37"/>
                    <a:gd name="T17" fmla="*/ 6 h 16"/>
                    <a:gd name="T18" fmla="*/ 2 w 37"/>
                    <a:gd name="T19" fmla="*/ 16 h 16"/>
                    <a:gd name="T20" fmla="*/ 0 w 37"/>
                    <a:gd name="T21" fmla="*/ 13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7" h="16">
                      <a:moveTo>
                        <a:pt x="0" y="13"/>
                      </a:moveTo>
                      <a:cubicBezTo>
                        <a:pt x="6" y="7"/>
                        <a:pt x="15" y="7"/>
                        <a:pt x="21" y="2"/>
                      </a:cubicBezTo>
                      <a:cubicBezTo>
                        <a:pt x="22" y="2"/>
                        <a:pt x="22" y="2"/>
                        <a:pt x="23" y="2"/>
                      </a:cubicBezTo>
                      <a:cubicBezTo>
                        <a:pt x="26" y="2"/>
                        <a:pt x="28" y="0"/>
                        <a:pt x="31" y="1"/>
                      </a:cubicBezTo>
                      <a:cubicBezTo>
                        <a:pt x="31" y="1"/>
                        <a:pt x="32" y="1"/>
                        <a:pt x="32" y="0"/>
                      </a:cubicBezTo>
                      <a:cubicBezTo>
                        <a:pt x="34" y="0"/>
                        <a:pt x="35" y="1"/>
                        <a:pt x="36" y="1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7" y="1"/>
                        <a:pt x="37" y="2"/>
                        <a:pt x="37" y="2"/>
                      </a:cubicBezTo>
                      <a:cubicBezTo>
                        <a:pt x="37" y="4"/>
                        <a:pt x="37" y="5"/>
                        <a:pt x="36" y="6"/>
                      </a:cubicBezTo>
                      <a:cubicBezTo>
                        <a:pt x="27" y="15"/>
                        <a:pt x="13" y="12"/>
                        <a:pt x="2" y="16"/>
                      </a:cubicBezTo>
                      <a:cubicBezTo>
                        <a:pt x="1" y="16"/>
                        <a:pt x="0" y="15"/>
                        <a:pt x="0" y="13"/>
                      </a:cubicBezTo>
                      <a:close/>
                    </a:path>
                  </a:pathLst>
                </a:custGeom>
                <a:solidFill>
                  <a:srgbClr val="878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6" name="Freeform 518"/>
                <p:cNvSpPr>
                  <a:spLocks/>
                </p:cNvSpPr>
                <p:nvPr userDrawn="1"/>
              </p:nvSpPr>
              <p:spPr bwMode="auto">
                <a:xfrm>
                  <a:off x="5636" y="289"/>
                  <a:ext cx="13" cy="7"/>
                </a:xfrm>
                <a:custGeom>
                  <a:avLst/>
                  <a:gdLst>
                    <a:gd name="T0" fmla="*/ 9 w 11"/>
                    <a:gd name="T1" fmla="*/ 0 h 6"/>
                    <a:gd name="T2" fmla="*/ 7 w 11"/>
                    <a:gd name="T3" fmla="*/ 6 h 6"/>
                    <a:gd name="T4" fmla="*/ 7 w 11"/>
                    <a:gd name="T5" fmla="*/ 6 h 6"/>
                    <a:gd name="T6" fmla="*/ 4 w 11"/>
                    <a:gd name="T7" fmla="*/ 5 h 6"/>
                    <a:gd name="T8" fmla="*/ 4 w 11"/>
                    <a:gd name="T9" fmla="*/ 5 h 6"/>
                    <a:gd name="T10" fmla="*/ 1 w 11"/>
                    <a:gd name="T11" fmla="*/ 4 h 6"/>
                    <a:gd name="T12" fmla="*/ 1 w 11"/>
                    <a:gd name="T13" fmla="*/ 4 h 6"/>
                    <a:gd name="T14" fmla="*/ 0 w 11"/>
                    <a:gd name="T15" fmla="*/ 3 h 6"/>
                    <a:gd name="T16" fmla="*/ 0 w 11"/>
                    <a:gd name="T17" fmla="*/ 2 h 6"/>
                    <a:gd name="T18" fmla="*/ 4 w 11"/>
                    <a:gd name="T19" fmla="*/ 0 h 6"/>
                    <a:gd name="T20" fmla="*/ 7 w 11"/>
                    <a:gd name="T21" fmla="*/ 1 h 6"/>
                    <a:gd name="T22" fmla="*/ 9 w 11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" h="6">
                      <a:moveTo>
                        <a:pt x="9" y="0"/>
                      </a:moveTo>
                      <a:cubicBezTo>
                        <a:pt x="11" y="3"/>
                        <a:pt x="10" y="5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3" y="5"/>
                        <a:pt x="2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3" y="1"/>
                        <a:pt x="4" y="0"/>
                      </a:cubicBezTo>
                      <a:cubicBezTo>
                        <a:pt x="5" y="0"/>
                        <a:pt x="6" y="1"/>
                        <a:pt x="7" y="1"/>
                      </a:cubicBezTo>
                      <a:cubicBezTo>
                        <a:pt x="8" y="1"/>
                        <a:pt x="9" y="1"/>
                        <a:pt x="9" y="0"/>
                      </a:cubicBezTo>
                      <a:close/>
                    </a:path>
                  </a:pathLst>
                </a:custGeom>
                <a:solidFill>
                  <a:srgbClr val="DDE0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7" name="Freeform 519"/>
                <p:cNvSpPr>
                  <a:spLocks/>
                </p:cNvSpPr>
                <p:nvPr userDrawn="1"/>
              </p:nvSpPr>
              <p:spPr bwMode="auto">
                <a:xfrm>
                  <a:off x="5557" y="322"/>
                  <a:ext cx="43" cy="33"/>
                </a:xfrm>
                <a:custGeom>
                  <a:avLst/>
                  <a:gdLst>
                    <a:gd name="T0" fmla="*/ 27 w 37"/>
                    <a:gd name="T1" fmla="*/ 23 h 28"/>
                    <a:gd name="T2" fmla="*/ 25 w 37"/>
                    <a:gd name="T3" fmla="*/ 24 h 28"/>
                    <a:gd name="T4" fmla="*/ 17 w 37"/>
                    <a:gd name="T5" fmla="*/ 27 h 28"/>
                    <a:gd name="T6" fmla="*/ 15 w 37"/>
                    <a:gd name="T7" fmla="*/ 28 h 28"/>
                    <a:gd name="T8" fmla="*/ 3 w 37"/>
                    <a:gd name="T9" fmla="*/ 24 h 28"/>
                    <a:gd name="T10" fmla="*/ 1 w 37"/>
                    <a:gd name="T11" fmla="*/ 22 h 28"/>
                    <a:gd name="T12" fmla="*/ 0 w 37"/>
                    <a:gd name="T13" fmla="*/ 17 h 28"/>
                    <a:gd name="T14" fmla="*/ 0 w 37"/>
                    <a:gd name="T15" fmla="*/ 14 h 28"/>
                    <a:gd name="T16" fmla="*/ 2 w 37"/>
                    <a:gd name="T17" fmla="*/ 10 h 28"/>
                    <a:gd name="T18" fmla="*/ 3 w 37"/>
                    <a:gd name="T19" fmla="*/ 9 h 28"/>
                    <a:gd name="T20" fmla="*/ 14 w 37"/>
                    <a:gd name="T21" fmla="*/ 3 h 28"/>
                    <a:gd name="T22" fmla="*/ 14 w 37"/>
                    <a:gd name="T23" fmla="*/ 3 h 28"/>
                    <a:gd name="T24" fmla="*/ 31 w 37"/>
                    <a:gd name="T25" fmla="*/ 9 h 28"/>
                    <a:gd name="T26" fmla="*/ 27 w 37"/>
                    <a:gd name="T27" fmla="*/ 2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28">
                      <a:moveTo>
                        <a:pt x="27" y="23"/>
                      </a:moveTo>
                      <a:cubicBezTo>
                        <a:pt x="27" y="23"/>
                        <a:pt x="26" y="23"/>
                        <a:pt x="25" y="24"/>
                      </a:cubicBezTo>
                      <a:cubicBezTo>
                        <a:pt x="22" y="23"/>
                        <a:pt x="19" y="24"/>
                        <a:pt x="17" y="27"/>
                      </a:cubicBezTo>
                      <a:cubicBezTo>
                        <a:pt x="17" y="28"/>
                        <a:pt x="16" y="28"/>
                        <a:pt x="15" y="28"/>
                      </a:cubicBezTo>
                      <a:cubicBezTo>
                        <a:pt x="11" y="25"/>
                        <a:pt x="9" y="20"/>
                        <a:pt x="3" y="24"/>
                      </a:cubicBezTo>
                      <a:cubicBezTo>
                        <a:pt x="2" y="24"/>
                        <a:pt x="1" y="23"/>
                        <a:pt x="1" y="22"/>
                      </a:cubicBezTo>
                      <a:cubicBezTo>
                        <a:pt x="0" y="20"/>
                        <a:pt x="0" y="18"/>
                        <a:pt x="0" y="17"/>
                      </a:cubicBezTo>
                      <a:cubicBezTo>
                        <a:pt x="0" y="16"/>
                        <a:pt x="0" y="15"/>
                        <a:pt x="0" y="14"/>
                      </a:cubicBezTo>
                      <a:cubicBezTo>
                        <a:pt x="0" y="12"/>
                        <a:pt x="1" y="12"/>
                        <a:pt x="2" y="10"/>
                      </a:cubicBezTo>
                      <a:cubicBezTo>
                        <a:pt x="2" y="10"/>
                        <a:pt x="3" y="9"/>
                        <a:pt x="3" y="9"/>
                      </a:cubicBezTo>
                      <a:cubicBezTo>
                        <a:pt x="6" y="6"/>
                        <a:pt x="12" y="7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21" y="0"/>
                        <a:pt x="27" y="5"/>
                        <a:pt x="31" y="9"/>
                      </a:cubicBezTo>
                      <a:cubicBezTo>
                        <a:pt x="37" y="14"/>
                        <a:pt x="31" y="19"/>
                        <a:pt x="27" y="23"/>
                      </a:cubicBezTo>
                      <a:close/>
                    </a:path>
                  </a:pathLst>
                </a:custGeom>
                <a:solidFill>
                  <a:srgbClr val="8588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8" name="Freeform 520"/>
                <p:cNvSpPr>
                  <a:spLocks/>
                </p:cNvSpPr>
                <p:nvPr userDrawn="1"/>
              </p:nvSpPr>
              <p:spPr bwMode="auto">
                <a:xfrm>
                  <a:off x="5574" y="314"/>
                  <a:ext cx="30" cy="35"/>
                </a:xfrm>
                <a:custGeom>
                  <a:avLst/>
                  <a:gdLst>
                    <a:gd name="T0" fmla="*/ 13 w 26"/>
                    <a:gd name="T1" fmla="*/ 30 h 30"/>
                    <a:gd name="T2" fmla="*/ 17 w 26"/>
                    <a:gd name="T3" fmla="*/ 23 h 30"/>
                    <a:gd name="T4" fmla="*/ 15 w 26"/>
                    <a:gd name="T5" fmla="*/ 16 h 30"/>
                    <a:gd name="T6" fmla="*/ 0 w 26"/>
                    <a:gd name="T7" fmla="*/ 10 h 30"/>
                    <a:gd name="T8" fmla="*/ 16 w 26"/>
                    <a:gd name="T9" fmla="*/ 0 h 30"/>
                    <a:gd name="T10" fmla="*/ 17 w 26"/>
                    <a:gd name="T11" fmla="*/ 3 h 30"/>
                    <a:gd name="T12" fmla="*/ 16 w 26"/>
                    <a:gd name="T13" fmla="*/ 4 h 30"/>
                    <a:gd name="T14" fmla="*/ 16 w 26"/>
                    <a:gd name="T15" fmla="*/ 5 h 30"/>
                    <a:gd name="T16" fmla="*/ 17 w 26"/>
                    <a:gd name="T17" fmla="*/ 4 h 30"/>
                    <a:gd name="T18" fmla="*/ 26 w 26"/>
                    <a:gd name="T19" fmla="*/ 17 h 30"/>
                    <a:gd name="T20" fmla="*/ 13 w 26"/>
                    <a:gd name="T21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0">
                      <a:moveTo>
                        <a:pt x="13" y="30"/>
                      </a:moveTo>
                      <a:cubicBezTo>
                        <a:pt x="15" y="27"/>
                        <a:pt x="16" y="25"/>
                        <a:pt x="17" y="23"/>
                      </a:cubicBezTo>
                      <a:cubicBezTo>
                        <a:pt x="19" y="20"/>
                        <a:pt x="18" y="16"/>
                        <a:pt x="15" y="16"/>
                      </a:cubicBezTo>
                      <a:cubicBezTo>
                        <a:pt x="9" y="16"/>
                        <a:pt x="6" y="10"/>
                        <a:pt x="0" y="10"/>
                      </a:cubicBezTo>
                      <a:cubicBezTo>
                        <a:pt x="4" y="4"/>
                        <a:pt x="11" y="3"/>
                        <a:pt x="16" y="0"/>
                      </a:cubicBezTo>
                      <a:cubicBezTo>
                        <a:pt x="17" y="1"/>
                        <a:pt x="17" y="2"/>
                        <a:pt x="17" y="3"/>
                      </a:cubicBezTo>
                      <a:cubicBezTo>
                        <a:pt x="17" y="4"/>
                        <a:pt x="16" y="4"/>
                        <a:pt x="16" y="4"/>
                      </a:cubicBezTo>
                      <a:cubicBezTo>
                        <a:pt x="16" y="4"/>
                        <a:pt x="16" y="5"/>
                        <a:pt x="16" y="5"/>
                      </a:cubicBezTo>
                      <a:cubicBezTo>
                        <a:pt x="16" y="5"/>
                        <a:pt x="17" y="4"/>
                        <a:pt x="17" y="4"/>
                      </a:cubicBezTo>
                      <a:cubicBezTo>
                        <a:pt x="23" y="6"/>
                        <a:pt x="21" y="14"/>
                        <a:pt x="26" y="17"/>
                      </a:cubicBezTo>
                      <a:cubicBezTo>
                        <a:pt x="21" y="21"/>
                        <a:pt x="20" y="28"/>
                        <a:pt x="13" y="30"/>
                      </a:cubicBezTo>
                      <a:close/>
                    </a:path>
                  </a:pathLst>
                </a:custGeom>
                <a:solidFill>
                  <a:srgbClr val="8B8E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9" name="Freeform 521"/>
                <p:cNvSpPr>
                  <a:spLocks/>
                </p:cNvSpPr>
                <p:nvPr userDrawn="1"/>
              </p:nvSpPr>
              <p:spPr bwMode="auto">
                <a:xfrm>
                  <a:off x="5525" y="334"/>
                  <a:ext cx="35" cy="28"/>
                </a:xfrm>
                <a:custGeom>
                  <a:avLst/>
                  <a:gdLst>
                    <a:gd name="T0" fmla="*/ 30 w 30"/>
                    <a:gd name="T1" fmla="*/ 0 h 24"/>
                    <a:gd name="T2" fmla="*/ 29 w 30"/>
                    <a:gd name="T3" fmla="*/ 3 h 24"/>
                    <a:gd name="T4" fmla="*/ 26 w 30"/>
                    <a:gd name="T5" fmla="*/ 7 h 24"/>
                    <a:gd name="T6" fmla="*/ 1 w 30"/>
                    <a:gd name="T7" fmla="*/ 23 h 24"/>
                    <a:gd name="T8" fmla="*/ 0 w 30"/>
                    <a:gd name="T9" fmla="*/ 21 h 24"/>
                    <a:gd name="T10" fmla="*/ 0 w 30"/>
                    <a:gd name="T11" fmla="*/ 20 h 24"/>
                    <a:gd name="T12" fmla="*/ 7 w 30"/>
                    <a:gd name="T13" fmla="*/ 13 h 24"/>
                    <a:gd name="T14" fmla="*/ 30 w 30"/>
                    <a:gd name="T1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" h="24">
                      <a:moveTo>
                        <a:pt x="30" y="0"/>
                      </a:moveTo>
                      <a:cubicBezTo>
                        <a:pt x="29" y="1"/>
                        <a:pt x="29" y="2"/>
                        <a:pt x="29" y="3"/>
                      </a:cubicBezTo>
                      <a:cubicBezTo>
                        <a:pt x="28" y="5"/>
                        <a:pt x="27" y="6"/>
                        <a:pt x="26" y="7"/>
                      </a:cubicBezTo>
                      <a:cubicBezTo>
                        <a:pt x="21" y="18"/>
                        <a:pt x="14" y="24"/>
                        <a:pt x="1" y="23"/>
                      </a:cubicBezTo>
                      <a:cubicBezTo>
                        <a:pt x="1" y="22"/>
                        <a:pt x="0" y="22"/>
                        <a:pt x="0" y="21"/>
                      </a:cubicBezTo>
                      <a:cubicBezTo>
                        <a:pt x="0" y="21"/>
                        <a:pt x="0" y="20"/>
                        <a:pt x="0" y="20"/>
                      </a:cubicBezTo>
                      <a:cubicBezTo>
                        <a:pt x="1" y="16"/>
                        <a:pt x="6" y="17"/>
                        <a:pt x="7" y="13"/>
                      </a:cubicBezTo>
                      <a:cubicBezTo>
                        <a:pt x="15" y="9"/>
                        <a:pt x="21" y="3"/>
                        <a:pt x="30" y="0"/>
                      </a:cubicBezTo>
                      <a:close/>
                    </a:path>
                  </a:pathLst>
                </a:custGeom>
                <a:solidFill>
                  <a:srgbClr val="9290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0" name="Freeform 522"/>
                <p:cNvSpPr>
                  <a:spLocks/>
                </p:cNvSpPr>
                <p:nvPr userDrawn="1"/>
              </p:nvSpPr>
              <p:spPr bwMode="auto">
                <a:xfrm>
                  <a:off x="5561" y="326"/>
                  <a:ext cx="13" cy="7"/>
                </a:xfrm>
                <a:custGeom>
                  <a:avLst/>
                  <a:gdLst>
                    <a:gd name="T0" fmla="*/ 11 w 11"/>
                    <a:gd name="T1" fmla="*/ 0 h 6"/>
                    <a:gd name="T2" fmla="*/ 0 w 11"/>
                    <a:gd name="T3" fmla="*/ 6 h 6"/>
                    <a:gd name="T4" fmla="*/ 11 w 11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6">
                      <a:moveTo>
                        <a:pt x="11" y="0"/>
                      </a:moveTo>
                      <a:cubicBezTo>
                        <a:pt x="9" y="5"/>
                        <a:pt x="4" y="5"/>
                        <a:pt x="0" y="6"/>
                      </a:cubicBezTo>
                      <a:cubicBezTo>
                        <a:pt x="3" y="3"/>
                        <a:pt x="7" y="1"/>
                        <a:pt x="11" y="0"/>
                      </a:cubicBezTo>
                      <a:close/>
                    </a:path>
                  </a:pathLst>
                </a:custGeom>
                <a:solidFill>
                  <a:srgbClr val="8B8E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1" name="Freeform 523"/>
                <p:cNvSpPr>
                  <a:spLocks/>
                </p:cNvSpPr>
                <p:nvPr userDrawn="1"/>
              </p:nvSpPr>
              <p:spPr bwMode="auto">
                <a:xfrm>
                  <a:off x="5009" y="781"/>
                  <a:ext cx="41" cy="26"/>
                </a:xfrm>
                <a:custGeom>
                  <a:avLst/>
                  <a:gdLst>
                    <a:gd name="T0" fmla="*/ 0 w 36"/>
                    <a:gd name="T1" fmla="*/ 13 h 22"/>
                    <a:gd name="T2" fmla="*/ 2 w 36"/>
                    <a:gd name="T3" fmla="*/ 12 h 22"/>
                    <a:gd name="T4" fmla="*/ 6 w 36"/>
                    <a:gd name="T5" fmla="*/ 8 h 22"/>
                    <a:gd name="T6" fmla="*/ 7 w 36"/>
                    <a:gd name="T7" fmla="*/ 7 h 22"/>
                    <a:gd name="T8" fmla="*/ 9 w 36"/>
                    <a:gd name="T9" fmla="*/ 4 h 22"/>
                    <a:gd name="T10" fmla="*/ 11 w 36"/>
                    <a:gd name="T11" fmla="*/ 3 h 22"/>
                    <a:gd name="T12" fmla="*/ 17 w 36"/>
                    <a:gd name="T13" fmla="*/ 0 h 22"/>
                    <a:gd name="T14" fmla="*/ 31 w 36"/>
                    <a:gd name="T15" fmla="*/ 10 h 22"/>
                    <a:gd name="T16" fmla="*/ 35 w 36"/>
                    <a:gd name="T17" fmla="*/ 12 h 22"/>
                    <a:gd name="T18" fmla="*/ 31 w 36"/>
                    <a:gd name="T19" fmla="*/ 15 h 22"/>
                    <a:gd name="T20" fmla="*/ 10 w 36"/>
                    <a:gd name="T21" fmla="*/ 21 h 22"/>
                    <a:gd name="T22" fmla="*/ 0 w 36"/>
                    <a:gd name="T23" fmla="*/ 13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6" h="22">
                      <a:moveTo>
                        <a:pt x="0" y="13"/>
                      </a:moveTo>
                      <a:cubicBezTo>
                        <a:pt x="1" y="13"/>
                        <a:pt x="1" y="12"/>
                        <a:pt x="2" y="12"/>
                      </a:cubicBezTo>
                      <a:cubicBezTo>
                        <a:pt x="3" y="10"/>
                        <a:pt x="5" y="10"/>
                        <a:pt x="6" y="8"/>
                      </a:cubicBezTo>
                      <a:cubicBezTo>
                        <a:pt x="6" y="8"/>
                        <a:pt x="7" y="8"/>
                        <a:pt x="7" y="7"/>
                      </a:cubicBezTo>
                      <a:cubicBezTo>
                        <a:pt x="8" y="6"/>
                        <a:pt x="8" y="5"/>
                        <a:pt x="9" y="4"/>
                      </a:cubicBezTo>
                      <a:cubicBezTo>
                        <a:pt x="10" y="4"/>
                        <a:pt x="10" y="4"/>
                        <a:pt x="11" y="3"/>
                      </a:cubicBezTo>
                      <a:cubicBezTo>
                        <a:pt x="12" y="1"/>
                        <a:pt x="14" y="1"/>
                        <a:pt x="17" y="0"/>
                      </a:cubicBezTo>
                      <a:cubicBezTo>
                        <a:pt x="23" y="1"/>
                        <a:pt x="22" y="13"/>
                        <a:pt x="31" y="10"/>
                      </a:cubicBezTo>
                      <a:cubicBezTo>
                        <a:pt x="33" y="10"/>
                        <a:pt x="34" y="10"/>
                        <a:pt x="35" y="12"/>
                      </a:cubicBezTo>
                      <a:cubicBezTo>
                        <a:pt x="36" y="15"/>
                        <a:pt x="34" y="16"/>
                        <a:pt x="31" y="15"/>
                      </a:cubicBezTo>
                      <a:cubicBezTo>
                        <a:pt x="24" y="18"/>
                        <a:pt x="18" y="22"/>
                        <a:pt x="10" y="21"/>
                      </a:cubicBezTo>
                      <a:cubicBezTo>
                        <a:pt x="5" y="21"/>
                        <a:pt x="1" y="19"/>
                        <a:pt x="0" y="13"/>
                      </a:cubicBezTo>
                      <a:close/>
                    </a:path>
                  </a:pathLst>
                </a:custGeom>
                <a:solidFill>
                  <a:srgbClr val="FAFB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2" name="Freeform 524"/>
                <p:cNvSpPr>
                  <a:spLocks/>
                </p:cNvSpPr>
                <p:nvPr userDrawn="1"/>
              </p:nvSpPr>
              <p:spPr bwMode="auto">
                <a:xfrm>
                  <a:off x="5044" y="787"/>
                  <a:ext cx="27" cy="13"/>
                </a:xfrm>
                <a:custGeom>
                  <a:avLst/>
                  <a:gdLst>
                    <a:gd name="T0" fmla="*/ 0 w 23"/>
                    <a:gd name="T1" fmla="*/ 10 h 11"/>
                    <a:gd name="T2" fmla="*/ 4 w 23"/>
                    <a:gd name="T3" fmla="*/ 7 h 11"/>
                    <a:gd name="T4" fmla="*/ 8 w 23"/>
                    <a:gd name="T5" fmla="*/ 5 h 11"/>
                    <a:gd name="T6" fmla="*/ 23 w 23"/>
                    <a:gd name="T7" fmla="*/ 3 h 11"/>
                    <a:gd name="T8" fmla="*/ 0 w 23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1">
                      <a:moveTo>
                        <a:pt x="0" y="10"/>
                      </a:moveTo>
                      <a:cubicBezTo>
                        <a:pt x="2" y="10"/>
                        <a:pt x="3" y="9"/>
                        <a:pt x="4" y="7"/>
                      </a:cubicBezTo>
                      <a:cubicBezTo>
                        <a:pt x="5" y="5"/>
                        <a:pt x="6" y="4"/>
                        <a:pt x="8" y="5"/>
                      </a:cubicBezTo>
                      <a:cubicBezTo>
                        <a:pt x="13" y="7"/>
                        <a:pt x="18" y="0"/>
                        <a:pt x="23" y="3"/>
                      </a:cubicBezTo>
                      <a:cubicBezTo>
                        <a:pt x="15" y="6"/>
                        <a:pt x="9" y="11"/>
                        <a:pt x="0" y="10"/>
                      </a:cubicBezTo>
                      <a:close/>
                    </a:path>
                  </a:pathLst>
                </a:custGeom>
                <a:solidFill>
                  <a:srgbClr val="EAEC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3" name="Freeform 525"/>
                <p:cNvSpPr>
                  <a:spLocks/>
                </p:cNvSpPr>
                <p:nvPr userDrawn="1"/>
              </p:nvSpPr>
              <p:spPr bwMode="auto">
                <a:xfrm>
                  <a:off x="5424" y="657"/>
                  <a:ext cx="69" cy="62"/>
                </a:xfrm>
                <a:custGeom>
                  <a:avLst/>
                  <a:gdLst>
                    <a:gd name="T0" fmla="*/ 58 w 60"/>
                    <a:gd name="T1" fmla="*/ 40 h 54"/>
                    <a:gd name="T2" fmla="*/ 60 w 60"/>
                    <a:gd name="T3" fmla="*/ 48 h 54"/>
                    <a:gd name="T4" fmla="*/ 52 w 60"/>
                    <a:gd name="T5" fmla="*/ 51 h 54"/>
                    <a:gd name="T6" fmla="*/ 46 w 60"/>
                    <a:gd name="T7" fmla="*/ 49 h 54"/>
                    <a:gd name="T8" fmla="*/ 46 w 60"/>
                    <a:gd name="T9" fmla="*/ 49 h 54"/>
                    <a:gd name="T10" fmla="*/ 43 w 60"/>
                    <a:gd name="T11" fmla="*/ 47 h 54"/>
                    <a:gd name="T12" fmla="*/ 43 w 60"/>
                    <a:gd name="T13" fmla="*/ 47 h 54"/>
                    <a:gd name="T14" fmla="*/ 38 w 60"/>
                    <a:gd name="T15" fmla="*/ 45 h 54"/>
                    <a:gd name="T16" fmla="*/ 38 w 60"/>
                    <a:gd name="T17" fmla="*/ 45 h 54"/>
                    <a:gd name="T18" fmla="*/ 36 w 60"/>
                    <a:gd name="T19" fmla="*/ 42 h 54"/>
                    <a:gd name="T20" fmla="*/ 34 w 60"/>
                    <a:gd name="T21" fmla="*/ 40 h 54"/>
                    <a:gd name="T22" fmla="*/ 20 w 60"/>
                    <a:gd name="T23" fmla="*/ 29 h 54"/>
                    <a:gd name="T24" fmla="*/ 20 w 60"/>
                    <a:gd name="T25" fmla="*/ 29 h 54"/>
                    <a:gd name="T26" fmla="*/ 14 w 60"/>
                    <a:gd name="T27" fmla="*/ 24 h 54"/>
                    <a:gd name="T28" fmla="*/ 14 w 60"/>
                    <a:gd name="T29" fmla="*/ 24 h 54"/>
                    <a:gd name="T30" fmla="*/ 4 w 60"/>
                    <a:gd name="T31" fmla="*/ 13 h 54"/>
                    <a:gd name="T32" fmla="*/ 3 w 60"/>
                    <a:gd name="T33" fmla="*/ 13 h 54"/>
                    <a:gd name="T34" fmla="*/ 13 w 60"/>
                    <a:gd name="T35" fmla="*/ 0 h 54"/>
                    <a:gd name="T36" fmla="*/ 19 w 60"/>
                    <a:gd name="T37" fmla="*/ 4 h 54"/>
                    <a:gd name="T38" fmla="*/ 19 w 60"/>
                    <a:gd name="T39" fmla="*/ 4 h 54"/>
                    <a:gd name="T40" fmla="*/ 44 w 60"/>
                    <a:gd name="T41" fmla="*/ 34 h 54"/>
                    <a:gd name="T42" fmla="*/ 43 w 60"/>
                    <a:gd name="T43" fmla="*/ 37 h 54"/>
                    <a:gd name="T44" fmla="*/ 45 w 60"/>
                    <a:gd name="T45" fmla="*/ 36 h 54"/>
                    <a:gd name="T46" fmla="*/ 56 w 60"/>
                    <a:gd name="T47" fmla="*/ 39 h 54"/>
                    <a:gd name="T48" fmla="*/ 58 w 60"/>
                    <a:gd name="T49" fmla="*/ 4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0" h="54">
                      <a:moveTo>
                        <a:pt x="58" y="40"/>
                      </a:moveTo>
                      <a:cubicBezTo>
                        <a:pt x="59" y="43"/>
                        <a:pt x="59" y="45"/>
                        <a:pt x="60" y="48"/>
                      </a:cubicBezTo>
                      <a:cubicBezTo>
                        <a:pt x="58" y="50"/>
                        <a:pt x="54" y="49"/>
                        <a:pt x="52" y="51"/>
                      </a:cubicBezTo>
                      <a:cubicBezTo>
                        <a:pt x="49" y="54"/>
                        <a:pt x="48" y="47"/>
                        <a:pt x="46" y="49"/>
                      </a:cubicBezTo>
                      <a:cubicBezTo>
                        <a:pt x="46" y="49"/>
                        <a:pt x="46" y="49"/>
                        <a:pt x="46" y="49"/>
                      </a:cubicBezTo>
                      <a:cubicBezTo>
                        <a:pt x="45" y="48"/>
                        <a:pt x="44" y="48"/>
                        <a:pt x="43" y="47"/>
                      </a:cubicBezTo>
                      <a:cubicBezTo>
                        <a:pt x="43" y="47"/>
                        <a:pt x="43" y="47"/>
                        <a:pt x="43" y="47"/>
                      </a:cubicBezTo>
                      <a:cubicBezTo>
                        <a:pt x="41" y="47"/>
                        <a:pt x="40" y="44"/>
                        <a:pt x="38" y="45"/>
                      </a:cubicBezTo>
                      <a:cubicBezTo>
                        <a:pt x="38" y="45"/>
                        <a:pt x="38" y="45"/>
                        <a:pt x="38" y="45"/>
                      </a:cubicBezTo>
                      <a:cubicBezTo>
                        <a:pt x="38" y="44"/>
                        <a:pt x="37" y="43"/>
                        <a:pt x="36" y="42"/>
                      </a:cubicBezTo>
                      <a:cubicBezTo>
                        <a:pt x="36" y="40"/>
                        <a:pt x="34" y="41"/>
                        <a:pt x="34" y="40"/>
                      </a:cubicBezTo>
                      <a:cubicBezTo>
                        <a:pt x="30" y="35"/>
                        <a:pt x="24" y="33"/>
                        <a:pt x="20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17" y="28"/>
                        <a:pt x="18" y="24"/>
                        <a:pt x="14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0" y="21"/>
                        <a:pt x="9" y="15"/>
                        <a:pt x="4" y="13"/>
                      </a:cubicBezTo>
                      <a:cubicBezTo>
                        <a:pt x="4" y="13"/>
                        <a:pt x="3" y="13"/>
                        <a:pt x="3" y="13"/>
                      </a:cubicBezTo>
                      <a:cubicBezTo>
                        <a:pt x="0" y="4"/>
                        <a:pt x="2" y="2"/>
                        <a:pt x="13" y="0"/>
                      </a:cubicBezTo>
                      <a:cubicBezTo>
                        <a:pt x="15" y="2"/>
                        <a:pt x="17" y="2"/>
                        <a:pt x="19" y="4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25" y="15"/>
                        <a:pt x="37" y="22"/>
                        <a:pt x="44" y="34"/>
                      </a:cubicBezTo>
                      <a:cubicBezTo>
                        <a:pt x="44" y="35"/>
                        <a:pt x="44" y="36"/>
                        <a:pt x="43" y="37"/>
                      </a:cubicBezTo>
                      <a:cubicBezTo>
                        <a:pt x="44" y="37"/>
                        <a:pt x="44" y="36"/>
                        <a:pt x="45" y="36"/>
                      </a:cubicBezTo>
                      <a:cubicBezTo>
                        <a:pt x="49" y="36"/>
                        <a:pt x="52" y="40"/>
                        <a:pt x="56" y="39"/>
                      </a:cubicBezTo>
                      <a:cubicBezTo>
                        <a:pt x="57" y="39"/>
                        <a:pt x="58" y="40"/>
                        <a:pt x="58" y="40"/>
                      </a:cubicBezTo>
                      <a:close/>
                    </a:path>
                  </a:pathLst>
                </a:custGeom>
                <a:solidFill>
                  <a:srgbClr val="3036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4" name="Freeform 526"/>
                <p:cNvSpPr>
                  <a:spLocks/>
                </p:cNvSpPr>
                <p:nvPr userDrawn="1"/>
              </p:nvSpPr>
              <p:spPr bwMode="auto">
                <a:xfrm>
                  <a:off x="5447" y="690"/>
                  <a:ext cx="21" cy="19"/>
                </a:xfrm>
                <a:custGeom>
                  <a:avLst/>
                  <a:gdLst>
                    <a:gd name="T0" fmla="*/ 0 w 18"/>
                    <a:gd name="T1" fmla="*/ 0 h 16"/>
                    <a:gd name="T2" fmla="*/ 17 w 18"/>
                    <a:gd name="T3" fmla="*/ 11 h 16"/>
                    <a:gd name="T4" fmla="*/ 18 w 18"/>
                    <a:gd name="T5" fmla="*/ 16 h 16"/>
                    <a:gd name="T6" fmla="*/ 13 w 18"/>
                    <a:gd name="T7" fmla="*/ 14 h 16"/>
                    <a:gd name="T8" fmla="*/ 0 w 18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6">
                      <a:moveTo>
                        <a:pt x="0" y="0"/>
                      </a:moveTo>
                      <a:cubicBezTo>
                        <a:pt x="7" y="2"/>
                        <a:pt x="12" y="6"/>
                        <a:pt x="17" y="11"/>
                      </a:cubicBezTo>
                      <a:cubicBezTo>
                        <a:pt x="17" y="12"/>
                        <a:pt x="18" y="14"/>
                        <a:pt x="18" y="16"/>
                      </a:cubicBezTo>
                      <a:cubicBezTo>
                        <a:pt x="17" y="15"/>
                        <a:pt x="15" y="15"/>
                        <a:pt x="13" y="14"/>
                      </a:cubicBezTo>
                      <a:cubicBezTo>
                        <a:pt x="10" y="8"/>
                        <a:pt x="3" y="6"/>
                        <a:pt x="0" y="0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5" name="Freeform 527"/>
                <p:cNvSpPr>
                  <a:spLocks/>
                </p:cNvSpPr>
                <p:nvPr userDrawn="1"/>
              </p:nvSpPr>
              <p:spPr bwMode="auto">
                <a:xfrm>
                  <a:off x="5428" y="672"/>
                  <a:ext cx="12" cy="13"/>
                </a:xfrm>
                <a:custGeom>
                  <a:avLst/>
                  <a:gdLst>
                    <a:gd name="T0" fmla="*/ 0 w 10"/>
                    <a:gd name="T1" fmla="*/ 0 h 11"/>
                    <a:gd name="T2" fmla="*/ 10 w 10"/>
                    <a:gd name="T3" fmla="*/ 11 h 11"/>
                    <a:gd name="T4" fmla="*/ 0 w 10"/>
                    <a:gd name="T5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11">
                      <a:moveTo>
                        <a:pt x="0" y="0"/>
                      </a:moveTo>
                      <a:cubicBezTo>
                        <a:pt x="6" y="2"/>
                        <a:pt x="8" y="7"/>
                        <a:pt x="10" y="11"/>
                      </a:cubicBezTo>
                      <a:cubicBezTo>
                        <a:pt x="4" y="10"/>
                        <a:pt x="3" y="4"/>
                        <a:pt x="0" y="0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6" name="Freeform 528"/>
                <p:cNvSpPr>
                  <a:spLocks/>
                </p:cNvSpPr>
                <p:nvPr userDrawn="1"/>
              </p:nvSpPr>
              <p:spPr bwMode="auto">
                <a:xfrm>
                  <a:off x="5440" y="685"/>
                  <a:ext cx="7" cy="5"/>
                </a:xfrm>
                <a:custGeom>
                  <a:avLst/>
                  <a:gdLst>
                    <a:gd name="T0" fmla="*/ 0 w 6"/>
                    <a:gd name="T1" fmla="*/ 0 h 5"/>
                    <a:gd name="T2" fmla="*/ 6 w 6"/>
                    <a:gd name="T3" fmla="*/ 5 h 5"/>
                    <a:gd name="T4" fmla="*/ 0 w 6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0" y="0"/>
                      </a:moveTo>
                      <a:cubicBezTo>
                        <a:pt x="4" y="0"/>
                        <a:pt x="4" y="3"/>
                        <a:pt x="6" y="5"/>
                      </a:cubicBezTo>
                      <a:cubicBezTo>
                        <a:pt x="3" y="4"/>
                        <a:pt x="2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7" name="Freeform 529"/>
                <p:cNvSpPr>
                  <a:spLocks/>
                </p:cNvSpPr>
                <p:nvPr userDrawn="1"/>
              </p:nvSpPr>
              <p:spPr bwMode="auto">
                <a:xfrm>
                  <a:off x="5453" y="664"/>
                  <a:ext cx="27" cy="30"/>
                </a:xfrm>
                <a:custGeom>
                  <a:avLst/>
                  <a:gdLst>
                    <a:gd name="T0" fmla="*/ 23 w 24"/>
                    <a:gd name="T1" fmla="*/ 19 h 26"/>
                    <a:gd name="T2" fmla="*/ 24 w 24"/>
                    <a:gd name="T3" fmla="*/ 26 h 26"/>
                    <a:gd name="T4" fmla="*/ 0 w 24"/>
                    <a:gd name="T5" fmla="*/ 1 h 26"/>
                    <a:gd name="T6" fmla="*/ 3 w 24"/>
                    <a:gd name="T7" fmla="*/ 0 h 26"/>
                    <a:gd name="T8" fmla="*/ 4 w 24"/>
                    <a:gd name="T9" fmla="*/ 2 h 26"/>
                    <a:gd name="T10" fmla="*/ 7 w 24"/>
                    <a:gd name="T11" fmla="*/ 5 h 26"/>
                    <a:gd name="T12" fmla="*/ 7 w 24"/>
                    <a:gd name="T13" fmla="*/ 5 h 26"/>
                    <a:gd name="T14" fmla="*/ 10 w 24"/>
                    <a:gd name="T15" fmla="*/ 6 h 26"/>
                    <a:gd name="T16" fmla="*/ 10 w 24"/>
                    <a:gd name="T17" fmla="*/ 6 h 26"/>
                    <a:gd name="T18" fmla="*/ 14 w 24"/>
                    <a:gd name="T19" fmla="*/ 10 h 26"/>
                    <a:gd name="T20" fmla="*/ 14 w 24"/>
                    <a:gd name="T21" fmla="*/ 10 h 26"/>
                    <a:gd name="T22" fmla="*/ 18 w 24"/>
                    <a:gd name="T23" fmla="*/ 13 h 26"/>
                    <a:gd name="T24" fmla="*/ 18 w 24"/>
                    <a:gd name="T25" fmla="*/ 13 h 26"/>
                    <a:gd name="T26" fmla="*/ 22 w 24"/>
                    <a:gd name="T27" fmla="*/ 17 h 26"/>
                    <a:gd name="T28" fmla="*/ 22 w 24"/>
                    <a:gd name="T29" fmla="*/ 17 h 26"/>
                    <a:gd name="T30" fmla="*/ 24 w 24"/>
                    <a:gd name="T31" fmla="*/ 18 h 26"/>
                    <a:gd name="T32" fmla="*/ 23 w 24"/>
                    <a:gd name="T33" fmla="*/ 19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26">
                      <a:moveTo>
                        <a:pt x="23" y="19"/>
                      </a:moveTo>
                      <a:cubicBezTo>
                        <a:pt x="24" y="21"/>
                        <a:pt x="24" y="24"/>
                        <a:pt x="24" y="26"/>
                      </a:cubicBezTo>
                      <a:cubicBezTo>
                        <a:pt x="12" y="22"/>
                        <a:pt x="3" y="14"/>
                        <a:pt x="0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0"/>
                        <a:pt x="3" y="1"/>
                        <a:pt x="4" y="2"/>
                      </a:cubicBezTo>
                      <a:cubicBezTo>
                        <a:pt x="5" y="2"/>
                        <a:pt x="6" y="4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8" y="5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2" y="7"/>
                        <a:pt x="13" y="9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6" y="10"/>
                        <a:pt x="17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20" y="14"/>
                        <a:pt x="21" y="16"/>
                        <a:pt x="22" y="17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3" y="17"/>
                        <a:pt x="24" y="17"/>
                        <a:pt x="24" y="18"/>
                      </a:cubicBezTo>
                      <a:cubicBezTo>
                        <a:pt x="24" y="18"/>
                        <a:pt x="24" y="19"/>
                        <a:pt x="23" y="19"/>
                      </a:cubicBezTo>
                      <a:close/>
                    </a:path>
                  </a:pathLst>
                </a:custGeom>
                <a:solidFill>
                  <a:srgbClr val="CFCF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8" name="Freeform 530"/>
                <p:cNvSpPr>
                  <a:spLocks/>
                </p:cNvSpPr>
                <p:nvPr userDrawn="1"/>
              </p:nvSpPr>
              <p:spPr bwMode="auto">
                <a:xfrm>
                  <a:off x="5357" y="583"/>
                  <a:ext cx="75" cy="75"/>
                </a:xfrm>
                <a:custGeom>
                  <a:avLst/>
                  <a:gdLst>
                    <a:gd name="T0" fmla="*/ 13 w 65"/>
                    <a:gd name="T1" fmla="*/ 4 h 65"/>
                    <a:gd name="T2" fmla="*/ 15 w 65"/>
                    <a:gd name="T3" fmla="*/ 4 h 65"/>
                    <a:gd name="T4" fmla="*/ 17 w 65"/>
                    <a:gd name="T5" fmla="*/ 3 h 65"/>
                    <a:gd name="T6" fmla="*/ 17 w 65"/>
                    <a:gd name="T7" fmla="*/ 3 h 65"/>
                    <a:gd name="T8" fmla="*/ 24 w 65"/>
                    <a:gd name="T9" fmla="*/ 1 h 65"/>
                    <a:gd name="T10" fmla="*/ 24 w 65"/>
                    <a:gd name="T11" fmla="*/ 1 h 65"/>
                    <a:gd name="T12" fmla="*/ 27 w 65"/>
                    <a:gd name="T13" fmla="*/ 2 h 65"/>
                    <a:gd name="T14" fmla="*/ 27 w 65"/>
                    <a:gd name="T15" fmla="*/ 2 h 65"/>
                    <a:gd name="T16" fmla="*/ 49 w 65"/>
                    <a:gd name="T17" fmla="*/ 41 h 65"/>
                    <a:gd name="T18" fmla="*/ 52 w 65"/>
                    <a:gd name="T19" fmla="*/ 42 h 65"/>
                    <a:gd name="T20" fmla="*/ 52 w 65"/>
                    <a:gd name="T21" fmla="*/ 42 h 65"/>
                    <a:gd name="T22" fmla="*/ 54 w 65"/>
                    <a:gd name="T23" fmla="*/ 45 h 65"/>
                    <a:gd name="T24" fmla="*/ 48 w 65"/>
                    <a:gd name="T25" fmla="*/ 65 h 65"/>
                    <a:gd name="T26" fmla="*/ 48 w 65"/>
                    <a:gd name="T27" fmla="*/ 65 h 65"/>
                    <a:gd name="T28" fmla="*/ 39 w 65"/>
                    <a:gd name="T29" fmla="*/ 56 h 65"/>
                    <a:gd name="T30" fmla="*/ 39 w 65"/>
                    <a:gd name="T31" fmla="*/ 56 h 65"/>
                    <a:gd name="T32" fmla="*/ 25 w 65"/>
                    <a:gd name="T33" fmla="*/ 41 h 65"/>
                    <a:gd name="T34" fmla="*/ 9 w 65"/>
                    <a:gd name="T35" fmla="*/ 27 h 65"/>
                    <a:gd name="T36" fmla="*/ 6 w 65"/>
                    <a:gd name="T37" fmla="*/ 26 h 65"/>
                    <a:gd name="T38" fmla="*/ 6 w 65"/>
                    <a:gd name="T39" fmla="*/ 26 h 65"/>
                    <a:gd name="T40" fmla="*/ 3 w 65"/>
                    <a:gd name="T41" fmla="*/ 19 h 65"/>
                    <a:gd name="T42" fmla="*/ 3 w 65"/>
                    <a:gd name="T43" fmla="*/ 19 h 65"/>
                    <a:gd name="T44" fmla="*/ 11 w 65"/>
                    <a:gd name="T45" fmla="*/ 6 h 65"/>
                    <a:gd name="T46" fmla="*/ 13 w 65"/>
                    <a:gd name="T47" fmla="*/ 4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5" h="65">
                      <a:moveTo>
                        <a:pt x="13" y="4"/>
                      </a:moveTo>
                      <a:cubicBezTo>
                        <a:pt x="13" y="4"/>
                        <a:pt x="14" y="4"/>
                        <a:pt x="15" y="4"/>
                      </a:cubicBezTo>
                      <a:cubicBezTo>
                        <a:pt x="16" y="5"/>
                        <a:pt x="17" y="5"/>
                        <a:pt x="17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9" y="1"/>
                        <a:pt x="21" y="0"/>
                        <a:pt x="24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5" y="1"/>
                        <a:pt x="26" y="2"/>
                        <a:pt x="27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36" y="14"/>
                        <a:pt x="38" y="30"/>
                        <a:pt x="49" y="41"/>
                      </a:cubicBezTo>
                      <a:cubicBezTo>
                        <a:pt x="50" y="41"/>
                        <a:pt x="51" y="42"/>
                        <a:pt x="52" y="42"/>
                      </a:cubicBezTo>
                      <a:cubicBezTo>
                        <a:pt x="52" y="42"/>
                        <a:pt x="52" y="42"/>
                        <a:pt x="52" y="42"/>
                      </a:cubicBezTo>
                      <a:cubicBezTo>
                        <a:pt x="52" y="43"/>
                        <a:pt x="53" y="44"/>
                        <a:pt x="54" y="45"/>
                      </a:cubicBezTo>
                      <a:cubicBezTo>
                        <a:pt x="65" y="57"/>
                        <a:pt x="64" y="59"/>
                        <a:pt x="48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4" y="63"/>
                        <a:pt x="42" y="58"/>
                        <a:pt x="39" y="56"/>
                      </a:cubicBezTo>
                      <a:cubicBezTo>
                        <a:pt x="39" y="56"/>
                        <a:pt x="39" y="56"/>
                        <a:pt x="39" y="56"/>
                      </a:cubicBezTo>
                      <a:cubicBezTo>
                        <a:pt x="35" y="51"/>
                        <a:pt x="31" y="45"/>
                        <a:pt x="25" y="41"/>
                      </a:cubicBezTo>
                      <a:cubicBezTo>
                        <a:pt x="18" y="38"/>
                        <a:pt x="14" y="32"/>
                        <a:pt x="9" y="27"/>
                      </a:cubicBezTo>
                      <a:cubicBezTo>
                        <a:pt x="8" y="27"/>
                        <a:pt x="7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4" y="24"/>
                        <a:pt x="3" y="22"/>
                        <a:pt x="3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0" y="12"/>
                        <a:pt x="7" y="10"/>
                        <a:pt x="11" y="6"/>
                      </a:cubicBezTo>
                      <a:cubicBezTo>
                        <a:pt x="11" y="5"/>
                        <a:pt x="12" y="5"/>
                        <a:pt x="13" y="4"/>
                      </a:cubicBezTo>
                      <a:close/>
                    </a:path>
                  </a:pathLst>
                </a:custGeom>
                <a:solidFill>
                  <a:srgbClr val="2A31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9" name="Freeform 531"/>
                <p:cNvSpPr>
                  <a:spLocks/>
                </p:cNvSpPr>
                <p:nvPr userDrawn="1"/>
              </p:nvSpPr>
              <p:spPr bwMode="auto">
                <a:xfrm>
                  <a:off x="5386" y="630"/>
                  <a:ext cx="16" cy="18"/>
                </a:xfrm>
                <a:custGeom>
                  <a:avLst/>
                  <a:gdLst>
                    <a:gd name="T0" fmla="*/ 0 w 14"/>
                    <a:gd name="T1" fmla="*/ 0 h 15"/>
                    <a:gd name="T2" fmla="*/ 14 w 14"/>
                    <a:gd name="T3" fmla="*/ 15 h 15"/>
                    <a:gd name="T4" fmla="*/ 0 w 14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15">
                      <a:moveTo>
                        <a:pt x="0" y="0"/>
                      </a:moveTo>
                      <a:cubicBezTo>
                        <a:pt x="7" y="3"/>
                        <a:pt x="12" y="8"/>
                        <a:pt x="14" y="15"/>
                      </a:cubicBezTo>
                      <a:cubicBezTo>
                        <a:pt x="8" y="11"/>
                        <a:pt x="4" y="6"/>
                        <a:pt x="0" y="0"/>
                      </a:cubicBezTo>
                      <a:close/>
                    </a:path>
                  </a:pathLst>
                </a:custGeom>
                <a:solidFill>
                  <a:srgbClr val="393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0" name="Freeform 532"/>
                <p:cNvSpPr>
                  <a:spLocks/>
                </p:cNvSpPr>
                <p:nvPr userDrawn="1"/>
              </p:nvSpPr>
              <p:spPr bwMode="auto">
                <a:xfrm>
                  <a:off x="5402" y="648"/>
                  <a:ext cx="10" cy="10"/>
                </a:xfrm>
                <a:custGeom>
                  <a:avLst/>
                  <a:gdLst>
                    <a:gd name="T0" fmla="*/ 0 w 9"/>
                    <a:gd name="T1" fmla="*/ 0 h 9"/>
                    <a:gd name="T2" fmla="*/ 9 w 9"/>
                    <a:gd name="T3" fmla="*/ 9 h 9"/>
                    <a:gd name="T4" fmla="*/ 4 w 9"/>
                    <a:gd name="T5" fmla="*/ 7 h 9"/>
                    <a:gd name="T6" fmla="*/ 0 w 9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9">
                      <a:moveTo>
                        <a:pt x="0" y="0"/>
                      </a:moveTo>
                      <a:cubicBezTo>
                        <a:pt x="4" y="1"/>
                        <a:pt x="6" y="5"/>
                        <a:pt x="9" y="9"/>
                      </a:cubicBezTo>
                      <a:cubicBezTo>
                        <a:pt x="7" y="8"/>
                        <a:pt x="6" y="8"/>
                        <a:pt x="4" y="7"/>
                      </a:cubicBezTo>
                      <a:cubicBezTo>
                        <a:pt x="3" y="5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393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1" name="Freeform 533"/>
                <p:cNvSpPr>
                  <a:spLocks/>
                </p:cNvSpPr>
                <p:nvPr userDrawn="1"/>
              </p:nvSpPr>
              <p:spPr bwMode="auto">
                <a:xfrm>
                  <a:off x="5359" y="605"/>
                  <a:ext cx="5" cy="9"/>
                </a:xfrm>
                <a:custGeom>
                  <a:avLst/>
                  <a:gdLst>
                    <a:gd name="T0" fmla="*/ 1 w 4"/>
                    <a:gd name="T1" fmla="*/ 0 h 8"/>
                    <a:gd name="T2" fmla="*/ 4 w 4"/>
                    <a:gd name="T3" fmla="*/ 7 h 8"/>
                    <a:gd name="T4" fmla="*/ 3 w 4"/>
                    <a:gd name="T5" fmla="*/ 7 h 8"/>
                    <a:gd name="T6" fmla="*/ 2 w 4"/>
                    <a:gd name="T7" fmla="*/ 8 h 8"/>
                    <a:gd name="T8" fmla="*/ 0 w 4"/>
                    <a:gd name="T9" fmla="*/ 1 h 8"/>
                    <a:gd name="T10" fmla="*/ 1 w 4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8">
                      <a:moveTo>
                        <a:pt x="1" y="0"/>
                      </a:moveTo>
                      <a:cubicBezTo>
                        <a:pt x="2" y="3"/>
                        <a:pt x="3" y="5"/>
                        <a:pt x="4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" y="6"/>
                        <a:pt x="0" y="4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3E41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2" name="Freeform 534"/>
                <p:cNvSpPr>
                  <a:spLocks/>
                </p:cNvSpPr>
                <p:nvPr userDrawn="1"/>
              </p:nvSpPr>
              <p:spPr bwMode="auto">
                <a:xfrm>
                  <a:off x="5364" y="613"/>
                  <a:ext cx="3" cy="1"/>
                </a:xfrm>
                <a:custGeom>
                  <a:avLst/>
                  <a:gdLst>
                    <a:gd name="T0" fmla="*/ 0 w 3"/>
                    <a:gd name="T1" fmla="*/ 0 h 1"/>
                    <a:gd name="T2" fmla="*/ 3 w 3"/>
                    <a:gd name="T3" fmla="*/ 1 h 1"/>
                    <a:gd name="T4" fmla="*/ 0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2" y="0"/>
                        <a:pt x="2" y="0"/>
                        <a:pt x="3" y="1"/>
                      </a:cubicBezTo>
                      <a:cubicBezTo>
                        <a:pt x="2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3E41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3" name="Freeform 535"/>
                <p:cNvSpPr>
                  <a:spLocks/>
                </p:cNvSpPr>
                <p:nvPr userDrawn="1"/>
              </p:nvSpPr>
              <p:spPr bwMode="auto">
                <a:xfrm>
                  <a:off x="5412" y="631"/>
                  <a:ext cx="21" cy="28"/>
                </a:xfrm>
                <a:custGeom>
                  <a:avLst/>
                  <a:gdLst>
                    <a:gd name="T0" fmla="*/ 0 w 18"/>
                    <a:gd name="T1" fmla="*/ 23 h 24"/>
                    <a:gd name="T2" fmla="*/ 13 w 18"/>
                    <a:gd name="T3" fmla="*/ 14 h 24"/>
                    <a:gd name="T4" fmla="*/ 4 w 18"/>
                    <a:gd name="T5" fmla="*/ 0 h 24"/>
                    <a:gd name="T6" fmla="*/ 18 w 18"/>
                    <a:gd name="T7" fmla="*/ 10 h 24"/>
                    <a:gd name="T8" fmla="*/ 18 w 18"/>
                    <a:gd name="T9" fmla="*/ 12 h 24"/>
                    <a:gd name="T10" fmla="*/ 1 w 18"/>
                    <a:gd name="T11" fmla="*/ 24 h 24"/>
                    <a:gd name="T12" fmla="*/ 0 w 18"/>
                    <a:gd name="T13" fmla="*/ 2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24">
                      <a:moveTo>
                        <a:pt x="0" y="23"/>
                      </a:moveTo>
                      <a:cubicBezTo>
                        <a:pt x="4" y="20"/>
                        <a:pt x="8" y="17"/>
                        <a:pt x="13" y="14"/>
                      </a:cubicBezTo>
                      <a:cubicBezTo>
                        <a:pt x="11" y="8"/>
                        <a:pt x="4" y="6"/>
                        <a:pt x="4" y="0"/>
                      </a:cubicBezTo>
                      <a:cubicBezTo>
                        <a:pt x="8" y="4"/>
                        <a:pt x="13" y="7"/>
                        <a:pt x="18" y="10"/>
                      </a:cubicBezTo>
                      <a:cubicBezTo>
                        <a:pt x="17" y="11"/>
                        <a:pt x="17" y="12"/>
                        <a:pt x="18" y="12"/>
                      </a:cubicBezTo>
                      <a:cubicBezTo>
                        <a:pt x="13" y="17"/>
                        <a:pt x="8" y="22"/>
                        <a:pt x="1" y="24"/>
                      </a:cubicBezTo>
                      <a:cubicBezTo>
                        <a:pt x="0" y="24"/>
                        <a:pt x="0" y="24"/>
                        <a:pt x="0" y="23"/>
                      </a:cubicBezTo>
                      <a:close/>
                    </a:path>
                  </a:pathLst>
                </a:custGeom>
                <a:solidFill>
                  <a:srgbClr val="393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4" name="Freeform 536"/>
                <p:cNvSpPr>
                  <a:spLocks/>
                </p:cNvSpPr>
                <p:nvPr userDrawn="1"/>
              </p:nvSpPr>
              <p:spPr bwMode="auto">
                <a:xfrm>
                  <a:off x="5439" y="657"/>
                  <a:ext cx="7" cy="4"/>
                </a:xfrm>
                <a:custGeom>
                  <a:avLst/>
                  <a:gdLst>
                    <a:gd name="T0" fmla="*/ 6 w 6"/>
                    <a:gd name="T1" fmla="*/ 4 h 4"/>
                    <a:gd name="T2" fmla="*/ 0 w 6"/>
                    <a:gd name="T3" fmla="*/ 0 h 4"/>
                    <a:gd name="T4" fmla="*/ 4 w 6"/>
                    <a:gd name="T5" fmla="*/ 0 h 4"/>
                    <a:gd name="T6" fmla="*/ 6 w 6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6" y="4"/>
                      </a:moveTo>
                      <a:cubicBezTo>
                        <a:pt x="4" y="4"/>
                        <a:pt x="1" y="3"/>
                        <a:pt x="0" y="0"/>
                      </a:cubicBezTo>
                      <a:cubicBezTo>
                        <a:pt x="1" y="0"/>
                        <a:pt x="3" y="0"/>
                        <a:pt x="4" y="0"/>
                      </a:cubicBezTo>
                      <a:cubicBezTo>
                        <a:pt x="5" y="1"/>
                        <a:pt x="6" y="2"/>
                        <a:pt x="6" y="4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5" name="Freeform 537"/>
                <p:cNvSpPr>
                  <a:spLocks/>
                </p:cNvSpPr>
                <p:nvPr userDrawn="1"/>
              </p:nvSpPr>
              <p:spPr bwMode="auto">
                <a:xfrm>
                  <a:off x="5600" y="308"/>
                  <a:ext cx="41" cy="24"/>
                </a:xfrm>
                <a:custGeom>
                  <a:avLst/>
                  <a:gdLst>
                    <a:gd name="T0" fmla="*/ 32 w 35"/>
                    <a:gd name="T1" fmla="*/ 18 h 20"/>
                    <a:gd name="T2" fmla="*/ 28 w 35"/>
                    <a:gd name="T3" fmla="*/ 17 h 20"/>
                    <a:gd name="T4" fmla="*/ 13 w 35"/>
                    <a:gd name="T5" fmla="*/ 15 h 20"/>
                    <a:gd name="T6" fmla="*/ 7 w 35"/>
                    <a:gd name="T7" fmla="*/ 20 h 20"/>
                    <a:gd name="T8" fmla="*/ 0 w 35"/>
                    <a:gd name="T9" fmla="*/ 14 h 20"/>
                    <a:gd name="T10" fmla="*/ 7 w 35"/>
                    <a:gd name="T11" fmla="*/ 8 h 20"/>
                    <a:gd name="T12" fmla="*/ 33 w 35"/>
                    <a:gd name="T13" fmla="*/ 3 h 20"/>
                    <a:gd name="T14" fmla="*/ 34 w 35"/>
                    <a:gd name="T15" fmla="*/ 4 h 20"/>
                    <a:gd name="T16" fmla="*/ 32 w 35"/>
                    <a:gd name="T17" fmla="*/ 1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20">
                      <a:moveTo>
                        <a:pt x="32" y="18"/>
                      </a:moveTo>
                      <a:cubicBezTo>
                        <a:pt x="31" y="18"/>
                        <a:pt x="29" y="18"/>
                        <a:pt x="28" y="17"/>
                      </a:cubicBezTo>
                      <a:cubicBezTo>
                        <a:pt x="22" y="12"/>
                        <a:pt x="20" y="11"/>
                        <a:pt x="13" y="15"/>
                      </a:cubicBezTo>
                      <a:cubicBezTo>
                        <a:pt x="11" y="17"/>
                        <a:pt x="9" y="18"/>
                        <a:pt x="7" y="20"/>
                      </a:cubicBezTo>
                      <a:cubicBezTo>
                        <a:pt x="5" y="18"/>
                        <a:pt x="0" y="19"/>
                        <a:pt x="0" y="14"/>
                      </a:cubicBezTo>
                      <a:cubicBezTo>
                        <a:pt x="1" y="11"/>
                        <a:pt x="4" y="9"/>
                        <a:pt x="7" y="8"/>
                      </a:cubicBezTo>
                      <a:cubicBezTo>
                        <a:pt x="16" y="8"/>
                        <a:pt x="23" y="0"/>
                        <a:pt x="33" y="3"/>
                      </a:cubicBezTo>
                      <a:cubicBezTo>
                        <a:pt x="33" y="3"/>
                        <a:pt x="34" y="4"/>
                        <a:pt x="34" y="4"/>
                      </a:cubicBezTo>
                      <a:cubicBezTo>
                        <a:pt x="35" y="9"/>
                        <a:pt x="33" y="13"/>
                        <a:pt x="32" y="18"/>
                      </a:cubicBezTo>
                      <a:close/>
                    </a:path>
                  </a:pathLst>
                </a:custGeom>
                <a:solidFill>
                  <a:srgbClr val="9093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6" name="Freeform 538"/>
                <p:cNvSpPr>
                  <a:spLocks/>
                </p:cNvSpPr>
                <p:nvPr userDrawn="1"/>
              </p:nvSpPr>
              <p:spPr bwMode="auto">
                <a:xfrm>
                  <a:off x="5634" y="302"/>
                  <a:ext cx="8" cy="11"/>
                </a:xfrm>
                <a:custGeom>
                  <a:avLst/>
                  <a:gdLst>
                    <a:gd name="T0" fmla="*/ 1 w 7"/>
                    <a:gd name="T1" fmla="*/ 1 h 10"/>
                    <a:gd name="T2" fmla="*/ 3 w 7"/>
                    <a:gd name="T3" fmla="*/ 0 h 10"/>
                    <a:gd name="T4" fmla="*/ 7 w 7"/>
                    <a:gd name="T5" fmla="*/ 9 h 10"/>
                    <a:gd name="T6" fmla="*/ 5 w 7"/>
                    <a:gd name="T7" fmla="*/ 10 h 10"/>
                    <a:gd name="T8" fmla="*/ 4 w 7"/>
                    <a:gd name="T9" fmla="*/ 10 h 10"/>
                    <a:gd name="T10" fmla="*/ 1 w 7"/>
                    <a:gd name="T11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0">
                      <a:moveTo>
                        <a:pt x="1" y="1"/>
                      </a:move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3"/>
                        <a:pt x="5" y="6"/>
                        <a:pt x="7" y="9"/>
                      </a:cubicBezTo>
                      <a:cubicBezTo>
                        <a:pt x="6" y="9"/>
                        <a:pt x="6" y="10"/>
                        <a:pt x="5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1" y="8"/>
                        <a:pt x="0" y="5"/>
                        <a:pt x="1" y="1"/>
                      </a:cubicBezTo>
                      <a:close/>
                    </a:path>
                  </a:pathLst>
                </a:custGeom>
                <a:solidFill>
                  <a:srgbClr val="9093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7" name="Freeform 539"/>
                <p:cNvSpPr>
                  <a:spLocks/>
                </p:cNvSpPr>
                <p:nvPr userDrawn="1"/>
              </p:nvSpPr>
              <p:spPr bwMode="auto">
                <a:xfrm>
                  <a:off x="5348" y="583"/>
                  <a:ext cx="5" cy="6"/>
                </a:xfrm>
                <a:custGeom>
                  <a:avLst/>
                  <a:gdLst>
                    <a:gd name="T0" fmla="*/ 1 w 5"/>
                    <a:gd name="T1" fmla="*/ 1 h 5"/>
                    <a:gd name="T2" fmla="*/ 3 w 5"/>
                    <a:gd name="T3" fmla="*/ 0 h 5"/>
                    <a:gd name="T4" fmla="*/ 3 w 5"/>
                    <a:gd name="T5" fmla="*/ 4 h 5"/>
                    <a:gd name="T6" fmla="*/ 0 w 5"/>
                    <a:gd name="T7" fmla="*/ 3 h 5"/>
                    <a:gd name="T8" fmla="*/ 1 w 5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1"/>
                      </a:moveTo>
                      <a:cubicBezTo>
                        <a:pt x="2" y="1"/>
                        <a:pt x="2" y="0"/>
                        <a:pt x="3" y="0"/>
                      </a:cubicBezTo>
                      <a:cubicBezTo>
                        <a:pt x="4" y="2"/>
                        <a:pt x="5" y="3"/>
                        <a:pt x="3" y="4"/>
                      </a:cubicBezTo>
                      <a:cubicBezTo>
                        <a:pt x="2" y="5"/>
                        <a:pt x="1" y="4"/>
                        <a:pt x="0" y="3"/>
                      </a:cubicBezTo>
                      <a:cubicBezTo>
                        <a:pt x="0" y="2"/>
                        <a:pt x="1" y="2"/>
                        <a:pt x="1" y="1"/>
                      </a:cubicBezTo>
                      <a:close/>
                    </a:path>
                  </a:pathLst>
                </a:custGeom>
                <a:solidFill>
                  <a:srgbClr val="816B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8" name="Freeform 540"/>
                <p:cNvSpPr>
                  <a:spLocks/>
                </p:cNvSpPr>
                <p:nvPr userDrawn="1"/>
              </p:nvSpPr>
              <p:spPr bwMode="auto">
                <a:xfrm>
                  <a:off x="5346" y="584"/>
                  <a:ext cx="3" cy="3"/>
                </a:xfrm>
                <a:custGeom>
                  <a:avLst/>
                  <a:gdLst>
                    <a:gd name="T0" fmla="*/ 2 w 2"/>
                    <a:gd name="T1" fmla="*/ 0 h 2"/>
                    <a:gd name="T2" fmla="*/ 1 w 2"/>
                    <a:gd name="T3" fmla="*/ 2 h 2"/>
                    <a:gd name="T4" fmla="*/ 0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2"/>
                        <a:pt x="1" y="2"/>
                      </a:cubicBezTo>
                      <a:cubicBezTo>
                        <a:pt x="1" y="2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B5C0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9" name="Freeform 541"/>
                <p:cNvSpPr>
                  <a:spLocks/>
                </p:cNvSpPr>
                <p:nvPr userDrawn="1"/>
              </p:nvSpPr>
              <p:spPr bwMode="auto">
                <a:xfrm>
                  <a:off x="5357" y="590"/>
                  <a:ext cx="13" cy="15"/>
                </a:xfrm>
                <a:custGeom>
                  <a:avLst/>
                  <a:gdLst>
                    <a:gd name="T0" fmla="*/ 11 w 11"/>
                    <a:gd name="T1" fmla="*/ 0 h 13"/>
                    <a:gd name="T2" fmla="*/ 3 w 11"/>
                    <a:gd name="T3" fmla="*/ 13 h 13"/>
                    <a:gd name="T4" fmla="*/ 0 w 11"/>
                    <a:gd name="T5" fmla="*/ 8 h 13"/>
                    <a:gd name="T6" fmla="*/ 1 w 11"/>
                    <a:gd name="T7" fmla="*/ 5 h 13"/>
                    <a:gd name="T8" fmla="*/ 11 w 11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11" y="0"/>
                      </a:moveTo>
                      <a:cubicBezTo>
                        <a:pt x="7" y="4"/>
                        <a:pt x="3" y="8"/>
                        <a:pt x="3" y="13"/>
                      </a:cubicBezTo>
                      <a:cubicBezTo>
                        <a:pt x="2" y="12"/>
                        <a:pt x="1" y="10"/>
                        <a:pt x="0" y="8"/>
                      </a:cubicBezTo>
                      <a:cubicBezTo>
                        <a:pt x="0" y="7"/>
                        <a:pt x="0" y="6"/>
                        <a:pt x="1" y="5"/>
                      </a:cubicBezTo>
                      <a:cubicBezTo>
                        <a:pt x="4" y="3"/>
                        <a:pt x="7" y="1"/>
                        <a:pt x="11" y="0"/>
                      </a:cubicBezTo>
                      <a:close/>
                    </a:path>
                  </a:pathLst>
                </a:custGeom>
                <a:solidFill>
                  <a:srgbClr val="3E41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0" name="Freeform 542"/>
                <p:cNvSpPr>
                  <a:spLocks/>
                </p:cNvSpPr>
                <p:nvPr userDrawn="1"/>
              </p:nvSpPr>
              <p:spPr bwMode="auto">
                <a:xfrm>
                  <a:off x="5364" y="581"/>
                  <a:ext cx="2" cy="2"/>
                </a:xfrm>
                <a:custGeom>
                  <a:avLst/>
                  <a:gdLst>
                    <a:gd name="T0" fmla="*/ 0 w 2"/>
                    <a:gd name="T1" fmla="*/ 2 h 2"/>
                    <a:gd name="T2" fmla="*/ 1 w 2"/>
                    <a:gd name="T3" fmla="*/ 0 h 2"/>
                    <a:gd name="T4" fmla="*/ 2 w 2"/>
                    <a:gd name="T5" fmla="*/ 0 h 2"/>
                    <a:gd name="T6" fmla="*/ 2 w 2"/>
                    <a:gd name="T7" fmla="*/ 1 h 2"/>
                    <a:gd name="T8" fmla="*/ 1 w 2"/>
                    <a:gd name="T9" fmla="*/ 2 h 2"/>
                    <a:gd name="T10" fmla="*/ 0 w 2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3E41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1" name="Freeform 543"/>
                <p:cNvSpPr>
                  <a:spLocks/>
                </p:cNvSpPr>
                <p:nvPr userDrawn="1"/>
              </p:nvSpPr>
              <p:spPr bwMode="auto">
                <a:xfrm>
                  <a:off x="5365" y="578"/>
                  <a:ext cx="3" cy="4"/>
                </a:xfrm>
                <a:custGeom>
                  <a:avLst/>
                  <a:gdLst>
                    <a:gd name="T0" fmla="*/ 1 w 3"/>
                    <a:gd name="T1" fmla="*/ 3 h 3"/>
                    <a:gd name="T2" fmla="*/ 0 w 3"/>
                    <a:gd name="T3" fmla="*/ 2 h 3"/>
                    <a:gd name="T4" fmla="*/ 0 w 3"/>
                    <a:gd name="T5" fmla="*/ 1 h 3"/>
                    <a:gd name="T6" fmla="*/ 1 w 3"/>
                    <a:gd name="T7" fmla="*/ 0 h 3"/>
                    <a:gd name="T8" fmla="*/ 3 w 3"/>
                    <a:gd name="T9" fmla="*/ 1 h 3"/>
                    <a:gd name="T10" fmla="*/ 3 w 3"/>
                    <a:gd name="T11" fmla="*/ 2 h 3"/>
                    <a:gd name="T12" fmla="*/ 1 w 3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3" y="1"/>
                      </a:cubicBezTo>
                      <a:cubicBezTo>
                        <a:pt x="3" y="1"/>
                        <a:pt x="3" y="2"/>
                        <a:pt x="3" y="2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5E60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2" name="Freeform 544"/>
                <p:cNvSpPr>
                  <a:spLocks/>
                </p:cNvSpPr>
                <p:nvPr userDrawn="1"/>
              </p:nvSpPr>
              <p:spPr bwMode="auto">
                <a:xfrm>
                  <a:off x="5517" y="132"/>
                  <a:ext cx="47" cy="106"/>
                </a:xfrm>
                <a:custGeom>
                  <a:avLst/>
                  <a:gdLst>
                    <a:gd name="T0" fmla="*/ 35 w 41"/>
                    <a:gd name="T1" fmla="*/ 61 h 92"/>
                    <a:gd name="T2" fmla="*/ 27 w 41"/>
                    <a:gd name="T3" fmla="*/ 72 h 92"/>
                    <a:gd name="T4" fmla="*/ 18 w 41"/>
                    <a:gd name="T5" fmla="*/ 81 h 92"/>
                    <a:gd name="T6" fmla="*/ 18 w 41"/>
                    <a:gd name="T7" fmla="*/ 81 h 92"/>
                    <a:gd name="T8" fmla="*/ 15 w 41"/>
                    <a:gd name="T9" fmla="*/ 87 h 92"/>
                    <a:gd name="T10" fmla="*/ 9 w 41"/>
                    <a:gd name="T11" fmla="*/ 85 h 92"/>
                    <a:gd name="T12" fmla="*/ 2 w 41"/>
                    <a:gd name="T13" fmla="*/ 73 h 92"/>
                    <a:gd name="T14" fmla="*/ 1 w 41"/>
                    <a:gd name="T15" fmla="*/ 67 h 92"/>
                    <a:gd name="T16" fmla="*/ 25 w 41"/>
                    <a:gd name="T17" fmla="*/ 1 h 92"/>
                    <a:gd name="T18" fmla="*/ 31 w 41"/>
                    <a:gd name="T19" fmla="*/ 2 h 92"/>
                    <a:gd name="T20" fmla="*/ 35 w 41"/>
                    <a:gd name="T21" fmla="*/ 9 h 92"/>
                    <a:gd name="T22" fmla="*/ 36 w 41"/>
                    <a:gd name="T23" fmla="*/ 15 h 92"/>
                    <a:gd name="T24" fmla="*/ 37 w 41"/>
                    <a:gd name="T25" fmla="*/ 19 h 92"/>
                    <a:gd name="T26" fmla="*/ 38 w 41"/>
                    <a:gd name="T27" fmla="*/ 19 h 92"/>
                    <a:gd name="T28" fmla="*/ 39 w 41"/>
                    <a:gd name="T29" fmla="*/ 27 h 92"/>
                    <a:gd name="T30" fmla="*/ 41 w 41"/>
                    <a:gd name="T31" fmla="*/ 33 h 92"/>
                    <a:gd name="T32" fmla="*/ 41 w 41"/>
                    <a:gd name="T33" fmla="*/ 38 h 92"/>
                    <a:gd name="T34" fmla="*/ 40 w 41"/>
                    <a:gd name="T35" fmla="*/ 54 h 92"/>
                    <a:gd name="T36" fmla="*/ 39 w 41"/>
                    <a:gd name="T37" fmla="*/ 57 h 92"/>
                    <a:gd name="T38" fmla="*/ 39 w 41"/>
                    <a:gd name="T39" fmla="*/ 59 h 92"/>
                    <a:gd name="T40" fmla="*/ 37 w 41"/>
                    <a:gd name="T41" fmla="*/ 60 h 92"/>
                    <a:gd name="T42" fmla="*/ 35 w 41"/>
                    <a:gd name="T43" fmla="*/ 6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1" h="92">
                      <a:moveTo>
                        <a:pt x="35" y="61"/>
                      </a:moveTo>
                      <a:cubicBezTo>
                        <a:pt x="30" y="63"/>
                        <a:pt x="31" y="70"/>
                        <a:pt x="27" y="72"/>
                      </a:cubicBezTo>
                      <a:cubicBezTo>
                        <a:pt x="21" y="73"/>
                        <a:pt x="19" y="76"/>
                        <a:pt x="18" y="81"/>
                      </a:cubicBezTo>
                      <a:cubicBezTo>
                        <a:pt x="18" y="81"/>
                        <a:pt x="18" y="81"/>
                        <a:pt x="18" y="81"/>
                      </a:cubicBezTo>
                      <a:cubicBezTo>
                        <a:pt x="15" y="82"/>
                        <a:pt x="14" y="85"/>
                        <a:pt x="15" y="87"/>
                      </a:cubicBezTo>
                      <a:cubicBezTo>
                        <a:pt x="13" y="87"/>
                        <a:pt x="9" y="92"/>
                        <a:pt x="9" y="85"/>
                      </a:cubicBezTo>
                      <a:cubicBezTo>
                        <a:pt x="10" y="79"/>
                        <a:pt x="3" y="77"/>
                        <a:pt x="2" y="73"/>
                      </a:cubicBezTo>
                      <a:cubicBezTo>
                        <a:pt x="0" y="71"/>
                        <a:pt x="0" y="69"/>
                        <a:pt x="1" y="67"/>
                      </a:cubicBezTo>
                      <a:cubicBezTo>
                        <a:pt x="12" y="47"/>
                        <a:pt x="16" y="23"/>
                        <a:pt x="25" y="1"/>
                      </a:cubicBezTo>
                      <a:cubicBezTo>
                        <a:pt x="27" y="0"/>
                        <a:pt x="29" y="0"/>
                        <a:pt x="31" y="2"/>
                      </a:cubicBezTo>
                      <a:cubicBezTo>
                        <a:pt x="33" y="4"/>
                        <a:pt x="34" y="6"/>
                        <a:pt x="35" y="9"/>
                      </a:cubicBezTo>
                      <a:cubicBezTo>
                        <a:pt x="35" y="11"/>
                        <a:pt x="35" y="13"/>
                        <a:pt x="36" y="15"/>
                      </a:cubicBezTo>
                      <a:cubicBezTo>
                        <a:pt x="36" y="16"/>
                        <a:pt x="36" y="18"/>
                        <a:pt x="37" y="19"/>
                      </a:cubicBezTo>
                      <a:cubicBezTo>
                        <a:pt x="38" y="19"/>
                        <a:pt x="38" y="19"/>
                        <a:pt x="38" y="19"/>
                      </a:cubicBezTo>
                      <a:cubicBezTo>
                        <a:pt x="39" y="22"/>
                        <a:pt x="40" y="25"/>
                        <a:pt x="39" y="27"/>
                      </a:cubicBezTo>
                      <a:cubicBezTo>
                        <a:pt x="38" y="30"/>
                        <a:pt x="40" y="32"/>
                        <a:pt x="41" y="33"/>
                      </a:cubicBezTo>
                      <a:cubicBezTo>
                        <a:pt x="40" y="35"/>
                        <a:pt x="40" y="37"/>
                        <a:pt x="41" y="38"/>
                      </a:cubicBezTo>
                      <a:cubicBezTo>
                        <a:pt x="33" y="43"/>
                        <a:pt x="38" y="49"/>
                        <a:pt x="40" y="54"/>
                      </a:cubicBezTo>
                      <a:cubicBezTo>
                        <a:pt x="39" y="55"/>
                        <a:pt x="39" y="56"/>
                        <a:pt x="39" y="57"/>
                      </a:cubicBezTo>
                      <a:cubicBezTo>
                        <a:pt x="39" y="58"/>
                        <a:pt x="39" y="59"/>
                        <a:pt x="39" y="59"/>
                      </a:cubicBezTo>
                      <a:cubicBezTo>
                        <a:pt x="39" y="60"/>
                        <a:pt x="38" y="60"/>
                        <a:pt x="37" y="60"/>
                      </a:cubicBezTo>
                      <a:cubicBezTo>
                        <a:pt x="37" y="62"/>
                        <a:pt x="36" y="62"/>
                        <a:pt x="35" y="61"/>
                      </a:cubicBezTo>
                      <a:close/>
                    </a:path>
                  </a:pathLst>
                </a:custGeom>
                <a:solidFill>
                  <a:srgbClr val="DEDD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3" name="Freeform 545"/>
                <p:cNvSpPr>
                  <a:spLocks/>
                </p:cNvSpPr>
                <p:nvPr userDrawn="1"/>
              </p:nvSpPr>
              <p:spPr bwMode="auto">
                <a:xfrm>
                  <a:off x="5555" y="144"/>
                  <a:ext cx="6" cy="9"/>
                </a:xfrm>
                <a:custGeom>
                  <a:avLst/>
                  <a:gdLst>
                    <a:gd name="T0" fmla="*/ 1 w 5"/>
                    <a:gd name="T1" fmla="*/ 6 h 8"/>
                    <a:gd name="T2" fmla="*/ 1 w 5"/>
                    <a:gd name="T3" fmla="*/ 0 h 8"/>
                    <a:gd name="T4" fmla="*/ 4 w 5"/>
                    <a:gd name="T5" fmla="*/ 2 h 8"/>
                    <a:gd name="T6" fmla="*/ 5 w 5"/>
                    <a:gd name="T7" fmla="*/ 2 h 8"/>
                    <a:gd name="T8" fmla="*/ 5 w 5"/>
                    <a:gd name="T9" fmla="*/ 4 h 8"/>
                    <a:gd name="T10" fmla="*/ 4 w 5"/>
                    <a:gd name="T11" fmla="*/ 8 h 8"/>
                    <a:gd name="T12" fmla="*/ 1 w 5"/>
                    <a:gd name="T13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8">
                      <a:moveTo>
                        <a:pt x="1" y="6"/>
                      </a:moveTo>
                      <a:cubicBezTo>
                        <a:pt x="0" y="4"/>
                        <a:pt x="0" y="2"/>
                        <a:pt x="1" y="0"/>
                      </a:cubicBezTo>
                      <a:cubicBezTo>
                        <a:pt x="2" y="0"/>
                        <a:pt x="3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5" y="3"/>
                        <a:pt x="5" y="4"/>
                      </a:cubicBezTo>
                      <a:cubicBezTo>
                        <a:pt x="5" y="5"/>
                        <a:pt x="5" y="7"/>
                        <a:pt x="4" y="8"/>
                      </a:cubicBezTo>
                      <a:cubicBezTo>
                        <a:pt x="2" y="8"/>
                        <a:pt x="0" y="8"/>
                        <a:pt x="1" y="6"/>
                      </a:cubicBezTo>
                      <a:close/>
                    </a:path>
                  </a:pathLst>
                </a:custGeom>
                <a:solidFill>
                  <a:srgbClr val="677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4" name="Freeform 546"/>
                <p:cNvSpPr>
                  <a:spLocks/>
                </p:cNvSpPr>
                <p:nvPr userDrawn="1"/>
              </p:nvSpPr>
              <p:spPr bwMode="auto">
                <a:xfrm>
                  <a:off x="5560" y="148"/>
                  <a:ext cx="2" cy="6"/>
                </a:xfrm>
                <a:custGeom>
                  <a:avLst/>
                  <a:gdLst>
                    <a:gd name="T0" fmla="*/ 0 w 2"/>
                    <a:gd name="T1" fmla="*/ 3 h 5"/>
                    <a:gd name="T2" fmla="*/ 1 w 2"/>
                    <a:gd name="T3" fmla="*/ 0 h 5"/>
                    <a:gd name="T4" fmla="*/ 1 w 2"/>
                    <a:gd name="T5" fmla="*/ 5 h 5"/>
                    <a:gd name="T6" fmla="*/ 1 w 2"/>
                    <a:gd name="T7" fmla="*/ 5 h 5"/>
                    <a:gd name="T8" fmla="*/ 0 w 2"/>
                    <a:gd name="T9" fmla="*/ 4 h 5"/>
                    <a:gd name="T10" fmla="*/ 0 w 2"/>
                    <a:gd name="T11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5">
                      <a:moveTo>
                        <a:pt x="0" y="3"/>
                      </a:moveTo>
                      <a:cubicBezTo>
                        <a:pt x="0" y="2"/>
                        <a:pt x="1" y="1"/>
                        <a:pt x="1" y="0"/>
                      </a:cubicBezTo>
                      <a:cubicBezTo>
                        <a:pt x="2" y="2"/>
                        <a:pt x="2" y="3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5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solidFill>
                  <a:srgbClr val="DEDD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5" name="Freeform 547"/>
                <p:cNvSpPr>
                  <a:spLocks/>
                </p:cNvSpPr>
                <p:nvPr userDrawn="1"/>
              </p:nvSpPr>
              <p:spPr bwMode="auto">
                <a:xfrm>
                  <a:off x="5579" y="799"/>
                  <a:ext cx="15" cy="15"/>
                </a:xfrm>
                <a:custGeom>
                  <a:avLst/>
                  <a:gdLst>
                    <a:gd name="T0" fmla="*/ 13 w 13"/>
                    <a:gd name="T1" fmla="*/ 5 h 13"/>
                    <a:gd name="T2" fmla="*/ 8 w 13"/>
                    <a:gd name="T3" fmla="*/ 13 h 13"/>
                    <a:gd name="T4" fmla="*/ 6 w 13"/>
                    <a:gd name="T5" fmla="*/ 13 h 13"/>
                    <a:gd name="T6" fmla="*/ 4 w 13"/>
                    <a:gd name="T7" fmla="*/ 4 h 13"/>
                    <a:gd name="T8" fmla="*/ 13 w 13"/>
                    <a:gd name="T9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13" y="5"/>
                      </a:moveTo>
                      <a:cubicBezTo>
                        <a:pt x="6" y="6"/>
                        <a:pt x="6" y="6"/>
                        <a:pt x="8" y="13"/>
                      </a:cubicBezTo>
                      <a:cubicBezTo>
                        <a:pt x="7" y="13"/>
                        <a:pt x="7" y="13"/>
                        <a:pt x="6" y="13"/>
                      </a:cubicBezTo>
                      <a:cubicBezTo>
                        <a:pt x="5" y="10"/>
                        <a:pt x="0" y="7"/>
                        <a:pt x="4" y="4"/>
                      </a:cubicBezTo>
                      <a:cubicBezTo>
                        <a:pt x="6" y="2"/>
                        <a:pt x="11" y="0"/>
                        <a:pt x="13" y="5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6" name="Freeform 548"/>
                <p:cNvSpPr>
                  <a:spLocks/>
                </p:cNvSpPr>
                <p:nvPr userDrawn="1"/>
              </p:nvSpPr>
              <p:spPr bwMode="auto">
                <a:xfrm>
                  <a:off x="5485" y="119"/>
                  <a:ext cx="68" cy="75"/>
                </a:xfrm>
                <a:custGeom>
                  <a:avLst/>
                  <a:gdLst>
                    <a:gd name="T0" fmla="*/ 59 w 59"/>
                    <a:gd name="T1" fmla="*/ 13 h 65"/>
                    <a:gd name="T2" fmla="*/ 54 w 59"/>
                    <a:gd name="T3" fmla="*/ 13 h 65"/>
                    <a:gd name="T4" fmla="*/ 42 w 59"/>
                    <a:gd name="T5" fmla="*/ 32 h 65"/>
                    <a:gd name="T6" fmla="*/ 27 w 59"/>
                    <a:gd name="T7" fmla="*/ 35 h 65"/>
                    <a:gd name="T8" fmla="*/ 26 w 59"/>
                    <a:gd name="T9" fmla="*/ 38 h 65"/>
                    <a:gd name="T10" fmla="*/ 7 w 59"/>
                    <a:gd name="T11" fmla="*/ 60 h 65"/>
                    <a:gd name="T12" fmla="*/ 0 w 59"/>
                    <a:gd name="T13" fmla="*/ 54 h 65"/>
                    <a:gd name="T14" fmla="*/ 1 w 59"/>
                    <a:gd name="T15" fmla="*/ 51 h 65"/>
                    <a:gd name="T16" fmla="*/ 9 w 59"/>
                    <a:gd name="T17" fmla="*/ 39 h 65"/>
                    <a:gd name="T18" fmla="*/ 37 w 59"/>
                    <a:gd name="T19" fmla="*/ 9 h 65"/>
                    <a:gd name="T20" fmla="*/ 47 w 59"/>
                    <a:gd name="T21" fmla="*/ 3 h 65"/>
                    <a:gd name="T22" fmla="*/ 59 w 59"/>
                    <a:gd name="T23" fmla="*/ 10 h 65"/>
                    <a:gd name="T24" fmla="*/ 59 w 59"/>
                    <a:gd name="T25" fmla="*/ 13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9" h="65">
                      <a:moveTo>
                        <a:pt x="59" y="13"/>
                      </a:moveTo>
                      <a:cubicBezTo>
                        <a:pt x="57" y="13"/>
                        <a:pt x="55" y="13"/>
                        <a:pt x="54" y="13"/>
                      </a:cubicBezTo>
                      <a:cubicBezTo>
                        <a:pt x="52" y="20"/>
                        <a:pt x="49" y="27"/>
                        <a:pt x="42" y="32"/>
                      </a:cubicBezTo>
                      <a:cubicBezTo>
                        <a:pt x="38" y="36"/>
                        <a:pt x="31" y="30"/>
                        <a:pt x="27" y="35"/>
                      </a:cubicBezTo>
                      <a:cubicBezTo>
                        <a:pt x="27" y="36"/>
                        <a:pt x="26" y="37"/>
                        <a:pt x="26" y="38"/>
                      </a:cubicBezTo>
                      <a:cubicBezTo>
                        <a:pt x="23" y="48"/>
                        <a:pt x="13" y="52"/>
                        <a:pt x="7" y="60"/>
                      </a:cubicBezTo>
                      <a:cubicBezTo>
                        <a:pt x="2" y="65"/>
                        <a:pt x="0" y="60"/>
                        <a:pt x="0" y="54"/>
                      </a:cubicBezTo>
                      <a:cubicBezTo>
                        <a:pt x="0" y="53"/>
                        <a:pt x="0" y="52"/>
                        <a:pt x="1" y="51"/>
                      </a:cubicBezTo>
                      <a:cubicBezTo>
                        <a:pt x="2" y="46"/>
                        <a:pt x="10" y="45"/>
                        <a:pt x="9" y="39"/>
                      </a:cubicBezTo>
                      <a:cubicBezTo>
                        <a:pt x="15" y="27"/>
                        <a:pt x="27" y="18"/>
                        <a:pt x="37" y="9"/>
                      </a:cubicBezTo>
                      <a:cubicBezTo>
                        <a:pt x="40" y="6"/>
                        <a:pt x="43" y="4"/>
                        <a:pt x="47" y="3"/>
                      </a:cubicBezTo>
                      <a:cubicBezTo>
                        <a:pt x="54" y="0"/>
                        <a:pt x="56" y="6"/>
                        <a:pt x="59" y="10"/>
                      </a:cubicBezTo>
                      <a:cubicBezTo>
                        <a:pt x="59" y="11"/>
                        <a:pt x="59" y="12"/>
                        <a:pt x="59" y="13"/>
                      </a:cubicBezTo>
                      <a:close/>
                    </a:path>
                  </a:pathLst>
                </a:custGeom>
                <a:solidFill>
                  <a:srgbClr val="8387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7" name="Freeform 549"/>
                <p:cNvSpPr>
                  <a:spLocks/>
                </p:cNvSpPr>
                <p:nvPr userDrawn="1"/>
              </p:nvSpPr>
              <p:spPr bwMode="auto">
                <a:xfrm>
                  <a:off x="5539" y="118"/>
                  <a:ext cx="15" cy="14"/>
                </a:xfrm>
                <a:custGeom>
                  <a:avLst/>
                  <a:gdLst>
                    <a:gd name="T0" fmla="*/ 11 w 13"/>
                    <a:gd name="T1" fmla="*/ 12 h 12"/>
                    <a:gd name="T2" fmla="*/ 0 w 13"/>
                    <a:gd name="T3" fmla="*/ 4 h 12"/>
                    <a:gd name="T4" fmla="*/ 1 w 13"/>
                    <a:gd name="T5" fmla="*/ 1 h 12"/>
                    <a:gd name="T6" fmla="*/ 3 w 13"/>
                    <a:gd name="T7" fmla="*/ 0 h 12"/>
                    <a:gd name="T8" fmla="*/ 6 w 13"/>
                    <a:gd name="T9" fmla="*/ 1 h 12"/>
                    <a:gd name="T10" fmla="*/ 6 w 13"/>
                    <a:gd name="T11" fmla="*/ 1 h 12"/>
                    <a:gd name="T12" fmla="*/ 9 w 13"/>
                    <a:gd name="T13" fmla="*/ 2 h 12"/>
                    <a:gd name="T14" fmla="*/ 9 w 13"/>
                    <a:gd name="T15" fmla="*/ 2 h 12"/>
                    <a:gd name="T16" fmla="*/ 11 w 13"/>
                    <a:gd name="T17" fmla="*/ 4 h 12"/>
                    <a:gd name="T18" fmla="*/ 13 w 13"/>
                    <a:gd name="T19" fmla="*/ 11 h 12"/>
                    <a:gd name="T20" fmla="*/ 11 w 13"/>
                    <a:gd name="T2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" h="12">
                      <a:moveTo>
                        <a:pt x="11" y="12"/>
                      </a:moveTo>
                      <a:cubicBezTo>
                        <a:pt x="7" y="9"/>
                        <a:pt x="5" y="4"/>
                        <a:pt x="0" y="4"/>
                      </a:cubicBezTo>
                      <a:cubicBezTo>
                        <a:pt x="0" y="3"/>
                        <a:pt x="1" y="2"/>
                        <a:pt x="1" y="1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1"/>
                        <a:pt x="5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7" y="1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10" y="3"/>
                        <a:pt x="10" y="4"/>
                        <a:pt x="11" y="4"/>
                      </a:cubicBezTo>
                      <a:cubicBezTo>
                        <a:pt x="11" y="6"/>
                        <a:pt x="12" y="9"/>
                        <a:pt x="13" y="11"/>
                      </a:cubicBezTo>
                      <a:cubicBezTo>
                        <a:pt x="12" y="11"/>
                        <a:pt x="12" y="11"/>
                        <a:pt x="11" y="12"/>
                      </a:cubicBezTo>
                      <a:close/>
                    </a:path>
                  </a:pathLst>
                </a:custGeom>
                <a:solidFill>
                  <a:srgbClr val="5751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8" name="Freeform 550"/>
                <p:cNvSpPr>
                  <a:spLocks/>
                </p:cNvSpPr>
                <p:nvPr userDrawn="1"/>
              </p:nvSpPr>
              <p:spPr bwMode="auto">
                <a:xfrm>
                  <a:off x="5635" y="845"/>
                  <a:ext cx="16" cy="13"/>
                </a:xfrm>
                <a:custGeom>
                  <a:avLst/>
                  <a:gdLst>
                    <a:gd name="T0" fmla="*/ 8 w 14"/>
                    <a:gd name="T1" fmla="*/ 1 h 11"/>
                    <a:gd name="T2" fmla="*/ 10 w 14"/>
                    <a:gd name="T3" fmla="*/ 0 h 11"/>
                    <a:gd name="T4" fmla="*/ 13 w 14"/>
                    <a:gd name="T5" fmla="*/ 2 h 11"/>
                    <a:gd name="T6" fmla="*/ 14 w 14"/>
                    <a:gd name="T7" fmla="*/ 6 h 11"/>
                    <a:gd name="T8" fmla="*/ 14 w 14"/>
                    <a:gd name="T9" fmla="*/ 6 h 11"/>
                    <a:gd name="T10" fmla="*/ 13 w 14"/>
                    <a:gd name="T11" fmla="*/ 9 h 11"/>
                    <a:gd name="T12" fmla="*/ 13 w 14"/>
                    <a:gd name="T13" fmla="*/ 9 h 11"/>
                    <a:gd name="T14" fmla="*/ 9 w 14"/>
                    <a:gd name="T15" fmla="*/ 11 h 11"/>
                    <a:gd name="T16" fmla="*/ 7 w 14"/>
                    <a:gd name="T17" fmla="*/ 4 h 11"/>
                    <a:gd name="T18" fmla="*/ 9 w 14"/>
                    <a:gd name="T19" fmla="*/ 4 h 11"/>
                    <a:gd name="T20" fmla="*/ 8 w 14"/>
                    <a:gd name="T2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1">
                      <a:moveTo>
                        <a:pt x="8" y="1"/>
                      </a:moveTo>
                      <a:cubicBezTo>
                        <a:pt x="8" y="1"/>
                        <a:pt x="9" y="1"/>
                        <a:pt x="10" y="0"/>
                      </a:cubicBezTo>
                      <a:cubicBezTo>
                        <a:pt x="11" y="2"/>
                        <a:pt x="12" y="2"/>
                        <a:pt x="13" y="2"/>
                      </a:cubicBezTo>
                      <a:cubicBezTo>
                        <a:pt x="13" y="3"/>
                        <a:pt x="14" y="4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7"/>
                        <a:pt x="14" y="8"/>
                        <a:pt x="13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1" y="9"/>
                        <a:pt x="10" y="10"/>
                        <a:pt x="9" y="11"/>
                      </a:cubicBezTo>
                      <a:cubicBezTo>
                        <a:pt x="9" y="8"/>
                        <a:pt x="0" y="9"/>
                        <a:pt x="7" y="4"/>
                      </a:cubicBezTo>
                      <a:cubicBezTo>
                        <a:pt x="8" y="5"/>
                        <a:pt x="8" y="4"/>
                        <a:pt x="9" y="4"/>
                      </a:cubicBezTo>
                      <a:cubicBezTo>
                        <a:pt x="8" y="3"/>
                        <a:pt x="8" y="2"/>
                        <a:pt x="8" y="1"/>
                      </a:cubicBezTo>
                      <a:close/>
                    </a:path>
                  </a:pathLst>
                </a:custGeom>
                <a:solidFill>
                  <a:srgbClr val="46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9" name="Freeform 551"/>
                <p:cNvSpPr>
                  <a:spLocks/>
                </p:cNvSpPr>
                <p:nvPr userDrawn="1"/>
              </p:nvSpPr>
              <p:spPr bwMode="auto">
                <a:xfrm>
                  <a:off x="5630" y="850"/>
                  <a:ext cx="6" cy="6"/>
                </a:xfrm>
                <a:custGeom>
                  <a:avLst/>
                  <a:gdLst>
                    <a:gd name="T0" fmla="*/ 0 w 5"/>
                    <a:gd name="T1" fmla="*/ 0 h 6"/>
                    <a:gd name="T2" fmla="*/ 5 w 5"/>
                    <a:gd name="T3" fmla="*/ 6 h 6"/>
                    <a:gd name="T4" fmla="*/ 0 w 5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6">
                      <a:moveTo>
                        <a:pt x="0" y="0"/>
                      </a:moveTo>
                      <a:cubicBezTo>
                        <a:pt x="3" y="0"/>
                        <a:pt x="4" y="3"/>
                        <a:pt x="5" y="6"/>
                      </a:cubicBezTo>
                      <a:cubicBezTo>
                        <a:pt x="2" y="5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46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0" name="Freeform 552"/>
                <p:cNvSpPr>
                  <a:spLocks/>
                </p:cNvSpPr>
                <p:nvPr userDrawn="1"/>
              </p:nvSpPr>
              <p:spPr bwMode="auto">
                <a:xfrm>
                  <a:off x="5589" y="814"/>
                  <a:ext cx="4" cy="3"/>
                </a:xfrm>
                <a:custGeom>
                  <a:avLst/>
                  <a:gdLst>
                    <a:gd name="T0" fmla="*/ 0 w 4"/>
                    <a:gd name="T1" fmla="*/ 0 h 3"/>
                    <a:gd name="T2" fmla="*/ 4 w 4"/>
                    <a:gd name="T3" fmla="*/ 3 h 3"/>
                    <a:gd name="T4" fmla="*/ 0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0"/>
                      </a:moveTo>
                      <a:cubicBezTo>
                        <a:pt x="2" y="0"/>
                        <a:pt x="3" y="1"/>
                        <a:pt x="4" y="3"/>
                      </a:cubicBezTo>
                      <a:cubicBezTo>
                        <a:pt x="2" y="3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1" name="Freeform 553"/>
                <p:cNvSpPr>
                  <a:spLocks/>
                </p:cNvSpPr>
                <p:nvPr userDrawn="1"/>
              </p:nvSpPr>
              <p:spPr bwMode="auto">
                <a:xfrm>
                  <a:off x="5593" y="817"/>
                  <a:ext cx="5" cy="5"/>
                </a:xfrm>
                <a:custGeom>
                  <a:avLst/>
                  <a:gdLst>
                    <a:gd name="T0" fmla="*/ 0 w 4"/>
                    <a:gd name="T1" fmla="*/ 0 h 4"/>
                    <a:gd name="T2" fmla="*/ 4 w 4"/>
                    <a:gd name="T3" fmla="*/ 4 h 4"/>
                    <a:gd name="T4" fmla="*/ 0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cubicBezTo>
                        <a:pt x="2" y="0"/>
                        <a:pt x="3" y="2"/>
                        <a:pt x="4" y="4"/>
                      </a:cubicBezTo>
                      <a:cubicBezTo>
                        <a:pt x="2" y="4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2" name="Freeform 554"/>
                <p:cNvSpPr>
                  <a:spLocks/>
                </p:cNvSpPr>
                <p:nvPr userDrawn="1"/>
              </p:nvSpPr>
              <p:spPr bwMode="auto">
                <a:xfrm>
                  <a:off x="5598" y="822"/>
                  <a:ext cx="4" cy="3"/>
                </a:xfrm>
                <a:custGeom>
                  <a:avLst/>
                  <a:gdLst>
                    <a:gd name="T0" fmla="*/ 0 w 4"/>
                    <a:gd name="T1" fmla="*/ 0 h 3"/>
                    <a:gd name="T2" fmla="*/ 4 w 4"/>
                    <a:gd name="T3" fmla="*/ 3 h 3"/>
                    <a:gd name="T4" fmla="*/ 0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0"/>
                      </a:moveTo>
                      <a:cubicBezTo>
                        <a:pt x="2" y="0"/>
                        <a:pt x="3" y="1"/>
                        <a:pt x="4" y="3"/>
                      </a:cubicBezTo>
                      <a:cubicBezTo>
                        <a:pt x="2" y="3"/>
                        <a:pt x="0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3" name="Freeform 555"/>
                <p:cNvSpPr>
                  <a:spLocks/>
                </p:cNvSpPr>
                <p:nvPr userDrawn="1"/>
              </p:nvSpPr>
              <p:spPr bwMode="auto">
                <a:xfrm>
                  <a:off x="5602" y="825"/>
                  <a:ext cx="5" cy="5"/>
                </a:xfrm>
                <a:custGeom>
                  <a:avLst/>
                  <a:gdLst>
                    <a:gd name="T0" fmla="*/ 0 w 4"/>
                    <a:gd name="T1" fmla="*/ 0 h 4"/>
                    <a:gd name="T2" fmla="*/ 4 w 4"/>
                    <a:gd name="T3" fmla="*/ 4 h 4"/>
                    <a:gd name="T4" fmla="*/ 2 w 4"/>
                    <a:gd name="T5" fmla="*/ 4 h 4"/>
                    <a:gd name="T6" fmla="*/ 0 w 4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cubicBezTo>
                        <a:pt x="2" y="0"/>
                        <a:pt x="3" y="2"/>
                        <a:pt x="4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ubicBezTo>
                        <a:pt x="1" y="3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4" name="Freeform 556"/>
                <p:cNvSpPr>
                  <a:spLocks/>
                </p:cNvSpPr>
                <p:nvPr userDrawn="1"/>
              </p:nvSpPr>
              <p:spPr bwMode="auto">
                <a:xfrm>
                  <a:off x="5552" y="131"/>
                  <a:ext cx="8" cy="15"/>
                </a:xfrm>
                <a:custGeom>
                  <a:avLst/>
                  <a:gdLst>
                    <a:gd name="T0" fmla="*/ 0 w 7"/>
                    <a:gd name="T1" fmla="*/ 1 h 13"/>
                    <a:gd name="T2" fmla="*/ 2 w 7"/>
                    <a:gd name="T3" fmla="*/ 0 h 13"/>
                    <a:gd name="T4" fmla="*/ 7 w 7"/>
                    <a:gd name="T5" fmla="*/ 13 h 13"/>
                    <a:gd name="T6" fmla="*/ 4 w 7"/>
                    <a:gd name="T7" fmla="*/ 11 h 13"/>
                    <a:gd name="T8" fmla="*/ 1 w 7"/>
                    <a:gd name="T9" fmla="*/ 3 h 13"/>
                    <a:gd name="T10" fmla="*/ 0 w 7"/>
                    <a:gd name="T11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3">
                      <a:moveTo>
                        <a:pt x="0" y="1"/>
                      </a:move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5" y="4"/>
                        <a:pt x="7" y="8"/>
                        <a:pt x="7" y="13"/>
                      </a:cubicBezTo>
                      <a:cubicBezTo>
                        <a:pt x="6" y="13"/>
                        <a:pt x="5" y="12"/>
                        <a:pt x="4" y="11"/>
                      </a:cubicBezTo>
                      <a:cubicBezTo>
                        <a:pt x="3" y="9"/>
                        <a:pt x="2" y="6"/>
                        <a:pt x="1" y="3"/>
                      </a:cubicBezTo>
                      <a:cubicBezTo>
                        <a:pt x="1" y="2"/>
                        <a:pt x="0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4C53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5" name="Freeform 557"/>
                <p:cNvSpPr>
                  <a:spLocks/>
                </p:cNvSpPr>
                <p:nvPr userDrawn="1"/>
              </p:nvSpPr>
              <p:spPr bwMode="auto">
                <a:xfrm>
                  <a:off x="5446" y="661"/>
                  <a:ext cx="42" cy="47"/>
                </a:xfrm>
                <a:custGeom>
                  <a:avLst/>
                  <a:gdLst>
                    <a:gd name="T0" fmla="*/ 6 w 37"/>
                    <a:gd name="T1" fmla="*/ 3 h 40"/>
                    <a:gd name="T2" fmla="*/ 30 w 37"/>
                    <a:gd name="T3" fmla="*/ 28 h 40"/>
                    <a:gd name="T4" fmla="*/ 37 w 37"/>
                    <a:gd name="T5" fmla="*/ 35 h 40"/>
                    <a:gd name="T6" fmla="*/ 30 w 37"/>
                    <a:gd name="T7" fmla="*/ 37 h 40"/>
                    <a:gd name="T8" fmla="*/ 24 w 37"/>
                    <a:gd name="T9" fmla="*/ 33 h 40"/>
                    <a:gd name="T10" fmla="*/ 4 w 37"/>
                    <a:gd name="T11" fmla="*/ 10 h 40"/>
                    <a:gd name="T12" fmla="*/ 0 w 37"/>
                    <a:gd name="T13" fmla="*/ 0 h 40"/>
                    <a:gd name="T14" fmla="*/ 6 w 37"/>
                    <a:gd name="T15" fmla="*/ 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40">
                      <a:moveTo>
                        <a:pt x="6" y="3"/>
                      </a:moveTo>
                      <a:cubicBezTo>
                        <a:pt x="12" y="13"/>
                        <a:pt x="20" y="21"/>
                        <a:pt x="30" y="28"/>
                      </a:cubicBezTo>
                      <a:cubicBezTo>
                        <a:pt x="32" y="31"/>
                        <a:pt x="35" y="33"/>
                        <a:pt x="37" y="35"/>
                      </a:cubicBezTo>
                      <a:cubicBezTo>
                        <a:pt x="35" y="38"/>
                        <a:pt x="33" y="40"/>
                        <a:pt x="30" y="37"/>
                      </a:cubicBezTo>
                      <a:cubicBezTo>
                        <a:pt x="28" y="35"/>
                        <a:pt x="27" y="33"/>
                        <a:pt x="24" y="33"/>
                      </a:cubicBezTo>
                      <a:cubicBezTo>
                        <a:pt x="18" y="25"/>
                        <a:pt x="11" y="17"/>
                        <a:pt x="4" y="10"/>
                      </a:cubicBezTo>
                      <a:cubicBezTo>
                        <a:pt x="1" y="7"/>
                        <a:pt x="0" y="4"/>
                        <a:pt x="0" y="0"/>
                      </a:cubicBezTo>
                      <a:cubicBezTo>
                        <a:pt x="2" y="1"/>
                        <a:pt x="4" y="2"/>
                        <a:pt x="6" y="3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6" name="Freeform 558"/>
                <p:cNvSpPr>
                  <a:spLocks/>
                </p:cNvSpPr>
                <p:nvPr userDrawn="1"/>
              </p:nvSpPr>
              <p:spPr bwMode="auto">
                <a:xfrm>
                  <a:off x="5615" y="836"/>
                  <a:ext cx="7" cy="8"/>
                </a:xfrm>
                <a:custGeom>
                  <a:avLst/>
                  <a:gdLst>
                    <a:gd name="T0" fmla="*/ 0 w 6"/>
                    <a:gd name="T1" fmla="*/ 0 h 7"/>
                    <a:gd name="T2" fmla="*/ 6 w 6"/>
                    <a:gd name="T3" fmla="*/ 7 h 7"/>
                    <a:gd name="T4" fmla="*/ 4 w 6"/>
                    <a:gd name="T5" fmla="*/ 7 h 7"/>
                    <a:gd name="T6" fmla="*/ 0 w 6"/>
                    <a:gd name="T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7">
                      <a:moveTo>
                        <a:pt x="0" y="0"/>
                      </a:moveTo>
                      <a:cubicBezTo>
                        <a:pt x="5" y="0"/>
                        <a:pt x="4" y="4"/>
                        <a:pt x="6" y="7"/>
                      </a:cubicBezTo>
                      <a:cubicBezTo>
                        <a:pt x="5" y="7"/>
                        <a:pt x="5" y="7"/>
                        <a:pt x="4" y="7"/>
                      </a:cubicBezTo>
                      <a:cubicBezTo>
                        <a:pt x="2" y="5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7" name="Freeform 559"/>
                <p:cNvSpPr>
                  <a:spLocks/>
                </p:cNvSpPr>
                <p:nvPr userDrawn="1"/>
              </p:nvSpPr>
              <p:spPr bwMode="auto">
                <a:xfrm>
                  <a:off x="5607" y="830"/>
                  <a:ext cx="5" cy="3"/>
                </a:xfrm>
                <a:custGeom>
                  <a:avLst/>
                  <a:gdLst>
                    <a:gd name="T0" fmla="*/ 0 w 4"/>
                    <a:gd name="T1" fmla="*/ 0 h 3"/>
                    <a:gd name="T2" fmla="*/ 4 w 4"/>
                    <a:gd name="T3" fmla="*/ 3 h 3"/>
                    <a:gd name="T4" fmla="*/ 2 w 4"/>
                    <a:gd name="T5" fmla="*/ 3 h 3"/>
                    <a:gd name="T6" fmla="*/ 0 w 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0"/>
                      </a:moveTo>
                      <a:cubicBezTo>
                        <a:pt x="2" y="0"/>
                        <a:pt x="3" y="1"/>
                        <a:pt x="4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1" y="2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8" name="Freeform 560"/>
                <p:cNvSpPr>
                  <a:spLocks/>
                </p:cNvSpPr>
                <p:nvPr userDrawn="1"/>
              </p:nvSpPr>
              <p:spPr bwMode="auto">
                <a:xfrm>
                  <a:off x="5612" y="833"/>
                  <a:ext cx="3" cy="3"/>
                </a:xfrm>
                <a:custGeom>
                  <a:avLst/>
                  <a:gdLst>
                    <a:gd name="T0" fmla="*/ 0 w 3"/>
                    <a:gd name="T1" fmla="*/ 0 h 2"/>
                    <a:gd name="T2" fmla="*/ 3 w 3"/>
                    <a:gd name="T3" fmla="*/ 2 h 2"/>
                    <a:gd name="T4" fmla="*/ 0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1" y="0"/>
                        <a:pt x="2" y="1"/>
                        <a:pt x="3" y="2"/>
                      </a:cubicBezTo>
                      <a:cubicBezTo>
                        <a:pt x="1" y="2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4045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9" name="Freeform 561"/>
                <p:cNvSpPr>
                  <a:spLocks/>
                </p:cNvSpPr>
                <p:nvPr userDrawn="1"/>
              </p:nvSpPr>
              <p:spPr bwMode="auto">
                <a:xfrm>
                  <a:off x="5542" y="787"/>
                  <a:ext cx="4" cy="3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0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3" y="2"/>
                        <a:pt x="2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DCD3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0" name="Freeform 562"/>
                <p:cNvSpPr>
                  <a:spLocks/>
                </p:cNvSpPr>
                <p:nvPr userDrawn="1"/>
              </p:nvSpPr>
              <p:spPr bwMode="auto">
                <a:xfrm>
                  <a:off x="5323" y="587"/>
                  <a:ext cx="4" cy="2"/>
                </a:xfrm>
                <a:custGeom>
                  <a:avLst/>
                  <a:gdLst>
                    <a:gd name="T0" fmla="*/ 0 w 3"/>
                    <a:gd name="T1" fmla="*/ 0 h 2"/>
                    <a:gd name="T2" fmla="*/ 3 w 3"/>
                    <a:gd name="T3" fmla="*/ 0 h 2"/>
                    <a:gd name="T4" fmla="*/ 1 w 3"/>
                    <a:gd name="T5" fmla="*/ 2 h 2"/>
                    <a:gd name="T6" fmla="*/ 0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1"/>
                        <a:pt x="2" y="1"/>
                        <a:pt x="1" y="2"/>
                      </a:cubicBezTo>
                      <a:cubicBezTo>
                        <a:pt x="1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AB1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1" name="Freeform 563"/>
                <p:cNvSpPr>
                  <a:spLocks/>
                </p:cNvSpPr>
                <p:nvPr userDrawn="1"/>
              </p:nvSpPr>
              <p:spPr bwMode="auto">
                <a:xfrm>
                  <a:off x="5557" y="201"/>
                  <a:ext cx="6" cy="9"/>
                </a:xfrm>
                <a:custGeom>
                  <a:avLst/>
                  <a:gdLst>
                    <a:gd name="T0" fmla="*/ 0 w 5"/>
                    <a:gd name="T1" fmla="*/ 1 h 8"/>
                    <a:gd name="T2" fmla="*/ 2 w 5"/>
                    <a:gd name="T3" fmla="*/ 0 h 8"/>
                    <a:gd name="T4" fmla="*/ 5 w 5"/>
                    <a:gd name="T5" fmla="*/ 7 h 8"/>
                    <a:gd name="T6" fmla="*/ 3 w 5"/>
                    <a:gd name="T7" fmla="*/ 8 h 8"/>
                    <a:gd name="T8" fmla="*/ 1 w 5"/>
                    <a:gd name="T9" fmla="*/ 3 h 8"/>
                    <a:gd name="T10" fmla="*/ 0 w 5"/>
                    <a:gd name="T11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8">
                      <a:moveTo>
                        <a:pt x="0" y="1"/>
                      </a:move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3" y="3"/>
                        <a:pt x="4" y="5"/>
                        <a:pt x="5" y="7"/>
                      </a:cubicBezTo>
                      <a:cubicBezTo>
                        <a:pt x="4" y="7"/>
                        <a:pt x="4" y="8"/>
                        <a:pt x="3" y="8"/>
                      </a:cubicBezTo>
                      <a:cubicBezTo>
                        <a:pt x="2" y="6"/>
                        <a:pt x="2" y="5"/>
                        <a:pt x="1" y="3"/>
                      </a:cubicBezTo>
                      <a:cubicBezTo>
                        <a:pt x="1" y="3"/>
                        <a:pt x="0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E2E1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2" name="Freeform 564"/>
                <p:cNvSpPr>
                  <a:spLocks/>
                </p:cNvSpPr>
                <p:nvPr userDrawn="1"/>
              </p:nvSpPr>
              <p:spPr bwMode="auto">
                <a:xfrm>
                  <a:off x="5059" y="718"/>
                  <a:ext cx="43" cy="39"/>
                </a:xfrm>
                <a:custGeom>
                  <a:avLst/>
                  <a:gdLst>
                    <a:gd name="T0" fmla="*/ 37 w 37"/>
                    <a:gd name="T1" fmla="*/ 11 h 34"/>
                    <a:gd name="T2" fmla="*/ 12 w 37"/>
                    <a:gd name="T3" fmla="*/ 32 h 34"/>
                    <a:gd name="T4" fmla="*/ 6 w 37"/>
                    <a:gd name="T5" fmla="*/ 33 h 34"/>
                    <a:gd name="T6" fmla="*/ 1 w 37"/>
                    <a:gd name="T7" fmla="*/ 24 h 34"/>
                    <a:gd name="T8" fmla="*/ 17 w 37"/>
                    <a:gd name="T9" fmla="*/ 10 h 34"/>
                    <a:gd name="T10" fmla="*/ 27 w 37"/>
                    <a:gd name="T11" fmla="*/ 0 h 34"/>
                    <a:gd name="T12" fmla="*/ 28 w 37"/>
                    <a:gd name="T13" fmla="*/ 1 h 34"/>
                    <a:gd name="T14" fmla="*/ 36 w 37"/>
                    <a:gd name="T15" fmla="*/ 7 h 34"/>
                    <a:gd name="T16" fmla="*/ 37 w 37"/>
                    <a:gd name="T17" fmla="*/ 11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34">
                      <a:moveTo>
                        <a:pt x="37" y="11"/>
                      </a:moveTo>
                      <a:cubicBezTo>
                        <a:pt x="29" y="19"/>
                        <a:pt x="19" y="23"/>
                        <a:pt x="12" y="32"/>
                      </a:cubicBezTo>
                      <a:cubicBezTo>
                        <a:pt x="10" y="34"/>
                        <a:pt x="8" y="33"/>
                        <a:pt x="6" y="33"/>
                      </a:cubicBezTo>
                      <a:cubicBezTo>
                        <a:pt x="0" y="32"/>
                        <a:pt x="0" y="28"/>
                        <a:pt x="1" y="24"/>
                      </a:cubicBezTo>
                      <a:cubicBezTo>
                        <a:pt x="4" y="17"/>
                        <a:pt x="12" y="15"/>
                        <a:pt x="17" y="10"/>
                      </a:cubicBezTo>
                      <a:cubicBezTo>
                        <a:pt x="20" y="6"/>
                        <a:pt x="24" y="3"/>
                        <a:pt x="27" y="0"/>
                      </a:cubicBezTo>
                      <a:cubicBezTo>
                        <a:pt x="27" y="0"/>
                        <a:pt x="28" y="0"/>
                        <a:pt x="28" y="1"/>
                      </a:cubicBezTo>
                      <a:cubicBezTo>
                        <a:pt x="31" y="3"/>
                        <a:pt x="33" y="5"/>
                        <a:pt x="36" y="7"/>
                      </a:cubicBezTo>
                      <a:cubicBezTo>
                        <a:pt x="37" y="8"/>
                        <a:pt x="37" y="10"/>
                        <a:pt x="37" y="11"/>
                      </a:cubicBezTo>
                      <a:close/>
                    </a:path>
                  </a:pathLst>
                </a:custGeom>
                <a:solidFill>
                  <a:srgbClr val="B7B5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3" name="Freeform 565"/>
                <p:cNvSpPr>
                  <a:spLocks/>
                </p:cNvSpPr>
                <p:nvPr userDrawn="1"/>
              </p:nvSpPr>
              <p:spPr bwMode="auto">
                <a:xfrm>
                  <a:off x="5116" y="649"/>
                  <a:ext cx="58" cy="51"/>
                </a:xfrm>
                <a:custGeom>
                  <a:avLst/>
                  <a:gdLst>
                    <a:gd name="T0" fmla="*/ 14 w 50"/>
                    <a:gd name="T1" fmla="*/ 25 h 44"/>
                    <a:gd name="T2" fmla="*/ 32 w 50"/>
                    <a:gd name="T3" fmla="*/ 11 h 44"/>
                    <a:gd name="T4" fmla="*/ 50 w 50"/>
                    <a:gd name="T5" fmla="*/ 0 h 44"/>
                    <a:gd name="T6" fmla="*/ 35 w 50"/>
                    <a:gd name="T7" fmla="*/ 16 h 44"/>
                    <a:gd name="T8" fmla="*/ 10 w 50"/>
                    <a:gd name="T9" fmla="*/ 39 h 44"/>
                    <a:gd name="T10" fmla="*/ 0 w 50"/>
                    <a:gd name="T11" fmla="*/ 44 h 44"/>
                    <a:gd name="T12" fmla="*/ 9 w 50"/>
                    <a:gd name="T13" fmla="*/ 34 h 44"/>
                    <a:gd name="T14" fmla="*/ 14 w 50"/>
                    <a:gd name="T15" fmla="*/ 2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44">
                      <a:moveTo>
                        <a:pt x="14" y="25"/>
                      </a:moveTo>
                      <a:cubicBezTo>
                        <a:pt x="22" y="23"/>
                        <a:pt x="28" y="16"/>
                        <a:pt x="32" y="11"/>
                      </a:cubicBezTo>
                      <a:cubicBezTo>
                        <a:pt x="37" y="3"/>
                        <a:pt x="43" y="3"/>
                        <a:pt x="50" y="0"/>
                      </a:cubicBezTo>
                      <a:cubicBezTo>
                        <a:pt x="48" y="7"/>
                        <a:pt x="40" y="11"/>
                        <a:pt x="35" y="16"/>
                      </a:cubicBezTo>
                      <a:cubicBezTo>
                        <a:pt x="27" y="24"/>
                        <a:pt x="18" y="31"/>
                        <a:pt x="10" y="39"/>
                      </a:cubicBezTo>
                      <a:cubicBezTo>
                        <a:pt x="8" y="44"/>
                        <a:pt x="5" y="44"/>
                        <a:pt x="0" y="44"/>
                      </a:cubicBezTo>
                      <a:cubicBezTo>
                        <a:pt x="1" y="39"/>
                        <a:pt x="6" y="37"/>
                        <a:pt x="9" y="34"/>
                      </a:cubicBezTo>
                      <a:cubicBezTo>
                        <a:pt x="11" y="31"/>
                        <a:pt x="16" y="30"/>
                        <a:pt x="14" y="25"/>
                      </a:cubicBezTo>
                      <a:close/>
                    </a:path>
                  </a:pathLst>
                </a:custGeom>
                <a:solidFill>
                  <a:srgbClr val="AFAD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4" name="Freeform 566"/>
                <p:cNvSpPr>
                  <a:spLocks/>
                </p:cNvSpPr>
                <p:nvPr userDrawn="1"/>
              </p:nvSpPr>
              <p:spPr bwMode="auto">
                <a:xfrm>
                  <a:off x="5026" y="746"/>
                  <a:ext cx="41" cy="35"/>
                </a:xfrm>
                <a:custGeom>
                  <a:avLst/>
                  <a:gdLst>
                    <a:gd name="T0" fmla="*/ 30 w 36"/>
                    <a:gd name="T1" fmla="*/ 0 h 31"/>
                    <a:gd name="T2" fmla="*/ 32 w 36"/>
                    <a:gd name="T3" fmla="*/ 2 h 31"/>
                    <a:gd name="T4" fmla="*/ 36 w 36"/>
                    <a:gd name="T5" fmla="*/ 8 h 31"/>
                    <a:gd name="T6" fmla="*/ 14 w 36"/>
                    <a:gd name="T7" fmla="*/ 23 h 31"/>
                    <a:gd name="T8" fmla="*/ 12 w 36"/>
                    <a:gd name="T9" fmla="*/ 25 h 31"/>
                    <a:gd name="T10" fmla="*/ 2 w 36"/>
                    <a:gd name="T11" fmla="*/ 31 h 31"/>
                    <a:gd name="T12" fmla="*/ 0 w 36"/>
                    <a:gd name="T13" fmla="*/ 30 h 31"/>
                    <a:gd name="T14" fmla="*/ 4 w 36"/>
                    <a:gd name="T15" fmla="*/ 15 h 31"/>
                    <a:gd name="T16" fmla="*/ 8 w 36"/>
                    <a:gd name="T17" fmla="*/ 11 h 31"/>
                    <a:gd name="T18" fmla="*/ 17 w 36"/>
                    <a:gd name="T19" fmla="*/ 5 h 31"/>
                    <a:gd name="T20" fmla="*/ 26 w 36"/>
                    <a:gd name="T21" fmla="*/ 2 h 31"/>
                    <a:gd name="T22" fmla="*/ 28 w 36"/>
                    <a:gd name="T23" fmla="*/ 1 h 31"/>
                    <a:gd name="T24" fmla="*/ 30 w 36"/>
                    <a:gd name="T25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6" h="31">
                      <a:moveTo>
                        <a:pt x="30" y="0"/>
                      </a:moveTo>
                      <a:cubicBezTo>
                        <a:pt x="32" y="0"/>
                        <a:pt x="33" y="1"/>
                        <a:pt x="32" y="2"/>
                      </a:cubicBezTo>
                      <a:cubicBezTo>
                        <a:pt x="30" y="7"/>
                        <a:pt x="35" y="6"/>
                        <a:pt x="36" y="8"/>
                      </a:cubicBezTo>
                      <a:cubicBezTo>
                        <a:pt x="31" y="16"/>
                        <a:pt x="21" y="18"/>
                        <a:pt x="14" y="23"/>
                      </a:cubicBezTo>
                      <a:cubicBezTo>
                        <a:pt x="13" y="24"/>
                        <a:pt x="12" y="25"/>
                        <a:pt x="12" y="25"/>
                      </a:cubicBezTo>
                      <a:cubicBezTo>
                        <a:pt x="8" y="27"/>
                        <a:pt x="6" y="30"/>
                        <a:pt x="2" y="31"/>
                      </a:cubicBezTo>
                      <a:cubicBezTo>
                        <a:pt x="1" y="31"/>
                        <a:pt x="0" y="31"/>
                        <a:pt x="0" y="30"/>
                      </a:cubicBezTo>
                      <a:cubicBezTo>
                        <a:pt x="0" y="25"/>
                        <a:pt x="4" y="20"/>
                        <a:pt x="4" y="15"/>
                      </a:cubicBezTo>
                      <a:cubicBezTo>
                        <a:pt x="4" y="12"/>
                        <a:pt x="6" y="11"/>
                        <a:pt x="8" y="11"/>
                      </a:cubicBezTo>
                      <a:cubicBezTo>
                        <a:pt x="13" y="12"/>
                        <a:pt x="15" y="9"/>
                        <a:pt x="17" y="5"/>
                      </a:cubicBezTo>
                      <a:cubicBezTo>
                        <a:pt x="20" y="4"/>
                        <a:pt x="23" y="3"/>
                        <a:pt x="26" y="2"/>
                      </a:cubicBezTo>
                      <a:cubicBezTo>
                        <a:pt x="26" y="0"/>
                        <a:pt x="27" y="0"/>
                        <a:pt x="28" y="1"/>
                      </a:cubicBezTo>
                      <a:cubicBezTo>
                        <a:pt x="29" y="0"/>
                        <a:pt x="29" y="0"/>
                        <a:pt x="30" y="0"/>
                      </a:cubicBezTo>
                      <a:close/>
                    </a:path>
                  </a:pathLst>
                </a:custGeom>
                <a:solidFill>
                  <a:srgbClr val="B4AF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5" name="Freeform 567"/>
                <p:cNvSpPr>
                  <a:spLocks/>
                </p:cNvSpPr>
                <p:nvPr userDrawn="1"/>
              </p:nvSpPr>
              <p:spPr bwMode="auto">
                <a:xfrm>
                  <a:off x="5093" y="700"/>
                  <a:ext cx="33" cy="32"/>
                </a:xfrm>
                <a:custGeom>
                  <a:avLst/>
                  <a:gdLst>
                    <a:gd name="T0" fmla="*/ 8 w 29"/>
                    <a:gd name="T1" fmla="*/ 27 h 28"/>
                    <a:gd name="T2" fmla="*/ 6 w 29"/>
                    <a:gd name="T3" fmla="*/ 23 h 28"/>
                    <a:gd name="T4" fmla="*/ 8 w 29"/>
                    <a:gd name="T5" fmla="*/ 11 h 28"/>
                    <a:gd name="T6" fmla="*/ 8 w 29"/>
                    <a:gd name="T7" fmla="*/ 9 h 28"/>
                    <a:gd name="T8" fmla="*/ 6 w 29"/>
                    <a:gd name="T9" fmla="*/ 5 h 28"/>
                    <a:gd name="T10" fmla="*/ 10 w 29"/>
                    <a:gd name="T11" fmla="*/ 2 h 28"/>
                    <a:gd name="T12" fmla="*/ 20 w 29"/>
                    <a:gd name="T13" fmla="*/ 8 h 28"/>
                    <a:gd name="T14" fmla="*/ 29 w 29"/>
                    <a:gd name="T15" fmla="*/ 11 h 28"/>
                    <a:gd name="T16" fmla="*/ 17 w 29"/>
                    <a:gd name="T17" fmla="*/ 21 h 28"/>
                    <a:gd name="T18" fmla="*/ 8 w 29"/>
                    <a:gd name="T19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" h="28">
                      <a:moveTo>
                        <a:pt x="8" y="27"/>
                      </a:moveTo>
                      <a:cubicBezTo>
                        <a:pt x="7" y="26"/>
                        <a:pt x="6" y="25"/>
                        <a:pt x="6" y="23"/>
                      </a:cubicBezTo>
                      <a:cubicBezTo>
                        <a:pt x="0" y="17"/>
                        <a:pt x="8" y="15"/>
                        <a:pt x="8" y="11"/>
                      </a:cubicBezTo>
                      <a:cubicBezTo>
                        <a:pt x="8" y="10"/>
                        <a:pt x="8" y="10"/>
                        <a:pt x="8" y="9"/>
                      </a:cubicBezTo>
                      <a:cubicBezTo>
                        <a:pt x="7" y="8"/>
                        <a:pt x="6" y="6"/>
                        <a:pt x="6" y="5"/>
                      </a:cubicBezTo>
                      <a:cubicBezTo>
                        <a:pt x="6" y="3"/>
                        <a:pt x="6" y="0"/>
                        <a:pt x="10" y="2"/>
                      </a:cubicBezTo>
                      <a:cubicBezTo>
                        <a:pt x="13" y="4"/>
                        <a:pt x="19" y="1"/>
                        <a:pt x="20" y="8"/>
                      </a:cubicBezTo>
                      <a:cubicBezTo>
                        <a:pt x="20" y="10"/>
                        <a:pt x="26" y="8"/>
                        <a:pt x="29" y="11"/>
                      </a:cubicBezTo>
                      <a:cubicBezTo>
                        <a:pt x="23" y="13"/>
                        <a:pt x="19" y="16"/>
                        <a:pt x="17" y="21"/>
                      </a:cubicBezTo>
                      <a:cubicBezTo>
                        <a:pt x="15" y="25"/>
                        <a:pt x="13" y="28"/>
                        <a:pt x="8" y="27"/>
                      </a:cubicBezTo>
                      <a:close/>
                    </a:path>
                  </a:pathLst>
                </a:custGeom>
                <a:solidFill>
                  <a:srgbClr val="BEBC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6" name="Freeform 568"/>
                <p:cNvSpPr>
                  <a:spLocks/>
                </p:cNvSpPr>
                <p:nvPr userDrawn="1"/>
              </p:nvSpPr>
              <p:spPr bwMode="auto">
                <a:xfrm>
                  <a:off x="5087" y="706"/>
                  <a:ext cx="15" cy="13"/>
                </a:xfrm>
                <a:custGeom>
                  <a:avLst/>
                  <a:gdLst>
                    <a:gd name="T0" fmla="*/ 3 w 13"/>
                    <a:gd name="T1" fmla="*/ 10 h 11"/>
                    <a:gd name="T2" fmla="*/ 1 w 13"/>
                    <a:gd name="T3" fmla="*/ 3 h 11"/>
                    <a:gd name="T4" fmla="*/ 13 w 13"/>
                    <a:gd name="T5" fmla="*/ 3 h 11"/>
                    <a:gd name="T6" fmla="*/ 13 w 13"/>
                    <a:gd name="T7" fmla="*/ 4 h 11"/>
                    <a:gd name="T8" fmla="*/ 3 w 13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1">
                      <a:moveTo>
                        <a:pt x="3" y="10"/>
                      </a:moveTo>
                      <a:cubicBezTo>
                        <a:pt x="2" y="8"/>
                        <a:pt x="0" y="6"/>
                        <a:pt x="1" y="3"/>
                      </a:cubicBezTo>
                      <a:cubicBezTo>
                        <a:pt x="5" y="0"/>
                        <a:pt x="9" y="4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11"/>
                        <a:pt x="8" y="11"/>
                        <a:pt x="3" y="10"/>
                      </a:cubicBezTo>
                      <a:close/>
                    </a:path>
                  </a:pathLst>
                </a:custGeom>
                <a:solidFill>
                  <a:srgbClr val="BEBC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7" name="Freeform 569"/>
                <p:cNvSpPr>
                  <a:spLocks/>
                </p:cNvSpPr>
                <p:nvPr userDrawn="1"/>
              </p:nvSpPr>
              <p:spPr bwMode="auto">
                <a:xfrm>
                  <a:off x="5056" y="745"/>
                  <a:ext cx="2" cy="3"/>
                </a:xfrm>
                <a:custGeom>
                  <a:avLst/>
                  <a:gdLst>
                    <a:gd name="T0" fmla="*/ 2 w 2"/>
                    <a:gd name="T1" fmla="*/ 2 h 3"/>
                    <a:gd name="T2" fmla="*/ 0 w 2"/>
                    <a:gd name="T3" fmla="*/ 3 h 3"/>
                    <a:gd name="T4" fmla="*/ 2 w 2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2"/>
                      </a:moveTo>
                      <a:cubicBezTo>
                        <a:pt x="1" y="2"/>
                        <a:pt x="0" y="2"/>
                        <a:pt x="0" y="3"/>
                      </a:cubicBezTo>
                      <a:cubicBezTo>
                        <a:pt x="0" y="1"/>
                        <a:pt x="0" y="0"/>
                        <a:pt x="2" y="2"/>
                      </a:cubicBezTo>
                      <a:close/>
                    </a:path>
                  </a:pathLst>
                </a:custGeom>
                <a:solidFill>
                  <a:srgbClr val="B7B5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8" name="Freeform 570"/>
                <p:cNvSpPr>
                  <a:spLocks/>
                </p:cNvSpPr>
                <p:nvPr userDrawn="1"/>
              </p:nvSpPr>
              <p:spPr bwMode="auto">
                <a:xfrm>
                  <a:off x="5035" y="535"/>
                  <a:ext cx="164" cy="63"/>
                </a:xfrm>
                <a:custGeom>
                  <a:avLst/>
                  <a:gdLst>
                    <a:gd name="T0" fmla="*/ 13 w 142"/>
                    <a:gd name="T1" fmla="*/ 26 h 55"/>
                    <a:gd name="T2" fmla="*/ 15 w 142"/>
                    <a:gd name="T3" fmla="*/ 25 h 55"/>
                    <a:gd name="T4" fmla="*/ 36 w 142"/>
                    <a:gd name="T5" fmla="*/ 32 h 55"/>
                    <a:gd name="T6" fmla="*/ 48 w 142"/>
                    <a:gd name="T7" fmla="*/ 24 h 55"/>
                    <a:gd name="T8" fmla="*/ 50 w 142"/>
                    <a:gd name="T9" fmla="*/ 21 h 55"/>
                    <a:gd name="T10" fmla="*/ 61 w 142"/>
                    <a:gd name="T11" fmla="*/ 20 h 55"/>
                    <a:gd name="T12" fmla="*/ 66 w 142"/>
                    <a:gd name="T13" fmla="*/ 14 h 55"/>
                    <a:gd name="T14" fmla="*/ 68 w 142"/>
                    <a:gd name="T15" fmla="*/ 11 h 55"/>
                    <a:gd name="T16" fmla="*/ 70 w 142"/>
                    <a:gd name="T17" fmla="*/ 10 h 55"/>
                    <a:gd name="T18" fmla="*/ 83 w 142"/>
                    <a:gd name="T19" fmla="*/ 11 h 55"/>
                    <a:gd name="T20" fmla="*/ 111 w 142"/>
                    <a:gd name="T21" fmla="*/ 8 h 55"/>
                    <a:gd name="T22" fmla="*/ 139 w 142"/>
                    <a:gd name="T23" fmla="*/ 7 h 55"/>
                    <a:gd name="T24" fmla="*/ 141 w 142"/>
                    <a:gd name="T25" fmla="*/ 10 h 55"/>
                    <a:gd name="T26" fmla="*/ 138 w 142"/>
                    <a:gd name="T27" fmla="*/ 15 h 55"/>
                    <a:gd name="T28" fmla="*/ 116 w 142"/>
                    <a:gd name="T29" fmla="*/ 16 h 55"/>
                    <a:gd name="T30" fmla="*/ 48 w 142"/>
                    <a:gd name="T31" fmla="*/ 42 h 55"/>
                    <a:gd name="T32" fmla="*/ 28 w 142"/>
                    <a:gd name="T33" fmla="*/ 48 h 55"/>
                    <a:gd name="T34" fmla="*/ 10 w 142"/>
                    <a:gd name="T35" fmla="*/ 54 h 55"/>
                    <a:gd name="T36" fmla="*/ 10 w 142"/>
                    <a:gd name="T37" fmla="*/ 30 h 55"/>
                    <a:gd name="T38" fmla="*/ 13 w 142"/>
                    <a:gd name="T39" fmla="*/ 26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2" h="55">
                      <a:moveTo>
                        <a:pt x="13" y="26"/>
                      </a:moveTo>
                      <a:cubicBezTo>
                        <a:pt x="14" y="26"/>
                        <a:pt x="14" y="26"/>
                        <a:pt x="15" y="25"/>
                      </a:cubicBezTo>
                      <a:cubicBezTo>
                        <a:pt x="22" y="28"/>
                        <a:pt x="30" y="24"/>
                        <a:pt x="36" y="32"/>
                      </a:cubicBezTo>
                      <a:cubicBezTo>
                        <a:pt x="37" y="34"/>
                        <a:pt x="47" y="32"/>
                        <a:pt x="48" y="24"/>
                      </a:cubicBezTo>
                      <a:cubicBezTo>
                        <a:pt x="49" y="23"/>
                        <a:pt x="49" y="22"/>
                        <a:pt x="50" y="21"/>
                      </a:cubicBezTo>
                      <a:cubicBezTo>
                        <a:pt x="54" y="19"/>
                        <a:pt x="57" y="18"/>
                        <a:pt x="61" y="20"/>
                      </a:cubicBezTo>
                      <a:cubicBezTo>
                        <a:pt x="66" y="22"/>
                        <a:pt x="70" y="22"/>
                        <a:pt x="66" y="14"/>
                      </a:cubicBezTo>
                      <a:cubicBezTo>
                        <a:pt x="65" y="13"/>
                        <a:pt x="66" y="12"/>
                        <a:pt x="68" y="11"/>
                      </a:cubicBezTo>
                      <a:cubicBezTo>
                        <a:pt x="68" y="10"/>
                        <a:pt x="69" y="10"/>
                        <a:pt x="70" y="10"/>
                      </a:cubicBezTo>
                      <a:cubicBezTo>
                        <a:pt x="74" y="10"/>
                        <a:pt x="79" y="10"/>
                        <a:pt x="83" y="11"/>
                      </a:cubicBezTo>
                      <a:cubicBezTo>
                        <a:pt x="93" y="14"/>
                        <a:pt x="103" y="13"/>
                        <a:pt x="111" y="8"/>
                      </a:cubicBezTo>
                      <a:cubicBezTo>
                        <a:pt x="120" y="2"/>
                        <a:pt x="129" y="0"/>
                        <a:pt x="139" y="7"/>
                      </a:cubicBezTo>
                      <a:cubicBezTo>
                        <a:pt x="140" y="8"/>
                        <a:pt x="142" y="9"/>
                        <a:pt x="141" y="10"/>
                      </a:cubicBezTo>
                      <a:cubicBezTo>
                        <a:pt x="141" y="13"/>
                        <a:pt x="140" y="14"/>
                        <a:pt x="138" y="15"/>
                      </a:cubicBezTo>
                      <a:cubicBezTo>
                        <a:pt x="130" y="11"/>
                        <a:pt x="123" y="15"/>
                        <a:pt x="116" y="16"/>
                      </a:cubicBezTo>
                      <a:cubicBezTo>
                        <a:pt x="94" y="26"/>
                        <a:pt x="72" y="36"/>
                        <a:pt x="48" y="42"/>
                      </a:cubicBezTo>
                      <a:cubicBezTo>
                        <a:pt x="41" y="43"/>
                        <a:pt x="35" y="46"/>
                        <a:pt x="28" y="48"/>
                      </a:cubicBezTo>
                      <a:cubicBezTo>
                        <a:pt x="21" y="48"/>
                        <a:pt x="17" y="55"/>
                        <a:pt x="10" y="54"/>
                      </a:cubicBezTo>
                      <a:cubicBezTo>
                        <a:pt x="0" y="47"/>
                        <a:pt x="0" y="37"/>
                        <a:pt x="10" y="30"/>
                      </a:cubicBezTo>
                      <a:cubicBezTo>
                        <a:pt x="12" y="29"/>
                        <a:pt x="12" y="28"/>
                        <a:pt x="13" y="26"/>
                      </a:cubicBezTo>
                      <a:close/>
                    </a:path>
                  </a:pathLst>
                </a:custGeom>
                <a:solidFill>
                  <a:srgbClr val="B7BB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9" name="Freeform 571"/>
                <p:cNvSpPr>
                  <a:spLocks/>
                </p:cNvSpPr>
                <p:nvPr userDrawn="1"/>
              </p:nvSpPr>
              <p:spPr bwMode="auto">
                <a:xfrm>
                  <a:off x="5101" y="573"/>
                  <a:ext cx="58" cy="38"/>
                </a:xfrm>
                <a:custGeom>
                  <a:avLst/>
                  <a:gdLst>
                    <a:gd name="T0" fmla="*/ 50 w 50"/>
                    <a:gd name="T1" fmla="*/ 12 h 33"/>
                    <a:gd name="T2" fmla="*/ 38 w 50"/>
                    <a:gd name="T3" fmla="*/ 20 h 33"/>
                    <a:gd name="T4" fmla="*/ 4 w 50"/>
                    <a:gd name="T5" fmla="*/ 27 h 33"/>
                    <a:gd name="T6" fmla="*/ 2 w 50"/>
                    <a:gd name="T7" fmla="*/ 21 h 33"/>
                    <a:gd name="T8" fmla="*/ 9 w 50"/>
                    <a:gd name="T9" fmla="*/ 14 h 33"/>
                    <a:gd name="T10" fmla="*/ 11 w 50"/>
                    <a:gd name="T11" fmla="*/ 12 h 33"/>
                    <a:gd name="T12" fmla="*/ 13 w 50"/>
                    <a:gd name="T13" fmla="*/ 6 h 33"/>
                    <a:gd name="T14" fmla="*/ 15 w 50"/>
                    <a:gd name="T15" fmla="*/ 6 h 33"/>
                    <a:gd name="T16" fmla="*/ 20 w 50"/>
                    <a:gd name="T17" fmla="*/ 7 h 33"/>
                    <a:gd name="T18" fmla="*/ 32 w 50"/>
                    <a:gd name="T19" fmla="*/ 5 h 33"/>
                    <a:gd name="T20" fmla="*/ 50 w 50"/>
                    <a:gd name="T21" fmla="*/ 1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0" h="33">
                      <a:moveTo>
                        <a:pt x="50" y="12"/>
                      </a:moveTo>
                      <a:cubicBezTo>
                        <a:pt x="46" y="15"/>
                        <a:pt x="43" y="19"/>
                        <a:pt x="38" y="20"/>
                      </a:cubicBezTo>
                      <a:cubicBezTo>
                        <a:pt x="29" y="33"/>
                        <a:pt x="16" y="25"/>
                        <a:pt x="4" y="27"/>
                      </a:cubicBezTo>
                      <a:cubicBezTo>
                        <a:pt x="1" y="28"/>
                        <a:pt x="0" y="24"/>
                        <a:pt x="2" y="21"/>
                      </a:cubicBezTo>
                      <a:cubicBezTo>
                        <a:pt x="3" y="18"/>
                        <a:pt x="6" y="16"/>
                        <a:pt x="9" y="14"/>
                      </a:cubicBezTo>
                      <a:cubicBezTo>
                        <a:pt x="9" y="12"/>
                        <a:pt x="11" y="14"/>
                        <a:pt x="11" y="12"/>
                      </a:cubicBezTo>
                      <a:cubicBezTo>
                        <a:pt x="10" y="9"/>
                        <a:pt x="10" y="8"/>
                        <a:pt x="13" y="6"/>
                      </a:cubicBezTo>
                      <a:cubicBezTo>
                        <a:pt x="13" y="6"/>
                        <a:pt x="14" y="6"/>
                        <a:pt x="15" y="6"/>
                      </a:cubicBezTo>
                      <a:cubicBezTo>
                        <a:pt x="17" y="7"/>
                        <a:pt x="18" y="7"/>
                        <a:pt x="20" y="7"/>
                      </a:cubicBezTo>
                      <a:cubicBezTo>
                        <a:pt x="24" y="5"/>
                        <a:pt x="27" y="0"/>
                        <a:pt x="32" y="5"/>
                      </a:cubicBezTo>
                      <a:cubicBezTo>
                        <a:pt x="35" y="14"/>
                        <a:pt x="43" y="13"/>
                        <a:pt x="50" y="12"/>
                      </a:cubicBezTo>
                      <a:close/>
                    </a:path>
                  </a:pathLst>
                </a:custGeom>
                <a:solidFill>
                  <a:srgbClr val="D3D0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0" name="Freeform 572"/>
                <p:cNvSpPr>
                  <a:spLocks/>
                </p:cNvSpPr>
                <p:nvPr userDrawn="1"/>
              </p:nvSpPr>
              <p:spPr bwMode="auto">
                <a:xfrm>
                  <a:off x="5063" y="553"/>
                  <a:ext cx="107" cy="43"/>
                </a:xfrm>
                <a:custGeom>
                  <a:avLst/>
                  <a:gdLst>
                    <a:gd name="T0" fmla="*/ 2 w 93"/>
                    <a:gd name="T1" fmla="*/ 30 h 37"/>
                    <a:gd name="T2" fmla="*/ 32 w 93"/>
                    <a:gd name="T3" fmla="*/ 22 h 37"/>
                    <a:gd name="T4" fmla="*/ 44 w 93"/>
                    <a:gd name="T5" fmla="*/ 17 h 37"/>
                    <a:gd name="T6" fmla="*/ 82 w 93"/>
                    <a:gd name="T7" fmla="*/ 2 h 37"/>
                    <a:gd name="T8" fmla="*/ 92 w 93"/>
                    <a:gd name="T9" fmla="*/ 0 h 37"/>
                    <a:gd name="T10" fmla="*/ 91 w 93"/>
                    <a:gd name="T11" fmla="*/ 5 h 37"/>
                    <a:gd name="T12" fmla="*/ 71 w 93"/>
                    <a:gd name="T13" fmla="*/ 19 h 37"/>
                    <a:gd name="T14" fmla="*/ 53 w 93"/>
                    <a:gd name="T15" fmla="*/ 21 h 37"/>
                    <a:gd name="T16" fmla="*/ 20 w 93"/>
                    <a:gd name="T17" fmla="*/ 32 h 37"/>
                    <a:gd name="T18" fmla="*/ 0 w 93"/>
                    <a:gd name="T19" fmla="*/ 31 h 37"/>
                    <a:gd name="T20" fmla="*/ 2 w 93"/>
                    <a:gd name="T21" fmla="*/ 3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3" h="37">
                      <a:moveTo>
                        <a:pt x="2" y="30"/>
                      </a:moveTo>
                      <a:cubicBezTo>
                        <a:pt x="12" y="25"/>
                        <a:pt x="21" y="22"/>
                        <a:pt x="32" y="22"/>
                      </a:cubicBezTo>
                      <a:cubicBezTo>
                        <a:pt x="37" y="21"/>
                        <a:pt x="40" y="19"/>
                        <a:pt x="44" y="17"/>
                      </a:cubicBezTo>
                      <a:cubicBezTo>
                        <a:pt x="56" y="10"/>
                        <a:pt x="69" y="8"/>
                        <a:pt x="82" y="2"/>
                      </a:cubicBezTo>
                      <a:cubicBezTo>
                        <a:pt x="85" y="1"/>
                        <a:pt x="88" y="1"/>
                        <a:pt x="92" y="0"/>
                      </a:cubicBezTo>
                      <a:cubicBezTo>
                        <a:pt x="92" y="2"/>
                        <a:pt x="93" y="5"/>
                        <a:pt x="91" y="5"/>
                      </a:cubicBezTo>
                      <a:cubicBezTo>
                        <a:pt x="81" y="5"/>
                        <a:pt x="78" y="14"/>
                        <a:pt x="71" y="19"/>
                      </a:cubicBezTo>
                      <a:cubicBezTo>
                        <a:pt x="65" y="17"/>
                        <a:pt x="59" y="18"/>
                        <a:pt x="53" y="21"/>
                      </a:cubicBezTo>
                      <a:cubicBezTo>
                        <a:pt x="41" y="23"/>
                        <a:pt x="31" y="29"/>
                        <a:pt x="20" y="32"/>
                      </a:cubicBezTo>
                      <a:cubicBezTo>
                        <a:pt x="13" y="35"/>
                        <a:pt x="6" y="37"/>
                        <a:pt x="0" y="31"/>
                      </a:cubicBezTo>
                      <a:cubicBezTo>
                        <a:pt x="0" y="30"/>
                        <a:pt x="1" y="29"/>
                        <a:pt x="2" y="30"/>
                      </a:cubicBezTo>
                      <a:close/>
                    </a:path>
                  </a:pathLst>
                </a:custGeom>
                <a:solidFill>
                  <a:srgbClr val="D2D5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1" name="Freeform 573"/>
                <p:cNvSpPr>
                  <a:spLocks/>
                </p:cNvSpPr>
                <p:nvPr userDrawn="1"/>
              </p:nvSpPr>
              <p:spPr bwMode="auto">
                <a:xfrm>
                  <a:off x="5116" y="567"/>
                  <a:ext cx="29" cy="20"/>
                </a:xfrm>
                <a:custGeom>
                  <a:avLst/>
                  <a:gdLst>
                    <a:gd name="T0" fmla="*/ 8 w 25"/>
                    <a:gd name="T1" fmla="*/ 7 h 17"/>
                    <a:gd name="T2" fmla="*/ 25 w 25"/>
                    <a:gd name="T3" fmla="*/ 7 h 17"/>
                    <a:gd name="T4" fmla="*/ 19 w 25"/>
                    <a:gd name="T5" fmla="*/ 10 h 17"/>
                    <a:gd name="T6" fmla="*/ 11 w 25"/>
                    <a:gd name="T7" fmla="*/ 13 h 17"/>
                    <a:gd name="T8" fmla="*/ 6 w 25"/>
                    <a:gd name="T9" fmla="*/ 15 h 17"/>
                    <a:gd name="T10" fmla="*/ 2 w 25"/>
                    <a:gd name="T11" fmla="*/ 12 h 17"/>
                    <a:gd name="T12" fmla="*/ 2 w 25"/>
                    <a:gd name="T13" fmla="*/ 12 h 17"/>
                    <a:gd name="T14" fmla="*/ 8 w 25"/>
                    <a:gd name="T15" fmla="*/ 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17">
                      <a:moveTo>
                        <a:pt x="8" y="7"/>
                      </a:moveTo>
                      <a:cubicBezTo>
                        <a:pt x="16" y="0"/>
                        <a:pt x="16" y="0"/>
                        <a:pt x="25" y="7"/>
                      </a:cubicBezTo>
                      <a:cubicBezTo>
                        <a:pt x="23" y="8"/>
                        <a:pt x="21" y="9"/>
                        <a:pt x="19" y="10"/>
                      </a:cubicBezTo>
                      <a:cubicBezTo>
                        <a:pt x="16" y="9"/>
                        <a:pt x="13" y="9"/>
                        <a:pt x="11" y="13"/>
                      </a:cubicBezTo>
                      <a:cubicBezTo>
                        <a:pt x="10" y="15"/>
                        <a:pt x="9" y="17"/>
                        <a:pt x="6" y="15"/>
                      </a:cubicBezTo>
                      <a:cubicBezTo>
                        <a:pt x="4" y="14"/>
                        <a:pt x="4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0" y="6"/>
                        <a:pt x="5" y="7"/>
                        <a:pt x="8" y="7"/>
                      </a:cubicBezTo>
                      <a:close/>
                    </a:path>
                  </a:pathLst>
                </a:custGeom>
                <a:solidFill>
                  <a:srgbClr val="E1E0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2" name="Freeform 574"/>
                <p:cNvSpPr>
                  <a:spLocks/>
                </p:cNvSpPr>
                <p:nvPr userDrawn="1"/>
              </p:nvSpPr>
              <p:spPr bwMode="auto">
                <a:xfrm>
                  <a:off x="5159" y="585"/>
                  <a:ext cx="6" cy="4"/>
                </a:xfrm>
                <a:custGeom>
                  <a:avLst/>
                  <a:gdLst>
                    <a:gd name="T0" fmla="*/ 6 w 6"/>
                    <a:gd name="T1" fmla="*/ 1 h 3"/>
                    <a:gd name="T2" fmla="*/ 0 w 6"/>
                    <a:gd name="T3" fmla="*/ 1 h 3"/>
                    <a:gd name="T4" fmla="*/ 6 w 6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3">
                      <a:moveTo>
                        <a:pt x="6" y="1"/>
                      </a:moveTo>
                      <a:cubicBezTo>
                        <a:pt x="4" y="2"/>
                        <a:pt x="2" y="3"/>
                        <a:pt x="0" y="1"/>
                      </a:cubicBezTo>
                      <a:cubicBezTo>
                        <a:pt x="2" y="0"/>
                        <a:pt x="4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D3D0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3" name="Freeform 575"/>
                <p:cNvSpPr>
                  <a:spLocks/>
                </p:cNvSpPr>
                <p:nvPr userDrawn="1"/>
              </p:nvSpPr>
              <p:spPr bwMode="auto">
                <a:xfrm>
                  <a:off x="5028" y="572"/>
                  <a:ext cx="139" cy="110"/>
                </a:xfrm>
                <a:custGeom>
                  <a:avLst/>
                  <a:gdLst>
                    <a:gd name="T0" fmla="*/ 84 w 120"/>
                    <a:gd name="T1" fmla="*/ 3 h 96"/>
                    <a:gd name="T2" fmla="*/ 78 w 120"/>
                    <a:gd name="T3" fmla="*/ 8 h 96"/>
                    <a:gd name="T4" fmla="*/ 75 w 120"/>
                    <a:gd name="T5" fmla="*/ 14 h 96"/>
                    <a:gd name="T6" fmla="*/ 75 w 120"/>
                    <a:gd name="T7" fmla="*/ 14 h 96"/>
                    <a:gd name="T8" fmla="*/ 66 w 120"/>
                    <a:gd name="T9" fmla="*/ 25 h 96"/>
                    <a:gd name="T10" fmla="*/ 87 w 120"/>
                    <a:gd name="T11" fmla="*/ 27 h 96"/>
                    <a:gd name="T12" fmla="*/ 91 w 120"/>
                    <a:gd name="T13" fmla="*/ 25 h 96"/>
                    <a:gd name="T14" fmla="*/ 101 w 120"/>
                    <a:gd name="T15" fmla="*/ 21 h 96"/>
                    <a:gd name="T16" fmla="*/ 110 w 120"/>
                    <a:gd name="T17" fmla="*/ 22 h 96"/>
                    <a:gd name="T18" fmla="*/ 120 w 120"/>
                    <a:gd name="T19" fmla="*/ 19 h 96"/>
                    <a:gd name="T20" fmla="*/ 119 w 120"/>
                    <a:gd name="T21" fmla="*/ 22 h 96"/>
                    <a:gd name="T22" fmla="*/ 92 w 120"/>
                    <a:gd name="T23" fmla="*/ 40 h 96"/>
                    <a:gd name="T24" fmla="*/ 88 w 120"/>
                    <a:gd name="T25" fmla="*/ 43 h 96"/>
                    <a:gd name="T26" fmla="*/ 74 w 120"/>
                    <a:gd name="T27" fmla="*/ 44 h 96"/>
                    <a:gd name="T28" fmla="*/ 66 w 120"/>
                    <a:gd name="T29" fmla="*/ 44 h 96"/>
                    <a:gd name="T30" fmla="*/ 66 w 120"/>
                    <a:gd name="T31" fmla="*/ 52 h 96"/>
                    <a:gd name="T32" fmla="*/ 65 w 120"/>
                    <a:gd name="T33" fmla="*/ 60 h 96"/>
                    <a:gd name="T34" fmla="*/ 54 w 120"/>
                    <a:gd name="T35" fmla="*/ 71 h 96"/>
                    <a:gd name="T36" fmla="*/ 37 w 120"/>
                    <a:gd name="T37" fmla="*/ 82 h 96"/>
                    <a:gd name="T38" fmla="*/ 19 w 120"/>
                    <a:gd name="T39" fmla="*/ 92 h 96"/>
                    <a:gd name="T40" fmla="*/ 4 w 120"/>
                    <a:gd name="T41" fmla="*/ 94 h 96"/>
                    <a:gd name="T42" fmla="*/ 8 w 120"/>
                    <a:gd name="T43" fmla="*/ 83 h 96"/>
                    <a:gd name="T44" fmla="*/ 17 w 120"/>
                    <a:gd name="T45" fmla="*/ 76 h 96"/>
                    <a:gd name="T46" fmla="*/ 27 w 120"/>
                    <a:gd name="T47" fmla="*/ 69 h 96"/>
                    <a:gd name="T48" fmla="*/ 45 w 120"/>
                    <a:gd name="T49" fmla="*/ 43 h 96"/>
                    <a:gd name="T50" fmla="*/ 46 w 120"/>
                    <a:gd name="T51" fmla="*/ 37 h 96"/>
                    <a:gd name="T52" fmla="*/ 52 w 120"/>
                    <a:gd name="T53" fmla="*/ 32 h 96"/>
                    <a:gd name="T54" fmla="*/ 52 w 120"/>
                    <a:gd name="T55" fmla="*/ 31 h 96"/>
                    <a:gd name="T56" fmla="*/ 51 w 120"/>
                    <a:gd name="T57" fmla="*/ 33 h 96"/>
                    <a:gd name="T58" fmla="*/ 48 w 120"/>
                    <a:gd name="T59" fmla="*/ 35 h 96"/>
                    <a:gd name="T60" fmla="*/ 47 w 120"/>
                    <a:gd name="T61" fmla="*/ 36 h 96"/>
                    <a:gd name="T62" fmla="*/ 45 w 120"/>
                    <a:gd name="T63" fmla="*/ 37 h 96"/>
                    <a:gd name="T64" fmla="*/ 40 w 120"/>
                    <a:gd name="T65" fmla="*/ 35 h 96"/>
                    <a:gd name="T66" fmla="*/ 37 w 120"/>
                    <a:gd name="T67" fmla="*/ 34 h 96"/>
                    <a:gd name="T68" fmla="*/ 35 w 120"/>
                    <a:gd name="T69" fmla="*/ 32 h 96"/>
                    <a:gd name="T70" fmla="*/ 32 w 120"/>
                    <a:gd name="T71" fmla="*/ 27 h 96"/>
                    <a:gd name="T72" fmla="*/ 30 w 120"/>
                    <a:gd name="T73" fmla="*/ 25 h 96"/>
                    <a:gd name="T74" fmla="*/ 30 w 120"/>
                    <a:gd name="T75" fmla="*/ 15 h 96"/>
                    <a:gd name="T76" fmla="*/ 68 w 120"/>
                    <a:gd name="T77" fmla="*/ 7 h 96"/>
                    <a:gd name="T78" fmla="*/ 84 w 120"/>
                    <a:gd name="T79" fmla="*/ 3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20" h="96">
                      <a:moveTo>
                        <a:pt x="84" y="3"/>
                      </a:moveTo>
                      <a:cubicBezTo>
                        <a:pt x="81" y="4"/>
                        <a:pt x="78" y="4"/>
                        <a:pt x="78" y="8"/>
                      </a:cubicBezTo>
                      <a:cubicBezTo>
                        <a:pt x="75" y="9"/>
                        <a:pt x="74" y="11"/>
                        <a:pt x="75" y="14"/>
                      </a:cubicBezTo>
                      <a:cubicBezTo>
                        <a:pt x="75" y="14"/>
                        <a:pt x="75" y="14"/>
                        <a:pt x="75" y="14"/>
                      </a:cubicBezTo>
                      <a:cubicBezTo>
                        <a:pt x="73" y="18"/>
                        <a:pt x="70" y="22"/>
                        <a:pt x="66" y="25"/>
                      </a:cubicBezTo>
                      <a:cubicBezTo>
                        <a:pt x="73" y="25"/>
                        <a:pt x="80" y="22"/>
                        <a:pt x="87" y="27"/>
                      </a:cubicBezTo>
                      <a:cubicBezTo>
                        <a:pt x="88" y="28"/>
                        <a:pt x="90" y="27"/>
                        <a:pt x="91" y="25"/>
                      </a:cubicBezTo>
                      <a:cubicBezTo>
                        <a:pt x="93" y="21"/>
                        <a:pt x="98" y="23"/>
                        <a:pt x="101" y="21"/>
                      </a:cubicBezTo>
                      <a:cubicBezTo>
                        <a:pt x="104" y="23"/>
                        <a:pt x="107" y="22"/>
                        <a:pt x="110" y="22"/>
                      </a:cubicBezTo>
                      <a:cubicBezTo>
                        <a:pt x="112" y="17"/>
                        <a:pt x="116" y="21"/>
                        <a:pt x="120" y="19"/>
                      </a:cubicBezTo>
                      <a:cubicBezTo>
                        <a:pt x="119" y="21"/>
                        <a:pt x="119" y="22"/>
                        <a:pt x="119" y="22"/>
                      </a:cubicBezTo>
                      <a:cubicBezTo>
                        <a:pt x="109" y="27"/>
                        <a:pt x="101" y="35"/>
                        <a:pt x="92" y="40"/>
                      </a:cubicBezTo>
                      <a:cubicBezTo>
                        <a:pt x="91" y="41"/>
                        <a:pt x="89" y="42"/>
                        <a:pt x="88" y="43"/>
                      </a:cubicBezTo>
                      <a:cubicBezTo>
                        <a:pt x="82" y="49"/>
                        <a:pt x="82" y="49"/>
                        <a:pt x="74" y="44"/>
                      </a:cubicBezTo>
                      <a:cubicBezTo>
                        <a:pt x="71" y="42"/>
                        <a:pt x="68" y="42"/>
                        <a:pt x="66" y="44"/>
                      </a:cubicBezTo>
                      <a:cubicBezTo>
                        <a:pt x="62" y="47"/>
                        <a:pt x="64" y="49"/>
                        <a:pt x="66" y="52"/>
                      </a:cubicBezTo>
                      <a:cubicBezTo>
                        <a:pt x="69" y="55"/>
                        <a:pt x="70" y="57"/>
                        <a:pt x="65" y="60"/>
                      </a:cubicBezTo>
                      <a:cubicBezTo>
                        <a:pt x="60" y="62"/>
                        <a:pt x="56" y="67"/>
                        <a:pt x="54" y="71"/>
                      </a:cubicBezTo>
                      <a:cubicBezTo>
                        <a:pt x="48" y="74"/>
                        <a:pt x="42" y="77"/>
                        <a:pt x="37" y="82"/>
                      </a:cubicBezTo>
                      <a:cubicBezTo>
                        <a:pt x="31" y="85"/>
                        <a:pt x="24" y="87"/>
                        <a:pt x="19" y="92"/>
                      </a:cubicBezTo>
                      <a:cubicBezTo>
                        <a:pt x="16" y="96"/>
                        <a:pt x="9" y="96"/>
                        <a:pt x="4" y="94"/>
                      </a:cubicBezTo>
                      <a:cubicBezTo>
                        <a:pt x="0" y="89"/>
                        <a:pt x="4" y="86"/>
                        <a:pt x="8" y="83"/>
                      </a:cubicBezTo>
                      <a:cubicBezTo>
                        <a:pt x="11" y="81"/>
                        <a:pt x="15" y="80"/>
                        <a:pt x="17" y="76"/>
                      </a:cubicBezTo>
                      <a:cubicBezTo>
                        <a:pt x="20" y="73"/>
                        <a:pt x="23" y="71"/>
                        <a:pt x="27" y="69"/>
                      </a:cubicBezTo>
                      <a:cubicBezTo>
                        <a:pt x="39" y="65"/>
                        <a:pt x="48" y="58"/>
                        <a:pt x="45" y="43"/>
                      </a:cubicBezTo>
                      <a:cubicBezTo>
                        <a:pt x="44" y="41"/>
                        <a:pt x="45" y="39"/>
                        <a:pt x="46" y="37"/>
                      </a:cubicBezTo>
                      <a:cubicBezTo>
                        <a:pt x="47" y="34"/>
                        <a:pt x="51" y="35"/>
                        <a:pt x="52" y="32"/>
                      </a:cubicBezTo>
                      <a:cubicBezTo>
                        <a:pt x="53" y="31"/>
                        <a:pt x="51" y="30"/>
                        <a:pt x="52" y="31"/>
                      </a:cubicBezTo>
                      <a:cubicBezTo>
                        <a:pt x="53" y="32"/>
                        <a:pt x="52" y="33"/>
                        <a:pt x="51" y="33"/>
                      </a:cubicBezTo>
                      <a:cubicBezTo>
                        <a:pt x="50" y="34"/>
                        <a:pt x="49" y="34"/>
                        <a:pt x="48" y="35"/>
                      </a:cubicBezTo>
                      <a:cubicBezTo>
                        <a:pt x="47" y="35"/>
                        <a:pt x="47" y="35"/>
                        <a:pt x="47" y="36"/>
                      </a:cubicBezTo>
                      <a:cubicBezTo>
                        <a:pt x="46" y="37"/>
                        <a:pt x="46" y="37"/>
                        <a:pt x="45" y="37"/>
                      </a:cubicBezTo>
                      <a:cubicBezTo>
                        <a:pt x="43" y="37"/>
                        <a:pt x="41" y="36"/>
                        <a:pt x="40" y="35"/>
                      </a:cubicBezTo>
                      <a:cubicBezTo>
                        <a:pt x="39" y="35"/>
                        <a:pt x="38" y="34"/>
                        <a:pt x="37" y="34"/>
                      </a:cubicBezTo>
                      <a:cubicBezTo>
                        <a:pt x="36" y="33"/>
                        <a:pt x="36" y="32"/>
                        <a:pt x="35" y="32"/>
                      </a:cubicBezTo>
                      <a:cubicBezTo>
                        <a:pt x="34" y="30"/>
                        <a:pt x="33" y="29"/>
                        <a:pt x="32" y="27"/>
                      </a:cubicBezTo>
                      <a:cubicBezTo>
                        <a:pt x="31" y="27"/>
                        <a:pt x="30" y="26"/>
                        <a:pt x="30" y="25"/>
                      </a:cubicBezTo>
                      <a:cubicBezTo>
                        <a:pt x="29" y="22"/>
                        <a:pt x="24" y="18"/>
                        <a:pt x="30" y="15"/>
                      </a:cubicBezTo>
                      <a:cubicBezTo>
                        <a:pt x="44" y="18"/>
                        <a:pt x="56" y="10"/>
                        <a:pt x="68" y="7"/>
                      </a:cubicBezTo>
                      <a:cubicBezTo>
                        <a:pt x="73" y="5"/>
                        <a:pt x="78" y="0"/>
                        <a:pt x="84" y="3"/>
                      </a:cubicBezTo>
                      <a:close/>
                    </a:path>
                  </a:pathLst>
                </a:custGeom>
                <a:solidFill>
                  <a:srgbClr val="E0E0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4" name="Freeform 576"/>
                <p:cNvSpPr>
                  <a:spLocks/>
                </p:cNvSpPr>
                <p:nvPr userDrawn="1"/>
              </p:nvSpPr>
              <p:spPr bwMode="auto">
                <a:xfrm>
                  <a:off x="5071" y="653"/>
                  <a:ext cx="19" cy="14"/>
                </a:xfrm>
                <a:custGeom>
                  <a:avLst/>
                  <a:gdLst>
                    <a:gd name="T0" fmla="*/ 0 w 17"/>
                    <a:gd name="T1" fmla="*/ 10 h 12"/>
                    <a:gd name="T2" fmla="*/ 17 w 17"/>
                    <a:gd name="T3" fmla="*/ 0 h 12"/>
                    <a:gd name="T4" fmla="*/ 17 w 17"/>
                    <a:gd name="T5" fmla="*/ 2 h 12"/>
                    <a:gd name="T6" fmla="*/ 5 w 17"/>
                    <a:gd name="T7" fmla="*/ 10 h 12"/>
                    <a:gd name="T8" fmla="*/ 1 w 17"/>
                    <a:gd name="T9" fmla="*/ 12 h 12"/>
                    <a:gd name="T10" fmla="*/ 0 w 17"/>
                    <a:gd name="T11" fmla="*/ 11 h 12"/>
                    <a:gd name="T12" fmla="*/ 0 w 17"/>
                    <a:gd name="T13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12">
                      <a:moveTo>
                        <a:pt x="0" y="10"/>
                      </a:moveTo>
                      <a:cubicBezTo>
                        <a:pt x="4" y="4"/>
                        <a:pt x="9" y="1"/>
                        <a:pt x="17" y="0"/>
                      </a:cubicBezTo>
                      <a:cubicBezTo>
                        <a:pt x="17" y="1"/>
                        <a:pt x="17" y="2"/>
                        <a:pt x="17" y="2"/>
                      </a:cubicBezTo>
                      <a:cubicBezTo>
                        <a:pt x="13" y="5"/>
                        <a:pt x="7" y="5"/>
                        <a:pt x="5" y="10"/>
                      </a:cubicBezTo>
                      <a:cubicBezTo>
                        <a:pt x="4" y="11"/>
                        <a:pt x="2" y="11"/>
                        <a:pt x="1" y="12"/>
                      </a:cubicBezTo>
                      <a:cubicBezTo>
                        <a:pt x="0" y="12"/>
                        <a:pt x="0" y="11"/>
                        <a:pt x="0" y="11"/>
                      </a:cubicBezTo>
                      <a:cubicBezTo>
                        <a:pt x="0" y="10"/>
                        <a:pt x="0" y="10"/>
                        <a:pt x="0" y="10"/>
                      </a:cubicBezTo>
                      <a:close/>
                    </a:path>
                  </a:pathLst>
                </a:custGeom>
                <a:solidFill>
                  <a:srgbClr val="D4D1D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5" name="Freeform 577"/>
                <p:cNvSpPr>
                  <a:spLocks/>
                </p:cNvSpPr>
                <p:nvPr userDrawn="1"/>
              </p:nvSpPr>
              <p:spPr bwMode="auto">
                <a:xfrm>
                  <a:off x="5163" y="614"/>
                  <a:ext cx="22" cy="17"/>
                </a:xfrm>
                <a:custGeom>
                  <a:avLst/>
                  <a:gdLst>
                    <a:gd name="T0" fmla="*/ 19 w 19"/>
                    <a:gd name="T1" fmla="*/ 0 h 15"/>
                    <a:gd name="T2" fmla="*/ 10 w 19"/>
                    <a:gd name="T3" fmla="*/ 12 h 15"/>
                    <a:gd name="T4" fmla="*/ 0 w 19"/>
                    <a:gd name="T5" fmla="*/ 15 h 15"/>
                    <a:gd name="T6" fmla="*/ 2 w 19"/>
                    <a:gd name="T7" fmla="*/ 13 h 15"/>
                    <a:gd name="T8" fmla="*/ 19 w 19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5">
                      <a:moveTo>
                        <a:pt x="19" y="0"/>
                      </a:moveTo>
                      <a:cubicBezTo>
                        <a:pt x="19" y="6"/>
                        <a:pt x="15" y="10"/>
                        <a:pt x="10" y="12"/>
                      </a:cubicBezTo>
                      <a:cubicBezTo>
                        <a:pt x="6" y="13"/>
                        <a:pt x="3" y="14"/>
                        <a:pt x="0" y="15"/>
                      </a:cubicBezTo>
                      <a:cubicBezTo>
                        <a:pt x="1" y="14"/>
                        <a:pt x="1" y="13"/>
                        <a:pt x="2" y="13"/>
                      </a:cubicBezTo>
                      <a:cubicBezTo>
                        <a:pt x="9" y="10"/>
                        <a:pt x="14" y="5"/>
                        <a:pt x="19" y="0"/>
                      </a:cubicBezTo>
                      <a:close/>
                    </a:path>
                  </a:pathLst>
                </a:custGeom>
                <a:solidFill>
                  <a:srgbClr val="C5C3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6" name="Freeform 578"/>
                <p:cNvSpPr>
                  <a:spLocks/>
                </p:cNvSpPr>
                <p:nvPr userDrawn="1"/>
              </p:nvSpPr>
              <p:spPr bwMode="auto">
                <a:xfrm>
                  <a:off x="5116" y="517"/>
                  <a:ext cx="101" cy="38"/>
                </a:xfrm>
                <a:custGeom>
                  <a:avLst/>
                  <a:gdLst>
                    <a:gd name="T0" fmla="*/ 68 w 88"/>
                    <a:gd name="T1" fmla="*/ 24 h 33"/>
                    <a:gd name="T2" fmla="*/ 57 w 88"/>
                    <a:gd name="T3" fmla="*/ 19 h 33"/>
                    <a:gd name="T4" fmla="*/ 38 w 88"/>
                    <a:gd name="T5" fmla="*/ 27 h 33"/>
                    <a:gd name="T6" fmla="*/ 11 w 88"/>
                    <a:gd name="T7" fmla="*/ 29 h 33"/>
                    <a:gd name="T8" fmla="*/ 0 w 88"/>
                    <a:gd name="T9" fmla="*/ 25 h 33"/>
                    <a:gd name="T10" fmla="*/ 6 w 88"/>
                    <a:gd name="T11" fmla="*/ 22 h 33"/>
                    <a:gd name="T12" fmla="*/ 21 w 88"/>
                    <a:gd name="T13" fmla="*/ 16 h 33"/>
                    <a:gd name="T14" fmla="*/ 40 w 88"/>
                    <a:gd name="T15" fmla="*/ 11 h 33"/>
                    <a:gd name="T16" fmla="*/ 40 w 88"/>
                    <a:gd name="T17" fmla="*/ 11 h 33"/>
                    <a:gd name="T18" fmla="*/ 60 w 88"/>
                    <a:gd name="T19" fmla="*/ 5 h 33"/>
                    <a:gd name="T20" fmla="*/ 83 w 88"/>
                    <a:gd name="T21" fmla="*/ 0 h 33"/>
                    <a:gd name="T22" fmla="*/ 86 w 88"/>
                    <a:gd name="T23" fmla="*/ 8 h 33"/>
                    <a:gd name="T24" fmla="*/ 68 w 88"/>
                    <a:gd name="T25" fmla="*/ 2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8" h="33">
                      <a:moveTo>
                        <a:pt x="68" y="24"/>
                      </a:moveTo>
                      <a:cubicBezTo>
                        <a:pt x="64" y="23"/>
                        <a:pt x="60" y="20"/>
                        <a:pt x="57" y="19"/>
                      </a:cubicBezTo>
                      <a:cubicBezTo>
                        <a:pt x="50" y="19"/>
                        <a:pt x="44" y="24"/>
                        <a:pt x="38" y="27"/>
                      </a:cubicBezTo>
                      <a:cubicBezTo>
                        <a:pt x="29" y="33"/>
                        <a:pt x="20" y="29"/>
                        <a:pt x="11" y="29"/>
                      </a:cubicBezTo>
                      <a:cubicBezTo>
                        <a:pt x="9" y="24"/>
                        <a:pt x="3" y="28"/>
                        <a:pt x="0" y="25"/>
                      </a:cubicBezTo>
                      <a:cubicBezTo>
                        <a:pt x="2" y="24"/>
                        <a:pt x="4" y="23"/>
                        <a:pt x="6" y="22"/>
                      </a:cubicBezTo>
                      <a:cubicBezTo>
                        <a:pt x="11" y="20"/>
                        <a:pt x="16" y="18"/>
                        <a:pt x="21" y="16"/>
                      </a:cubicBezTo>
                      <a:cubicBezTo>
                        <a:pt x="28" y="17"/>
                        <a:pt x="34" y="13"/>
                        <a:pt x="40" y="11"/>
                      </a:cubicBez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47" y="11"/>
                        <a:pt x="53" y="5"/>
                        <a:pt x="60" y="5"/>
                      </a:cubicBezTo>
                      <a:cubicBezTo>
                        <a:pt x="68" y="4"/>
                        <a:pt x="76" y="3"/>
                        <a:pt x="83" y="0"/>
                      </a:cubicBezTo>
                      <a:cubicBezTo>
                        <a:pt x="88" y="2"/>
                        <a:pt x="86" y="5"/>
                        <a:pt x="86" y="8"/>
                      </a:cubicBezTo>
                      <a:cubicBezTo>
                        <a:pt x="82" y="16"/>
                        <a:pt x="74" y="18"/>
                        <a:pt x="68" y="24"/>
                      </a:cubicBezTo>
                      <a:close/>
                    </a:path>
                  </a:pathLst>
                </a:custGeom>
                <a:solidFill>
                  <a:srgbClr val="ADB2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7" name="Freeform 579"/>
                <p:cNvSpPr>
                  <a:spLocks/>
                </p:cNvSpPr>
                <p:nvPr userDrawn="1"/>
              </p:nvSpPr>
              <p:spPr bwMode="auto">
                <a:xfrm>
                  <a:off x="5192" y="523"/>
                  <a:ext cx="55" cy="24"/>
                </a:xfrm>
                <a:custGeom>
                  <a:avLst/>
                  <a:gdLst>
                    <a:gd name="T0" fmla="*/ 2 w 48"/>
                    <a:gd name="T1" fmla="*/ 19 h 21"/>
                    <a:gd name="T2" fmla="*/ 2 w 48"/>
                    <a:gd name="T3" fmla="*/ 14 h 21"/>
                    <a:gd name="T4" fmla="*/ 18 w 48"/>
                    <a:gd name="T5" fmla="*/ 2 h 21"/>
                    <a:gd name="T6" fmla="*/ 43 w 48"/>
                    <a:gd name="T7" fmla="*/ 0 h 21"/>
                    <a:gd name="T8" fmla="*/ 48 w 48"/>
                    <a:gd name="T9" fmla="*/ 6 h 21"/>
                    <a:gd name="T10" fmla="*/ 11 w 48"/>
                    <a:gd name="T11" fmla="*/ 20 h 21"/>
                    <a:gd name="T12" fmla="*/ 5 w 48"/>
                    <a:gd name="T13" fmla="*/ 20 h 21"/>
                    <a:gd name="T14" fmla="*/ 2 w 48"/>
                    <a:gd name="T15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21">
                      <a:moveTo>
                        <a:pt x="2" y="19"/>
                      </a:moveTo>
                      <a:cubicBezTo>
                        <a:pt x="2" y="17"/>
                        <a:pt x="0" y="14"/>
                        <a:pt x="2" y="14"/>
                      </a:cubicBezTo>
                      <a:cubicBezTo>
                        <a:pt x="10" y="14"/>
                        <a:pt x="12" y="6"/>
                        <a:pt x="18" y="2"/>
                      </a:cubicBezTo>
                      <a:cubicBezTo>
                        <a:pt x="27" y="10"/>
                        <a:pt x="35" y="1"/>
                        <a:pt x="43" y="0"/>
                      </a:cubicBezTo>
                      <a:cubicBezTo>
                        <a:pt x="44" y="2"/>
                        <a:pt x="46" y="4"/>
                        <a:pt x="48" y="6"/>
                      </a:cubicBezTo>
                      <a:cubicBezTo>
                        <a:pt x="36" y="11"/>
                        <a:pt x="23" y="14"/>
                        <a:pt x="11" y="20"/>
                      </a:cubicBezTo>
                      <a:cubicBezTo>
                        <a:pt x="10" y="21"/>
                        <a:pt x="7" y="20"/>
                        <a:pt x="5" y="20"/>
                      </a:cubicBezTo>
                      <a:cubicBezTo>
                        <a:pt x="4" y="20"/>
                        <a:pt x="3" y="20"/>
                        <a:pt x="2" y="19"/>
                      </a:cubicBezTo>
                      <a:close/>
                    </a:path>
                  </a:pathLst>
                </a:custGeom>
                <a:solidFill>
                  <a:srgbClr val="999E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8" name="Freeform 580"/>
                <p:cNvSpPr>
                  <a:spLocks/>
                </p:cNvSpPr>
                <p:nvPr userDrawn="1"/>
              </p:nvSpPr>
              <p:spPr bwMode="auto">
                <a:xfrm>
                  <a:off x="5212" y="514"/>
                  <a:ext cx="30" cy="18"/>
                </a:xfrm>
                <a:custGeom>
                  <a:avLst/>
                  <a:gdLst>
                    <a:gd name="T0" fmla="*/ 26 w 26"/>
                    <a:gd name="T1" fmla="*/ 8 h 16"/>
                    <a:gd name="T2" fmla="*/ 10 w 26"/>
                    <a:gd name="T3" fmla="*/ 16 h 16"/>
                    <a:gd name="T4" fmla="*/ 1 w 26"/>
                    <a:gd name="T5" fmla="*/ 10 h 16"/>
                    <a:gd name="T6" fmla="*/ 0 w 26"/>
                    <a:gd name="T7" fmla="*/ 3 h 16"/>
                    <a:gd name="T8" fmla="*/ 14 w 26"/>
                    <a:gd name="T9" fmla="*/ 1 h 16"/>
                    <a:gd name="T10" fmla="*/ 26 w 26"/>
                    <a:gd name="T11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16">
                      <a:moveTo>
                        <a:pt x="26" y="8"/>
                      </a:moveTo>
                      <a:cubicBezTo>
                        <a:pt x="21" y="11"/>
                        <a:pt x="18" y="16"/>
                        <a:pt x="10" y="16"/>
                      </a:cubicBezTo>
                      <a:cubicBezTo>
                        <a:pt x="4" y="16"/>
                        <a:pt x="3" y="14"/>
                        <a:pt x="1" y="10"/>
                      </a:cubicBezTo>
                      <a:cubicBezTo>
                        <a:pt x="1" y="8"/>
                        <a:pt x="2" y="6"/>
                        <a:pt x="0" y="3"/>
                      </a:cubicBezTo>
                      <a:cubicBezTo>
                        <a:pt x="5" y="4"/>
                        <a:pt x="9" y="2"/>
                        <a:pt x="14" y="1"/>
                      </a:cubicBezTo>
                      <a:cubicBezTo>
                        <a:pt x="20" y="0"/>
                        <a:pt x="24" y="1"/>
                        <a:pt x="26" y="8"/>
                      </a:cubicBezTo>
                      <a:close/>
                    </a:path>
                  </a:pathLst>
                </a:custGeom>
                <a:solidFill>
                  <a:srgbClr val="8A8F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9" name="Freeform 581"/>
                <p:cNvSpPr>
                  <a:spLocks/>
                </p:cNvSpPr>
                <p:nvPr userDrawn="1"/>
              </p:nvSpPr>
              <p:spPr bwMode="auto">
                <a:xfrm>
                  <a:off x="5248" y="501"/>
                  <a:ext cx="18" cy="23"/>
                </a:xfrm>
                <a:custGeom>
                  <a:avLst/>
                  <a:gdLst>
                    <a:gd name="T0" fmla="*/ 15 w 15"/>
                    <a:gd name="T1" fmla="*/ 15 h 20"/>
                    <a:gd name="T2" fmla="*/ 11 w 15"/>
                    <a:gd name="T3" fmla="*/ 17 h 20"/>
                    <a:gd name="T4" fmla="*/ 8 w 15"/>
                    <a:gd name="T5" fmla="*/ 18 h 20"/>
                    <a:gd name="T6" fmla="*/ 4 w 15"/>
                    <a:gd name="T7" fmla="*/ 19 h 20"/>
                    <a:gd name="T8" fmla="*/ 0 w 15"/>
                    <a:gd name="T9" fmla="*/ 4 h 20"/>
                    <a:gd name="T10" fmla="*/ 0 w 15"/>
                    <a:gd name="T11" fmla="*/ 3 h 20"/>
                    <a:gd name="T12" fmla="*/ 10 w 15"/>
                    <a:gd name="T13" fmla="*/ 2 h 20"/>
                    <a:gd name="T14" fmla="*/ 15 w 15"/>
                    <a:gd name="T15" fmla="*/ 1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20">
                      <a:moveTo>
                        <a:pt x="15" y="15"/>
                      </a:moveTo>
                      <a:cubicBezTo>
                        <a:pt x="14" y="16"/>
                        <a:pt x="12" y="16"/>
                        <a:pt x="11" y="17"/>
                      </a:cubicBezTo>
                      <a:cubicBezTo>
                        <a:pt x="10" y="17"/>
                        <a:pt x="9" y="18"/>
                        <a:pt x="8" y="18"/>
                      </a:cubicBezTo>
                      <a:cubicBezTo>
                        <a:pt x="7" y="19"/>
                        <a:pt x="6" y="20"/>
                        <a:pt x="4" y="19"/>
                      </a:cubicBezTo>
                      <a:cubicBezTo>
                        <a:pt x="0" y="15"/>
                        <a:pt x="3" y="9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0"/>
                        <a:pt x="6" y="0"/>
                        <a:pt x="10" y="2"/>
                      </a:cubicBezTo>
                      <a:cubicBezTo>
                        <a:pt x="11" y="7"/>
                        <a:pt x="10" y="12"/>
                        <a:pt x="15" y="15"/>
                      </a:cubicBezTo>
                      <a:close/>
                    </a:path>
                  </a:pathLst>
                </a:custGeom>
                <a:solidFill>
                  <a:srgbClr val="363F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0" name="Freeform 582"/>
                <p:cNvSpPr>
                  <a:spLocks/>
                </p:cNvSpPr>
                <p:nvPr userDrawn="1"/>
              </p:nvSpPr>
              <p:spPr bwMode="auto">
                <a:xfrm>
                  <a:off x="5162" y="521"/>
                  <a:ext cx="23" cy="10"/>
                </a:xfrm>
                <a:custGeom>
                  <a:avLst/>
                  <a:gdLst>
                    <a:gd name="T0" fmla="*/ 20 w 20"/>
                    <a:gd name="T1" fmla="*/ 2 h 9"/>
                    <a:gd name="T2" fmla="*/ 0 w 20"/>
                    <a:gd name="T3" fmla="*/ 8 h 9"/>
                    <a:gd name="T4" fmla="*/ 8 w 20"/>
                    <a:gd name="T5" fmla="*/ 4 h 9"/>
                    <a:gd name="T6" fmla="*/ 19 w 20"/>
                    <a:gd name="T7" fmla="*/ 0 h 9"/>
                    <a:gd name="T8" fmla="*/ 20 w 20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9">
                      <a:moveTo>
                        <a:pt x="20" y="2"/>
                      </a:moveTo>
                      <a:cubicBezTo>
                        <a:pt x="14" y="4"/>
                        <a:pt x="8" y="9"/>
                        <a:pt x="0" y="8"/>
                      </a:cubicBezTo>
                      <a:cubicBezTo>
                        <a:pt x="3" y="7"/>
                        <a:pt x="5" y="5"/>
                        <a:pt x="8" y="4"/>
                      </a:cubicBezTo>
                      <a:cubicBezTo>
                        <a:pt x="12" y="3"/>
                        <a:pt x="16" y="1"/>
                        <a:pt x="19" y="0"/>
                      </a:cubicBezTo>
                      <a:cubicBezTo>
                        <a:pt x="20" y="0"/>
                        <a:pt x="20" y="1"/>
                        <a:pt x="20" y="2"/>
                      </a:cubicBezTo>
                      <a:close/>
                    </a:path>
                  </a:pathLst>
                </a:custGeom>
                <a:solidFill>
                  <a:srgbClr val="7881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1" name="Freeform 583"/>
                <p:cNvSpPr>
                  <a:spLocks/>
                </p:cNvSpPr>
                <p:nvPr userDrawn="1"/>
              </p:nvSpPr>
              <p:spPr bwMode="auto">
                <a:xfrm>
                  <a:off x="5253" y="520"/>
                  <a:ext cx="8" cy="13"/>
                </a:xfrm>
                <a:custGeom>
                  <a:avLst/>
                  <a:gdLst>
                    <a:gd name="T0" fmla="*/ 0 w 7"/>
                    <a:gd name="T1" fmla="*/ 3 h 12"/>
                    <a:gd name="T2" fmla="*/ 4 w 7"/>
                    <a:gd name="T3" fmla="*/ 0 h 12"/>
                    <a:gd name="T4" fmla="*/ 6 w 7"/>
                    <a:gd name="T5" fmla="*/ 4 h 12"/>
                    <a:gd name="T6" fmla="*/ 6 w 7"/>
                    <a:gd name="T7" fmla="*/ 4 h 12"/>
                    <a:gd name="T8" fmla="*/ 6 w 7"/>
                    <a:gd name="T9" fmla="*/ 11 h 12"/>
                    <a:gd name="T10" fmla="*/ 5 w 7"/>
                    <a:gd name="T11" fmla="*/ 12 h 12"/>
                    <a:gd name="T12" fmla="*/ 4 w 7"/>
                    <a:gd name="T13" fmla="*/ 12 h 12"/>
                    <a:gd name="T14" fmla="*/ 2 w 7"/>
                    <a:gd name="T15" fmla="*/ 10 h 12"/>
                    <a:gd name="T16" fmla="*/ 1 w 7"/>
                    <a:gd name="T17" fmla="*/ 6 h 12"/>
                    <a:gd name="T18" fmla="*/ 0 w 7"/>
                    <a:gd name="T19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" h="12">
                      <a:moveTo>
                        <a:pt x="0" y="3"/>
                      </a:moveTo>
                      <a:cubicBezTo>
                        <a:pt x="1" y="2"/>
                        <a:pt x="3" y="1"/>
                        <a:pt x="4" y="0"/>
                      </a:cubicBezTo>
                      <a:cubicBezTo>
                        <a:pt x="6" y="1"/>
                        <a:pt x="6" y="2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4" y="6"/>
                        <a:pt x="7" y="9"/>
                        <a:pt x="6" y="11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3" y="12"/>
                        <a:pt x="3" y="11"/>
                        <a:pt x="2" y="10"/>
                      </a:cubicBezTo>
                      <a:cubicBezTo>
                        <a:pt x="1" y="9"/>
                        <a:pt x="0" y="8"/>
                        <a:pt x="1" y="6"/>
                      </a:cubicBezTo>
                      <a:cubicBezTo>
                        <a:pt x="1" y="5"/>
                        <a:pt x="1" y="4"/>
                        <a:pt x="0" y="3"/>
                      </a:cubicBezTo>
                      <a:close/>
                    </a:path>
                  </a:pathLst>
                </a:custGeom>
                <a:solidFill>
                  <a:srgbClr val="5C65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2" name="Freeform 584"/>
                <p:cNvSpPr>
                  <a:spLocks/>
                </p:cNvSpPr>
                <p:nvPr userDrawn="1"/>
              </p:nvSpPr>
              <p:spPr bwMode="auto">
                <a:xfrm>
                  <a:off x="5248" y="527"/>
                  <a:ext cx="7" cy="4"/>
                </a:xfrm>
                <a:custGeom>
                  <a:avLst/>
                  <a:gdLst>
                    <a:gd name="T0" fmla="*/ 5 w 6"/>
                    <a:gd name="T1" fmla="*/ 0 h 4"/>
                    <a:gd name="T2" fmla="*/ 6 w 6"/>
                    <a:gd name="T3" fmla="*/ 4 h 4"/>
                    <a:gd name="T4" fmla="*/ 2 w 6"/>
                    <a:gd name="T5" fmla="*/ 4 h 4"/>
                    <a:gd name="T6" fmla="*/ 5 w 6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5" y="0"/>
                      </a:moveTo>
                      <a:cubicBezTo>
                        <a:pt x="5" y="1"/>
                        <a:pt x="6" y="3"/>
                        <a:pt x="6" y="4"/>
                      </a:cubicBezTo>
                      <a:cubicBezTo>
                        <a:pt x="5" y="4"/>
                        <a:pt x="3" y="4"/>
                        <a:pt x="2" y="4"/>
                      </a:cubicBezTo>
                      <a:cubicBezTo>
                        <a:pt x="0" y="0"/>
                        <a:pt x="2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C8CD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3" name="Freeform 585"/>
                <p:cNvSpPr>
                  <a:spLocks/>
                </p:cNvSpPr>
                <p:nvPr userDrawn="1"/>
              </p:nvSpPr>
              <p:spPr bwMode="auto">
                <a:xfrm>
                  <a:off x="4928" y="634"/>
                  <a:ext cx="121" cy="69"/>
                </a:xfrm>
                <a:custGeom>
                  <a:avLst/>
                  <a:gdLst>
                    <a:gd name="T0" fmla="*/ 105 w 105"/>
                    <a:gd name="T1" fmla="*/ 24 h 60"/>
                    <a:gd name="T2" fmla="*/ 101 w 105"/>
                    <a:gd name="T3" fmla="*/ 30 h 60"/>
                    <a:gd name="T4" fmla="*/ 91 w 105"/>
                    <a:gd name="T5" fmla="*/ 38 h 60"/>
                    <a:gd name="T6" fmla="*/ 68 w 105"/>
                    <a:gd name="T7" fmla="*/ 50 h 60"/>
                    <a:gd name="T8" fmla="*/ 44 w 105"/>
                    <a:gd name="T9" fmla="*/ 55 h 60"/>
                    <a:gd name="T10" fmla="*/ 41 w 105"/>
                    <a:gd name="T11" fmla="*/ 54 h 60"/>
                    <a:gd name="T12" fmla="*/ 48 w 105"/>
                    <a:gd name="T13" fmla="*/ 49 h 60"/>
                    <a:gd name="T14" fmla="*/ 41 w 105"/>
                    <a:gd name="T15" fmla="*/ 54 h 60"/>
                    <a:gd name="T16" fmla="*/ 22 w 105"/>
                    <a:gd name="T17" fmla="*/ 57 h 60"/>
                    <a:gd name="T18" fmla="*/ 14 w 105"/>
                    <a:gd name="T19" fmla="*/ 57 h 60"/>
                    <a:gd name="T20" fmla="*/ 2 w 105"/>
                    <a:gd name="T21" fmla="*/ 59 h 60"/>
                    <a:gd name="T22" fmla="*/ 1 w 105"/>
                    <a:gd name="T23" fmla="*/ 55 h 60"/>
                    <a:gd name="T24" fmla="*/ 5 w 105"/>
                    <a:gd name="T25" fmla="*/ 46 h 60"/>
                    <a:gd name="T26" fmla="*/ 23 w 105"/>
                    <a:gd name="T27" fmla="*/ 32 h 60"/>
                    <a:gd name="T28" fmla="*/ 25 w 105"/>
                    <a:gd name="T29" fmla="*/ 31 h 60"/>
                    <a:gd name="T30" fmla="*/ 27 w 105"/>
                    <a:gd name="T31" fmla="*/ 30 h 60"/>
                    <a:gd name="T32" fmla="*/ 25 w 105"/>
                    <a:gd name="T33" fmla="*/ 30 h 60"/>
                    <a:gd name="T34" fmla="*/ 22 w 105"/>
                    <a:gd name="T35" fmla="*/ 28 h 60"/>
                    <a:gd name="T36" fmla="*/ 15 w 105"/>
                    <a:gd name="T37" fmla="*/ 20 h 60"/>
                    <a:gd name="T38" fmla="*/ 12 w 105"/>
                    <a:gd name="T39" fmla="*/ 17 h 60"/>
                    <a:gd name="T40" fmla="*/ 12 w 105"/>
                    <a:gd name="T41" fmla="*/ 13 h 60"/>
                    <a:gd name="T42" fmla="*/ 39 w 105"/>
                    <a:gd name="T43" fmla="*/ 7 h 60"/>
                    <a:gd name="T44" fmla="*/ 40 w 105"/>
                    <a:gd name="T45" fmla="*/ 17 h 60"/>
                    <a:gd name="T46" fmla="*/ 40 w 105"/>
                    <a:gd name="T47" fmla="*/ 17 h 60"/>
                    <a:gd name="T48" fmla="*/ 47 w 105"/>
                    <a:gd name="T49" fmla="*/ 28 h 60"/>
                    <a:gd name="T50" fmla="*/ 61 w 105"/>
                    <a:gd name="T51" fmla="*/ 17 h 60"/>
                    <a:gd name="T52" fmla="*/ 68 w 105"/>
                    <a:gd name="T53" fmla="*/ 24 h 60"/>
                    <a:gd name="T54" fmla="*/ 67 w 105"/>
                    <a:gd name="T55" fmla="*/ 13 h 60"/>
                    <a:gd name="T56" fmla="*/ 70 w 105"/>
                    <a:gd name="T57" fmla="*/ 2 h 60"/>
                    <a:gd name="T58" fmla="*/ 79 w 105"/>
                    <a:gd name="T59" fmla="*/ 7 h 60"/>
                    <a:gd name="T60" fmla="*/ 81 w 105"/>
                    <a:gd name="T61" fmla="*/ 9 h 60"/>
                    <a:gd name="T62" fmla="*/ 83 w 105"/>
                    <a:gd name="T63" fmla="*/ 11 h 60"/>
                    <a:gd name="T64" fmla="*/ 83 w 105"/>
                    <a:gd name="T65" fmla="*/ 14 h 60"/>
                    <a:gd name="T66" fmla="*/ 80 w 105"/>
                    <a:gd name="T67" fmla="*/ 17 h 60"/>
                    <a:gd name="T68" fmla="*/ 83 w 105"/>
                    <a:gd name="T69" fmla="*/ 16 h 60"/>
                    <a:gd name="T70" fmla="*/ 105 w 105"/>
                    <a:gd name="T71" fmla="*/ 24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5" h="60">
                      <a:moveTo>
                        <a:pt x="105" y="24"/>
                      </a:moveTo>
                      <a:cubicBezTo>
                        <a:pt x="105" y="27"/>
                        <a:pt x="104" y="29"/>
                        <a:pt x="101" y="30"/>
                      </a:cubicBezTo>
                      <a:cubicBezTo>
                        <a:pt x="97" y="31"/>
                        <a:pt x="91" y="32"/>
                        <a:pt x="91" y="38"/>
                      </a:cubicBezTo>
                      <a:cubicBezTo>
                        <a:pt x="84" y="44"/>
                        <a:pt x="77" y="50"/>
                        <a:pt x="68" y="50"/>
                      </a:cubicBezTo>
                      <a:cubicBezTo>
                        <a:pt x="59" y="50"/>
                        <a:pt x="51" y="51"/>
                        <a:pt x="44" y="55"/>
                      </a:cubicBezTo>
                      <a:cubicBezTo>
                        <a:pt x="43" y="55"/>
                        <a:pt x="42" y="54"/>
                        <a:pt x="41" y="54"/>
                      </a:cubicBezTo>
                      <a:cubicBezTo>
                        <a:pt x="42" y="50"/>
                        <a:pt x="45" y="50"/>
                        <a:pt x="48" y="49"/>
                      </a:cubicBezTo>
                      <a:cubicBezTo>
                        <a:pt x="45" y="49"/>
                        <a:pt x="42" y="50"/>
                        <a:pt x="41" y="54"/>
                      </a:cubicBezTo>
                      <a:cubicBezTo>
                        <a:pt x="35" y="58"/>
                        <a:pt x="29" y="60"/>
                        <a:pt x="22" y="57"/>
                      </a:cubicBezTo>
                      <a:cubicBezTo>
                        <a:pt x="19" y="55"/>
                        <a:pt x="17" y="56"/>
                        <a:pt x="14" y="57"/>
                      </a:cubicBezTo>
                      <a:cubicBezTo>
                        <a:pt x="10" y="59"/>
                        <a:pt x="6" y="59"/>
                        <a:pt x="2" y="59"/>
                      </a:cubicBezTo>
                      <a:cubicBezTo>
                        <a:pt x="0" y="59"/>
                        <a:pt x="0" y="57"/>
                        <a:pt x="1" y="55"/>
                      </a:cubicBezTo>
                      <a:cubicBezTo>
                        <a:pt x="1" y="52"/>
                        <a:pt x="2" y="47"/>
                        <a:pt x="5" y="46"/>
                      </a:cubicBezTo>
                      <a:cubicBezTo>
                        <a:pt x="14" y="45"/>
                        <a:pt x="17" y="36"/>
                        <a:pt x="23" y="32"/>
                      </a:cubicBezTo>
                      <a:cubicBezTo>
                        <a:pt x="24" y="31"/>
                        <a:pt x="24" y="31"/>
                        <a:pt x="25" y="31"/>
                      </a:cubicBezTo>
                      <a:cubicBezTo>
                        <a:pt x="26" y="30"/>
                        <a:pt x="26" y="30"/>
                        <a:pt x="27" y="30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4" y="30"/>
                        <a:pt x="23" y="29"/>
                        <a:pt x="22" y="28"/>
                      </a:cubicBezTo>
                      <a:cubicBezTo>
                        <a:pt x="20" y="25"/>
                        <a:pt x="17" y="23"/>
                        <a:pt x="15" y="20"/>
                      </a:cubicBezTo>
                      <a:cubicBezTo>
                        <a:pt x="13" y="19"/>
                        <a:pt x="12" y="18"/>
                        <a:pt x="12" y="17"/>
                      </a:cubicBezTo>
                      <a:cubicBezTo>
                        <a:pt x="11" y="16"/>
                        <a:pt x="11" y="14"/>
                        <a:pt x="12" y="13"/>
                      </a:cubicBezTo>
                      <a:cubicBezTo>
                        <a:pt x="20" y="10"/>
                        <a:pt x="29" y="6"/>
                        <a:pt x="39" y="7"/>
                      </a:cubicBezTo>
                      <a:cubicBezTo>
                        <a:pt x="42" y="10"/>
                        <a:pt x="50" y="12"/>
                        <a:pt x="40" y="17"/>
                      </a:cubicBezTo>
                      <a:cubicBezTo>
                        <a:pt x="39" y="17"/>
                        <a:pt x="39" y="17"/>
                        <a:pt x="40" y="17"/>
                      </a:cubicBezTo>
                      <a:cubicBezTo>
                        <a:pt x="48" y="17"/>
                        <a:pt x="44" y="24"/>
                        <a:pt x="47" y="28"/>
                      </a:cubicBezTo>
                      <a:cubicBezTo>
                        <a:pt x="52" y="24"/>
                        <a:pt x="54" y="16"/>
                        <a:pt x="61" y="17"/>
                      </a:cubicBezTo>
                      <a:cubicBezTo>
                        <a:pt x="66" y="17"/>
                        <a:pt x="66" y="20"/>
                        <a:pt x="68" y="24"/>
                      </a:cubicBezTo>
                      <a:cubicBezTo>
                        <a:pt x="68" y="20"/>
                        <a:pt x="68" y="16"/>
                        <a:pt x="67" y="13"/>
                      </a:cubicBezTo>
                      <a:cubicBezTo>
                        <a:pt x="66" y="9"/>
                        <a:pt x="66" y="5"/>
                        <a:pt x="70" y="2"/>
                      </a:cubicBezTo>
                      <a:cubicBezTo>
                        <a:pt x="74" y="0"/>
                        <a:pt x="76" y="4"/>
                        <a:pt x="79" y="7"/>
                      </a:cubicBezTo>
                      <a:cubicBezTo>
                        <a:pt x="79" y="7"/>
                        <a:pt x="80" y="8"/>
                        <a:pt x="81" y="9"/>
                      </a:cubicBezTo>
                      <a:cubicBezTo>
                        <a:pt x="82" y="9"/>
                        <a:pt x="82" y="10"/>
                        <a:pt x="83" y="11"/>
                      </a:cubicBezTo>
                      <a:cubicBezTo>
                        <a:pt x="83" y="12"/>
                        <a:pt x="83" y="13"/>
                        <a:pt x="83" y="14"/>
                      </a:cubicBezTo>
                      <a:cubicBezTo>
                        <a:pt x="82" y="16"/>
                        <a:pt x="80" y="15"/>
                        <a:pt x="80" y="17"/>
                      </a:cubicBezTo>
                      <a:cubicBezTo>
                        <a:pt x="81" y="17"/>
                        <a:pt x="82" y="17"/>
                        <a:pt x="83" y="16"/>
                      </a:cubicBezTo>
                      <a:cubicBezTo>
                        <a:pt x="92" y="14"/>
                        <a:pt x="101" y="12"/>
                        <a:pt x="105" y="24"/>
                      </a:cubicBezTo>
                      <a:close/>
                    </a:path>
                  </a:pathLst>
                </a:custGeom>
                <a:solidFill>
                  <a:srgbClr val="B5B1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4" name="Freeform 586"/>
                <p:cNvSpPr>
                  <a:spLocks/>
                </p:cNvSpPr>
                <p:nvPr userDrawn="1"/>
              </p:nvSpPr>
              <p:spPr bwMode="auto">
                <a:xfrm>
                  <a:off x="5006" y="665"/>
                  <a:ext cx="66" cy="30"/>
                </a:xfrm>
                <a:custGeom>
                  <a:avLst/>
                  <a:gdLst>
                    <a:gd name="T0" fmla="*/ 0 w 57"/>
                    <a:gd name="T1" fmla="*/ 23 h 26"/>
                    <a:gd name="T2" fmla="*/ 11 w 57"/>
                    <a:gd name="T3" fmla="*/ 15 h 26"/>
                    <a:gd name="T4" fmla="*/ 23 w 57"/>
                    <a:gd name="T5" fmla="*/ 11 h 26"/>
                    <a:gd name="T6" fmla="*/ 43 w 57"/>
                    <a:gd name="T7" fmla="*/ 5 h 26"/>
                    <a:gd name="T8" fmla="*/ 56 w 57"/>
                    <a:gd name="T9" fmla="*/ 0 h 26"/>
                    <a:gd name="T10" fmla="*/ 57 w 57"/>
                    <a:gd name="T11" fmla="*/ 2 h 26"/>
                    <a:gd name="T12" fmla="*/ 53 w 57"/>
                    <a:gd name="T13" fmla="*/ 6 h 26"/>
                    <a:gd name="T14" fmla="*/ 47 w 57"/>
                    <a:gd name="T15" fmla="*/ 7 h 26"/>
                    <a:gd name="T16" fmla="*/ 41 w 57"/>
                    <a:gd name="T17" fmla="*/ 13 h 26"/>
                    <a:gd name="T18" fmla="*/ 35 w 57"/>
                    <a:gd name="T19" fmla="*/ 16 h 26"/>
                    <a:gd name="T20" fmla="*/ 25 w 57"/>
                    <a:gd name="T21" fmla="*/ 18 h 26"/>
                    <a:gd name="T22" fmla="*/ 0 w 57"/>
                    <a:gd name="T23" fmla="*/ 2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7" h="26">
                      <a:moveTo>
                        <a:pt x="0" y="23"/>
                      </a:moveTo>
                      <a:cubicBezTo>
                        <a:pt x="4" y="21"/>
                        <a:pt x="9" y="20"/>
                        <a:pt x="11" y="15"/>
                      </a:cubicBezTo>
                      <a:cubicBezTo>
                        <a:pt x="14" y="10"/>
                        <a:pt x="19" y="13"/>
                        <a:pt x="23" y="11"/>
                      </a:cubicBezTo>
                      <a:cubicBezTo>
                        <a:pt x="30" y="12"/>
                        <a:pt x="37" y="11"/>
                        <a:pt x="43" y="5"/>
                      </a:cubicBezTo>
                      <a:cubicBezTo>
                        <a:pt x="46" y="2"/>
                        <a:pt x="51" y="0"/>
                        <a:pt x="56" y="0"/>
                      </a:cubicBezTo>
                      <a:cubicBezTo>
                        <a:pt x="56" y="0"/>
                        <a:pt x="57" y="1"/>
                        <a:pt x="57" y="2"/>
                      </a:cubicBezTo>
                      <a:cubicBezTo>
                        <a:pt x="55" y="3"/>
                        <a:pt x="54" y="4"/>
                        <a:pt x="53" y="6"/>
                      </a:cubicBezTo>
                      <a:cubicBezTo>
                        <a:pt x="51" y="6"/>
                        <a:pt x="49" y="7"/>
                        <a:pt x="47" y="7"/>
                      </a:cubicBezTo>
                      <a:cubicBezTo>
                        <a:pt x="43" y="8"/>
                        <a:pt x="42" y="10"/>
                        <a:pt x="41" y="13"/>
                      </a:cubicBezTo>
                      <a:cubicBezTo>
                        <a:pt x="39" y="14"/>
                        <a:pt x="37" y="15"/>
                        <a:pt x="35" y="16"/>
                      </a:cubicBezTo>
                      <a:cubicBezTo>
                        <a:pt x="31" y="15"/>
                        <a:pt x="29" y="19"/>
                        <a:pt x="25" y="18"/>
                      </a:cubicBezTo>
                      <a:cubicBezTo>
                        <a:pt x="17" y="21"/>
                        <a:pt x="9" y="26"/>
                        <a:pt x="0" y="23"/>
                      </a:cubicBezTo>
                      <a:close/>
                    </a:path>
                  </a:pathLst>
                </a:custGeom>
                <a:solidFill>
                  <a:srgbClr val="CFD0D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5" name="Freeform 587"/>
                <p:cNvSpPr>
                  <a:spLocks/>
                </p:cNvSpPr>
                <p:nvPr userDrawn="1"/>
              </p:nvSpPr>
              <p:spPr bwMode="auto">
                <a:xfrm>
                  <a:off x="5035" y="681"/>
                  <a:ext cx="12" cy="7"/>
                </a:xfrm>
                <a:custGeom>
                  <a:avLst/>
                  <a:gdLst>
                    <a:gd name="T0" fmla="*/ 0 w 10"/>
                    <a:gd name="T1" fmla="*/ 4 h 6"/>
                    <a:gd name="T2" fmla="*/ 10 w 10"/>
                    <a:gd name="T3" fmla="*/ 2 h 6"/>
                    <a:gd name="T4" fmla="*/ 0 w 10"/>
                    <a:gd name="T5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6">
                      <a:moveTo>
                        <a:pt x="0" y="4"/>
                      </a:moveTo>
                      <a:cubicBezTo>
                        <a:pt x="3" y="3"/>
                        <a:pt x="6" y="0"/>
                        <a:pt x="10" y="2"/>
                      </a:cubicBezTo>
                      <a:cubicBezTo>
                        <a:pt x="7" y="3"/>
                        <a:pt x="4" y="6"/>
                        <a:pt x="0" y="4"/>
                      </a:cubicBezTo>
                      <a:close/>
                    </a:path>
                  </a:pathLst>
                </a:custGeom>
                <a:solidFill>
                  <a:srgbClr val="E0E0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6" name="Freeform 588"/>
                <p:cNvSpPr>
                  <a:spLocks/>
                </p:cNvSpPr>
                <p:nvPr userDrawn="1"/>
              </p:nvSpPr>
              <p:spPr bwMode="auto">
                <a:xfrm>
                  <a:off x="5258" y="524"/>
                  <a:ext cx="4" cy="8"/>
                </a:xfrm>
                <a:custGeom>
                  <a:avLst/>
                  <a:gdLst>
                    <a:gd name="T0" fmla="*/ 2 w 4"/>
                    <a:gd name="T1" fmla="*/ 7 h 7"/>
                    <a:gd name="T2" fmla="*/ 2 w 4"/>
                    <a:gd name="T3" fmla="*/ 0 h 7"/>
                    <a:gd name="T4" fmla="*/ 4 w 4"/>
                    <a:gd name="T5" fmla="*/ 4 h 7"/>
                    <a:gd name="T6" fmla="*/ 2 w 4"/>
                    <a:gd name="T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7">
                      <a:moveTo>
                        <a:pt x="2" y="7"/>
                      </a:moveTo>
                      <a:cubicBezTo>
                        <a:pt x="1" y="5"/>
                        <a:pt x="0" y="3"/>
                        <a:pt x="2" y="0"/>
                      </a:cubicBezTo>
                      <a:cubicBezTo>
                        <a:pt x="2" y="1"/>
                        <a:pt x="3" y="3"/>
                        <a:pt x="4" y="4"/>
                      </a:cubicBezTo>
                      <a:cubicBezTo>
                        <a:pt x="3" y="5"/>
                        <a:pt x="2" y="6"/>
                        <a:pt x="2" y="7"/>
                      </a:cubicBezTo>
                      <a:close/>
                    </a:path>
                  </a:pathLst>
                </a:custGeom>
                <a:solidFill>
                  <a:srgbClr val="9BA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7" name="Freeform 589"/>
                <p:cNvSpPr>
                  <a:spLocks/>
                </p:cNvSpPr>
                <p:nvPr userDrawn="1"/>
              </p:nvSpPr>
              <p:spPr bwMode="auto">
                <a:xfrm>
                  <a:off x="5021" y="779"/>
                  <a:ext cx="8" cy="6"/>
                </a:xfrm>
                <a:custGeom>
                  <a:avLst/>
                  <a:gdLst>
                    <a:gd name="T0" fmla="*/ 4 w 7"/>
                    <a:gd name="T1" fmla="*/ 1 h 5"/>
                    <a:gd name="T2" fmla="*/ 6 w 7"/>
                    <a:gd name="T3" fmla="*/ 0 h 5"/>
                    <a:gd name="T4" fmla="*/ 7 w 7"/>
                    <a:gd name="T5" fmla="*/ 1 h 5"/>
                    <a:gd name="T6" fmla="*/ 6 w 7"/>
                    <a:gd name="T7" fmla="*/ 3 h 5"/>
                    <a:gd name="T8" fmla="*/ 0 w 7"/>
                    <a:gd name="T9" fmla="*/ 5 h 5"/>
                    <a:gd name="T10" fmla="*/ 4 w 7"/>
                    <a:gd name="T1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5">
                      <a:moveTo>
                        <a:pt x="4" y="1"/>
                      </a:moveTo>
                      <a:cubicBezTo>
                        <a:pt x="4" y="1"/>
                        <a:pt x="5" y="1"/>
                        <a:pt x="6" y="0"/>
                      </a:cubicBezTo>
                      <a:cubicBezTo>
                        <a:pt x="6" y="1"/>
                        <a:pt x="6" y="1"/>
                        <a:pt x="7" y="1"/>
                      </a:cubicBezTo>
                      <a:cubicBezTo>
                        <a:pt x="7" y="2"/>
                        <a:pt x="7" y="2"/>
                        <a:pt x="6" y="3"/>
                      </a:cubicBezTo>
                      <a:cubicBezTo>
                        <a:pt x="4" y="4"/>
                        <a:pt x="2" y="4"/>
                        <a:pt x="0" y="5"/>
                      </a:cubicBezTo>
                      <a:cubicBezTo>
                        <a:pt x="0" y="3"/>
                        <a:pt x="2" y="2"/>
                        <a:pt x="4" y="1"/>
                      </a:cubicBezTo>
                      <a:close/>
                    </a:path>
                  </a:pathLst>
                </a:custGeom>
                <a:solidFill>
                  <a:srgbClr val="D3D1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8" name="Freeform 590"/>
                <p:cNvSpPr>
                  <a:spLocks/>
                </p:cNvSpPr>
                <p:nvPr userDrawn="1"/>
              </p:nvSpPr>
              <p:spPr bwMode="auto">
                <a:xfrm>
                  <a:off x="5017" y="775"/>
                  <a:ext cx="4" cy="3"/>
                </a:xfrm>
                <a:custGeom>
                  <a:avLst/>
                  <a:gdLst>
                    <a:gd name="T0" fmla="*/ 0 w 4"/>
                    <a:gd name="T1" fmla="*/ 1 h 3"/>
                    <a:gd name="T2" fmla="*/ 4 w 4"/>
                    <a:gd name="T3" fmla="*/ 0 h 3"/>
                    <a:gd name="T4" fmla="*/ 0 w 4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1"/>
                      </a:move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3" y="3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3D1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9" name="Freeform 591"/>
                <p:cNvSpPr>
                  <a:spLocks/>
                </p:cNvSpPr>
                <p:nvPr userDrawn="1"/>
              </p:nvSpPr>
              <p:spPr bwMode="auto">
                <a:xfrm>
                  <a:off x="5014" y="785"/>
                  <a:ext cx="5" cy="5"/>
                </a:xfrm>
                <a:custGeom>
                  <a:avLst/>
                  <a:gdLst>
                    <a:gd name="T0" fmla="*/ 4 w 4"/>
                    <a:gd name="T1" fmla="*/ 1 h 4"/>
                    <a:gd name="T2" fmla="*/ 2 w 4"/>
                    <a:gd name="T3" fmla="*/ 4 h 4"/>
                    <a:gd name="T4" fmla="*/ 4 w 4"/>
                    <a:gd name="T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4" y="1"/>
                      </a:moveTo>
                      <a:cubicBezTo>
                        <a:pt x="3" y="2"/>
                        <a:pt x="3" y="3"/>
                        <a:pt x="2" y="4"/>
                      </a:cubicBezTo>
                      <a:cubicBezTo>
                        <a:pt x="3" y="3"/>
                        <a:pt x="0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D3D1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0" name="Freeform 592"/>
                <p:cNvSpPr>
                  <a:spLocks/>
                </p:cNvSpPr>
                <p:nvPr userDrawn="1"/>
              </p:nvSpPr>
              <p:spPr bwMode="auto">
                <a:xfrm>
                  <a:off x="5011" y="791"/>
                  <a:ext cx="5" cy="4"/>
                </a:xfrm>
                <a:custGeom>
                  <a:avLst/>
                  <a:gdLst>
                    <a:gd name="T0" fmla="*/ 4 w 4"/>
                    <a:gd name="T1" fmla="*/ 0 h 4"/>
                    <a:gd name="T2" fmla="*/ 0 w 4"/>
                    <a:gd name="T3" fmla="*/ 4 h 4"/>
                    <a:gd name="T4" fmla="*/ 4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2"/>
                        <a:pt x="2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D3D1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1" name="Freeform 593"/>
                <p:cNvSpPr>
                  <a:spLocks/>
                </p:cNvSpPr>
                <p:nvPr userDrawn="1"/>
              </p:nvSpPr>
              <p:spPr bwMode="auto">
                <a:xfrm>
                  <a:off x="5013" y="772"/>
                  <a:ext cx="4" cy="5"/>
                </a:xfrm>
                <a:custGeom>
                  <a:avLst/>
                  <a:gdLst>
                    <a:gd name="T0" fmla="*/ 0 w 3"/>
                    <a:gd name="T1" fmla="*/ 1 h 4"/>
                    <a:gd name="T2" fmla="*/ 2 w 3"/>
                    <a:gd name="T3" fmla="*/ 0 h 4"/>
                    <a:gd name="T4" fmla="*/ 3 w 3"/>
                    <a:gd name="T5" fmla="*/ 3 h 4"/>
                    <a:gd name="T6" fmla="*/ 3 w 3"/>
                    <a:gd name="T7" fmla="*/ 3 h 4"/>
                    <a:gd name="T8" fmla="*/ 1 w 3"/>
                    <a:gd name="T9" fmla="*/ 4 h 4"/>
                    <a:gd name="T10" fmla="*/ 0 w 3"/>
                    <a:gd name="T1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4">
                      <a:moveTo>
                        <a:pt x="0" y="1"/>
                      </a:move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3" y="1"/>
                        <a:pt x="3" y="2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2" y="3"/>
                        <a:pt x="1" y="4"/>
                      </a:cubicBezTo>
                      <a:cubicBezTo>
                        <a:pt x="1" y="3"/>
                        <a:pt x="1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D3D1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2" name="Freeform 594"/>
                <p:cNvSpPr>
                  <a:spLocks/>
                </p:cNvSpPr>
                <p:nvPr userDrawn="1"/>
              </p:nvSpPr>
              <p:spPr bwMode="auto">
                <a:xfrm>
                  <a:off x="5016" y="770"/>
                  <a:ext cx="2" cy="2"/>
                </a:xfrm>
                <a:custGeom>
                  <a:avLst/>
                  <a:gdLst>
                    <a:gd name="T0" fmla="*/ 0 w 2"/>
                    <a:gd name="T1" fmla="*/ 2 h 2"/>
                    <a:gd name="T2" fmla="*/ 0 w 2"/>
                    <a:gd name="T3" fmla="*/ 0 h 2"/>
                    <a:gd name="T4" fmla="*/ 2 w 2"/>
                    <a:gd name="T5" fmla="*/ 0 h 2"/>
                    <a:gd name="T6" fmla="*/ 0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D3D1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3" name="Freeform 595"/>
                <p:cNvSpPr>
                  <a:spLocks/>
                </p:cNvSpPr>
                <p:nvPr userDrawn="1"/>
              </p:nvSpPr>
              <p:spPr bwMode="auto">
                <a:xfrm>
                  <a:off x="5257" y="440"/>
                  <a:ext cx="83" cy="83"/>
                </a:xfrm>
                <a:custGeom>
                  <a:avLst/>
                  <a:gdLst>
                    <a:gd name="T0" fmla="*/ 71 w 72"/>
                    <a:gd name="T1" fmla="*/ 62 h 72"/>
                    <a:gd name="T2" fmla="*/ 71 w 72"/>
                    <a:gd name="T3" fmla="*/ 64 h 72"/>
                    <a:gd name="T4" fmla="*/ 72 w 72"/>
                    <a:gd name="T5" fmla="*/ 69 h 72"/>
                    <a:gd name="T6" fmla="*/ 65 w 72"/>
                    <a:gd name="T7" fmla="*/ 69 h 72"/>
                    <a:gd name="T8" fmla="*/ 57 w 72"/>
                    <a:gd name="T9" fmla="*/ 71 h 72"/>
                    <a:gd name="T10" fmla="*/ 37 w 72"/>
                    <a:gd name="T11" fmla="*/ 51 h 72"/>
                    <a:gd name="T12" fmla="*/ 36 w 72"/>
                    <a:gd name="T13" fmla="*/ 47 h 72"/>
                    <a:gd name="T14" fmla="*/ 32 w 72"/>
                    <a:gd name="T15" fmla="*/ 36 h 72"/>
                    <a:gd name="T16" fmla="*/ 26 w 72"/>
                    <a:gd name="T17" fmla="*/ 29 h 72"/>
                    <a:gd name="T18" fmla="*/ 25 w 72"/>
                    <a:gd name="T19" fmla="*/ 26 h 72"/>
                    <a:gd name="T20" fmla="*/ 17 w 72"/>
                    <a:gd name="T21" fmla="*/ 10 h 72"/>
                    <a:gd name="T22" fmla="*/ 16 w 72"/>
                    <a:gd name="T23" fmla="*/ 9 h 72"/>
                    <a:gd name="T24" fmla="*/ 0 w 72"/>
                    <a:gd name="T25" fmla="*/ 7 h 72"/>
                    <a:gd name="T26" fmla="*/ 13 w 72"/>
                    <a:gd name="T27" fmla="*/ 0 h 72"/>
                    <a:gd name="T28" fmla="*/ 25 w 72"/>
                    <a:gd name="T29" fmla="*/ 9 h 72"/>
                    <a:gd name="T30" fmla="*/ 37 w 72"/>
                    <a:gd name="T31" fmla="*/ 20 h 72"/>
                    <a:gd name="T32" fmla="*/ 54 w 72"/>
                    <a:gd name="T33" fmla="*/ 39 h 72"/>
                    <a:gd name="T34" fmla="*/ 67 w 72"/>
                    <a:gd name="T35" fmla="*/ 51 h 72"/>
                    <a:gd name="T36" fmla="*/ 71 w 72"/>
                    <a:gd name="T37" fmla="*/ 60 h 72"/>
                    <a:gd name="T38" fmla="*/ 71 w 72"/>
                    <a:gd name="T39" fmla="*/ 6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2" h="72">
                      <a:moveTo>
                        <a:pt x="71" y="62"/>
                      </a:moveTo>
                      <a:cubicBezTo>
                        <a:pt x="71" y="63"/>
                        <a:pt x="71" y="64"/>
                        <a:pt x="71" y="64"/>
                      </a:cubicBezTo>
                      <a:cubicBezTo>
                        <a:pt x="71" y="66"/>
                        <a:pt x="72" y="68"/>
                        <a:pt x="72" y="69"/>
                      </a:cubicBezTo>
                      <a:cubicBezTo>
                        <a:pt x="70" y="72"/>
                        <a:pt x="68" y="69"/>
                        <a:pt x="65" y="69"/>
                      </a:cubicBezTo>
                      <a:cubicBezTo>
                        <a:pt x="61" y="66"/>
                        <a:pt x="60" y="69"/>
                        <a:pt x="57" y="71"/>
                      </a:cubicBezTo>
                      <a:cubicBezTo>
                        <a:pt x="51" y="64"/>
                        <a:pt x="40" y="61"/>
                        <a:pt x="37" y="51"/>
                      </a:cubicBezTo>
                      <a:cubicBezTo>
                        <a:pt x="37" y="50"/>
                        <a:pt x="37" y="49"/>
                        <a:pt x="36" y="47"/>
                      </a:cubicBezTo>
                      <a:cubicBezTo>
                        <a:pt x="36" y="43"/>
                        <a:pt x="34" y="40"/>
                        <a:pt x="32" y="36"/>
                      </a:cubicBezTo>
                      <a:cubicBezTo>
                        <a:pt x="30" y="34"/>
                        <a:pt x="28" y="32"/>
                        <a:pt x="26" y="29"/>
                      </a:cubicBezTo>
                      <a:cubicBezTo>
                        <a:pt x="26" y="28"/>
                        <a:pt x="25" y="27"/>
                        <a:pt x="25" y="26"/>
                      </a:cubicBezTo>
                      <a:cubicBezTo>
                        <a:pt x="24" y="20"/>
                        <a:pt x="21" y="14"/>
                        <a:pt x="17" y="10"/>
                      </a:cubicBezTo>
                      <a:cubicBezTo>
                        <a:pt x="17" y="9"/>
                        <a:pt x="17" y="9"/>
                        <a:pt x="16" y="9"/>
                      </a:cubicBezTo>
                      <a:cubicBezTo>
                        <a:pt x="12" y="0"/>
                        <a:pt x="6" y="6"/>
                        <a:pt x="0" y="7"/>
                      </a:cubicBezTo>
                      <a:cubicBezTo>
                        <a:pt x="2" y="1"/>
                        <a:pt x="8" y="2"/>
                        <a:pt x="13" y="0"/>
                      </a:cubicBezTo>
                      <a:cubicBezTo>
                        <a:pt x="18" y="1"/>
                        <a:pt x="22" y="4"/>
                        <a:pt x="25" y="9"/>
                      </a:cubicBezTo>
                      <a:cubicBezTo>
                        <a:pt x="27" y="14"/>
                        <a:pt x="29" y="21"/>
                        <a:pt x="37" y="20"/>
                      </a:cubicBezTo>
                      <a:cubicBezTo>
                        <a:pt x="43" y="26"/>
                        <a:pt x="50" y="32"/>
                        <a:pt x="54" y="39"/>
                      </a:cubicBezTo>
                      <a:cubicBezTo>
                        <a:pt x="59" y="43"/>
                        <a:pt x="63" y="47"/>
                        <a:pt x="67" y="51"/>
                      </a:cubicBezTo>
                      <a:cubicBezTo>
                        <a:pt x="71" y="53"/>
                        <a:pt x="72" y="56"/>
                        <a:pt x="71" y="60"/>
                      </a:cubicBezTo>
                      <a:cubicBezTo>
                        <a:pt x="71" y="60"/>
                        <a:pt x="71" y="61"/>
                        <a:pt x="71" y="62"/>
                      </a:cubicBezTo>
                      <a:close/>
                    </a:path>
                  </a:pathLst>
                </a:custGeom>
                <a:solidFill>
                  <a:srgbClr val="3A41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4" name="Freeform 596"/>
                <p:cNvSpPr>
                  <a:spLocks/>
                </p:cNvSpPr>
                <p:nvPr userDrawn="1"/>
              </p:nvSpPr>
              <p:spPr bwMode="auto">
                <a:xfrm>
                  <a:off x="5319" y="353"/>
                  <a:ext cx="81" cy="86"/>
                </a:xfrm>
                <a:custGeom>
                  <a:avLst/>
                  <a:gdLst>
                    <a:gd name="T0" fmla="*/ 58 w 70"/>
                    <a:gd name="T1" fmla="*/ 0 h 74"/>
                    <a:gd name="T2" fmla="*/ 69 w 70"/>
                    <a:gd name="T3" fmla="*/ 16 h 74"/>
                    <a:gd name="T4" fmla="*/ 70 w 70"/>
                    <a:gd name="T5" fmla="*/ 26 h 74"/>
                    <a:gd name="T6" fmla="*/ 67 w 70"/>
                    <a:gd name="T7" fmla="*/ 25 h 74"/>
                    <a:gd name="T8" fmla="*/ 59 w 70"/>
                    <a:gd name="T9" fmla="*/ 24 h 74"/>
                    <a:gd name="T10" fmla="*/ 54 w 70"/>
                    <a:gd name="T11" fmla="*/ 30 h 74"/>
                    <a:gd name="T12" fmla="*/ 60 w 70"/>
                    <a:gd name="T13" fmla="*/ 33 h 74"/>
                    <a:gd name="T14" fmla="*/ 53 w 70"/>
                    <a:gd name="T15" fmla="*/ 36 h 74"/>
                    <a:gd name="T16" fmla="*/ 46 w 70"/>
                    <a:gd name="T17" fmla="*/ 38 h 74"/>
                    <a:gd name="T18" fmla="*/ 53 w 70"/>
                    <a:gd name="T19" fmla="*/ 41 h 74"/>
                    <a:gd name="T20" fmla="*/ 58 w 70"/>
                    <a:gd name="T21" fmla="*/ 44 h 74"/>
                    <a:gd name="T22" fmla="*/ 55 w 70"/>
                    <a:gd name="T23" fmla="*/ 50 h 74"/>
                    <a:gd name="T24" fmla="*/ 43 w 70"/>
                    <a:gd name="T25" fmla="*/ 57 h 74"/>
                    <a:gd name="T26" fmla="*/ 43 w 70"/>
                    <a:gd name="T27" fmla="*/ 57 h 74"/>
                    <a:gd name="T28" fmla="*/ 40 w 70"/>
                    <a:gd name="T29" fmla="*/ 74 h 74"/>
                    <a:gd name="T30" fmla="*/ 38 w 70"/>
                    <a:gd name="T31" fmla="*/ 73 h 74"/>
                    <a:gd name="T32" fmla="*/ 8 w 70"/>
                    <a:gd name="T33" fmla="*/ 73 h 74"/>
                    <a:gd name="T34" fmla="*/ 5 w 70"/>
                    <a:gd name="T35" fmla="*/ 74 h 74"/>
                    <a:gd name="T36" fmla="*/ 1 w 70"/>
                    <a:gd name="T37" fmla="*/ 72 h 74"/>
                    <a:gd name="T38" fmla="*/ 0 w 70"/>
                    <a:gd name="T39" fmla="*/ 70 h 74"/>
                    <a:gd name="T40" fmla="*/ 2 w 70"/>
                    <a:gd name="T41" fmla="*/ 68 h 74"/>
                    <a:gd name="T42" fmla="*/ 4 w 70"/>
                    <a:gd name="T43" fmla="*/ 67 h 74"/>
                    <a:gd name="T44" fmla="*/ 11 w 70"/>
                    <a:gd name="T45" fmla="*/ 58 h 74"/>
                    <a:gd name="T46" fmla="*/ 12 w 70"/>
                    <a:gd name="T47" fmla="*/ 55 h 74"/>
                    <a:gd name="T48" fmla="*/ 13 w 70"/>
                    <a:gd name="T49" fmla="*/ 52 h 74"/>
                    <a:gd name="T50" fmla="*/ 14 w 70"/>
                    <a:gd name="T51" fmla="*/ 49 h 74"/>
                    <a:gd name="T52" fmla="*/ 17 w 70"/>
                    <a:gd name="T53" fmla="*/ 48 h 74"/>
                    <a:gd name="T54" fmla="*/ 19 w 70"/>
                    <a:gd name="T55" fmla="*/ 47 h 74"/>
                    <a:gd name="T56" fmla="*/ 19 w 70"/>
                    <a:gd name="T57" fmla="*/ 47 h 74"/>
                    <a:gd name="T58" fmla="*/ 25 w 70"/>
                    <a:gd name="T59" fmla="*/ 38 h 74"/>
                    <a:gd name="T60" fmla="*/ 47 w 70"/>
                    <a:gd name="T61" fmla="*/ 22 h 74"/>
                    <a:gd name="T62" fmla="*/ 49 w 70"/>
                    <a:gd name="T63" fmla="*/ 14 h 74"/>
                    <a:gd name="T64" fmla="*/ 56 w 70"/>
                    <a:gd name="T65" fmla="*/ 11 h 74"/>
                    <a:gd name="T66" fmla="*/ 55 w 70"/>
                    <a:gd name="T67" fmla="*/ 14 h 74"/>
                    <a:gd name="T68" fmla="*/ 56 w 70"/>
                    <a:gd name="T69" fmla="*/ 12 h 74"/>
                    <a:gd name="T70" fmla="*/ 57 w 70"/>
                    <a:gd name="T71" fmla="*/ 2 h 74"/>
                    <a:gd name="T72" fmla="*/ 58 w 70"/>
                    <a:gd name="T73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70" h="74">
                      <a:moveTo>
                        <a:pt x="58" y="0"/>
                      </a:moveTo>
                      <a:cubicBezTo>
                        <a:pt x="66" y="4"/>
                        <a:pt x="70" y="9"/>
                        <a:pt x="69" y="16"/>
                      </a:cubicBezTo>
                      <a:cubicBezTo>
                        <a:pt x="68" y="20"/>
                        <a:pt x="70" y="23"/>
                        <a:pt x="70" y="26"/>
                      </a:cubicBezTo>
                      <a:cubicBezTo>
                        <a:pt x="69" y="27"/>
                        <a:pt x="67" y="27"/>
                        <a:pt x="67" y="25"/>
                      </a:cubicBezTo>
                      <a:cubicBezTo>
                        <a:pt x="65" y="20"/>
                        <a:pt x="62" y="20"/>
                        <a:pt x="59" y="24"/>
                      </a:cubicBezTo>
                      <a:cubicBezTo>
                        <a:pt x="58" y="27"/>
                        <a:pt x="54" y="27"/>
                        <a:pt x="54" y="30"/>
                      </a:cubicBezTo>
                      <a:cubicBezTo>
                        <a:pt x="55" y="33"/>
                        <a:pt x="58" y="30"/>
                        <a:pt x="60" y="33"/>
                      </a:cubicBezTo>
                      <a:cubicBezTo>
                        <a:pt x="59" y="37"/>
                        <a:pt x="56" y="36"/>
                        <a:pt x="53" y="36"/>
                      </a:cubicBezTo>
                      <a:cubicBezTo>
                        <a:pt x="51" y="36"/>
                        <a:pt x="47" y="34"/>
                        <a:pt x="46" y="38"/>
                      </a:cubicBezTo>
                      <a:cubicBezTo>
                        <a:pt x="46" y="42"/>
                        <a:pt x="50" y="42"/>
                        <a:pt x="53" y="41"/>
                      </a:cubicBezTo>
                      <a:cubicBezTo>
                        <a:pt x="55" y="40"/>
                        <a:pt x="57" y="42"/>
                        <a:pt x="58" y="44"/>
                      </a:cubicBezTo>
                      <a:cubicBezTo>
                        <a:pt x="59" y="47"/>
                        <a:pt x="58" y="49"/>
                        <a:pt x="55" y="50"/>
                      </a:cubicBezTo>
                      <a:cubicBezTo>
                        <a:pt x="53" y="55"/>
                        <a:pt x="47" y="55"/>
                        <a:pt x="43" y="57"/>
                      </a:cubicBezTo>
                      <a:cubicBezTo>
                        <a:pt x="43" y="57"/>
                        <a:pt x="43" y="57"/>
                        <a:pt x="43" y="57"/>
                      </a:cubicBezTo>
                      <a:cubicBezTo>
                        <a:pt x="42" y="63"/>
                        <a:pt x="44" y="69"/>
                        <a:pt x="40" y="74"/>
                      </a:cubicBezTo>
                      <a:cubicBezTo>
                        <a:pt x="39" y="74"/>
                        <a:pt x="39" y="73"/>
                        <a:pt x="38" y="73"/>
                      </a:cubicBezTo>
                      <a:cubicBezTo>
                        <a:pt x="25" y="62"/>
                        <a:pt x="23" y="62"/>
                        <a:pt x="8" y="73"/>
                      </a:cubicBezTo>
                      <a:cubicBezTo>
                        <a:pt x="7" y="74"/>
                        <a:pt x="6" y="74"/>
                        <a:pt x="5" y="74"/>
                      </a:cubicBezTo>
                      <a:cubicBezTo>
                        <a:pt x="3" y="74"/>
                        <a:pt x="2" y="74"/>
                        <a:pt x="1" y="72"/>
                      </a:cubicBezTo>
                      <a:cubicBezTo>
                        <a:pt x="1" y="72"/>
                        <a:pt x="0" y="71"/>
                        <a:pt x="0" y="70"/>
                      </a:cubicBezTo>
                      <a:cubicBezTo>
                        <a:pt x="1" y="70"/>
                        <a:pt x="2" y="69"/>
                        <a:pt x="2" y="68"/>
                      </a:cubicBezTo>
                      <a:cubicBezTo>
                        <a:pt x="3" y="67"/>
                        <a:pt x="3" y="67"/>
                        <a:pt x="4" y="67"/>
                      </a:cubicBezTo>
                      <a:cubicBezTo>
                        <a:pt x="11" y="68"/>
                        <a:pt x="9" y="62"/>
                        <a:pt x="11" y="58"/>
                      </a:cubicBezTo>
                      <a:cubicBezTo>
                        <a:pt x="12" y="58"/>
                        <a:pt x="12" y="57"/>
                        <a:pt x="12" y="55"/>
                      </a:cubicBezTo>
                      <a:cubicBezTo>
                        <a:pt x="12" y="54"/>
                        <a:pt x="13" y="53"/>
                        <a:pt x="13" y="52"/>
                      </a:cubicBezTo>
                      <a:cubicBezTo>
                        <a:pt x="14" y="51"/>
                        <a:pt x="14" y="50"/>
                        <a:pt x="14" y="49"/>
                      </a:cubicBezTo>
                      <a:cubicBezTo>
                        <a:pt x="15" y="49"/>
                        <a:pt x="16" y="49"/>
                        <a:pt x="17" y="48"/>
                      </a:cubicBezTo>
                      <a:cubicBezTo>
                        <a:pt x="18" y="49"/>
                        <a:pt x="19" y="48"/>
                        <a:pt x="19" y="47"/>
                      </a:cubicBezTo>
                      <a:cubicBezTo>
                        <a:pt x="19" y="47"/>
                        <a:pt x="19" y="47"/>
                        <a:pt x="19" y="47"/>
                      </a:cubicBezTo>
                      <a:cubicBezTo>
                        <a:pt x="21" y="44"/>
                        <a:pt x="22" y="40"/>
                        <a:pt x="25" y="38"/>
                      </a:cubicBezTo>
                      <a:cubicBezTo>
                        <a:pt x="34" y="35"/>
                        <a:pt x="37" y="24"/>
                        <a:pt x="47" y="22"/>
                      </a:cubicBezTo>
                      <a:cubicBezTo>
                        <a:pt x="50" y="21"/>
                        <a:pt x="48" y="17"/>
                        <a:pt x="49" y="14"/>
                      </a:cubicBezTo>
                      <a:cubicBezTo>
                        <a:pt x="49" y="10"/>
                        <a:pt x="51" y="8"/>
                        <a:pt x="56" y="11"/>
                      </a:cubicBezTo>
                      <a:cubicBezTo>
                        <a:pt x="56" y="12"/>
                        <a:pt x="57" y="13"/>
                        <a:pt x="55" y="14"/>
                      </a:cubicBezTo>
                      <a:cubicBezTo>
                        <a:pt x="56" y="14"/>
                        <a:pt x="56" y="13"/>
                        <a:pt x="56" y="12"/>
                      </a:cubicBezTo>
                      <a:cubicBezTo>
                        <a:pt x="56" y="9"/>
                        <a:pt x="54" y="5"/>
                        <a:pt x="57" y="2"/>
                      </a:cubicBezTo>
                      <a:cubicBezTo>
                        <a:pt x="57" y="1"/>
                        <a:pt x="57" y="1"/>
                        <a:pt x="58" y="0"/>
                      </a:cubicBezTo>
                      <a:close/>
                    </a:path>
                  </a:pathLst>
                </a:custGeom>
                <a:solidFill>
                  <a:srgbClr val="7A7C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5" name="Freeform 597"/>
                <p:cNvSpPr>
                  <a:spLocks/>
                </p:cNvSpPr>
                <p:nvPr userDrawn="1"/>
              </p:nvSpPr>
              <p:spPr bwMode="auto">
                <a:xfrm>
                  <a:off x="5311" y="448"/>
                  <a:ext cx="2" cy="4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2 h 3"/>
                    <a:gd name="T4" fmla="*/ 2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2" y="1"/>
                        <a:pt x="2" y="3"/>
                        <a:pt x="0" y="2"/>
                      </a:cubicBezTo>
                      <a:cubicBezTo>
                        <a:pt x="1" y="1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7A7C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6" name="Freeform 598"/>
                <p:cNvSpPr>
                  <a:spLocks/>
                </p:cNvSpPr>
                <p:nvPr userDrawn="1"/>
              </p:nvSpPr>
              <p:spPr bwMode="auto">
                <a:xfrm>
                  <a:off x="5314" y="422"/>
                  <a:ext cx="51" cy="38"/>
                </a:xfrm>
                <a:custGeom>
                  <a:avLst/>
                  <a:gdLst>
                    <a:gd name="T0" fmla="*/ 8 w 44"/>
                    <a:gd name="T1" fmla="*/ 15 h 33"/>
                    <a:gd name="T2" fmla="*/ 20 w 44"/>
                    <a:gd name="T3" fmla="*/ 1 h 33"/>
                    <a:gd name="T4" fmla="*/ 24 w 44"/>
                    <a:gd name="T5" fmla="*/ 1 h 33"/>
                    <a:gd name="T6" fmla="*/ 42 w 44"/>
                    <a:gd name="T7" fmla="*/ 10 h 33"/>
                    <a:gd name="T8" fmla="*/ 44 w 44"/>
                    <a:gd name="T9" fmla="*/ 15 h 33"/>
                    <a:gd name="T10" fmla="*/ 38 w 44"/>
                    <a:gd name="T11" fmla="*/ 25 h 33"/>
                    <a:gd name="T12" fmla="*/ 36 w 44"/>
                    <a:gd name="T13" fmla="*/ 26 h 33"/>
                    <a:gd name="T14" fmla="*/ 36 w 44"/>
                    <a:gd name="T15" fmla="*/ 26 h 33"/>
                    <a:gd name="T16" fmla="*/ 17 w 44"/>
                    <a:gd name="T17" fmla="*/ 29 h 33"/>
                    <a:gd name="T18" fmla="*/ 15 w 44"/>
                    <a:gd name="T19" fmla="*/ 30 h 33"/>
                    <a:gd name="T20" fmla="*/ 12 w 44"/>
                    <a:gd name="T21" fmla="*/ 31 h 33"/>
                    <a:gd name="T22" fmla="*/ 9 w 44"/>
                    <a:gd name="T23" fmla="*/ 26 h 33"/>
                    <a:gd name="T24" fmla="*/ 8 w 44"/>
                    <a:gd name="T25" fmla="*/ 26 h 33"/>
                    <a:gd name="T26" fmla="*/ 1 w 44"/>
                    <a:gd name="T27" fmla="*/ 23 h 33"/>
                    <a:gd name="T28" fmla="*/ 0 w 44"/>
                    <a:gd name="T29" fmla="*/ 21 h 33"/>
                    <a:gd name="T30" fmla="*/ 0 w 44"/>
                    <a:gd name="T31" fmla="*/ 20 h 33"/>
                    <a:gd name="T32" fmla="*/ 2 w 44"/>
                    <a:gd name="T33" fmla="*/ 18 h 33"/>
                    <a:gd name="T34" fmla="*/ 3 w 44"/>
                    <a:gd name="T35" fmla="*/ 14 h 33"/>
                    <a:gd name="T36" fmla="*/ 5 w 44"/>
                    <a:gd name="T37" fmla="*/ 13 h 33"/>
                    <a:gd name="T38" fmla="*/ 8 w 44"/>
                    <a:gd name="T39" fmla="*/ 15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4" h="33">
                      <a:moveTo>
                        <a:pt x="8" y="15"/>
                      </a:moveTo>
                      <a:cubicBezTo>
                        <a:pt x="11" y="9"/>
                        <a:pt x="19" y="9"/>
                        <a:pt x="20" y="1"/>
                      </a:cubicBezTo>
                      <a:cubicBezTo>
                        <a:pt x="20" y="0"/>
                        <a:pt x="22" y="0"/>
                        <a:pt x="24" y="1"/>
                      </a:cubicBezTo>
                      <a:cubicBezTo>
                        <a:pt x="30" y="4"/>
                        <a:pt x="36" y="6"/>
                        <a:pt x="42" y="10"/>
                      </a:cubicBezTo>
                      <a:cubicBezTo>
                        <a:pt x="44" y="10"/>
                        <a:pt x="44" y="13"/>
                        <a:pt x="44" y="15"/>
                      </a:cubicBezTo>
                      <a:cubicBezTo>
                        <a:pt x="44" y="19"/>
                        <a:pt x="42" y="23"/>
                        <a:pt x="38" y="25"/>
                      </a:cubicBezTo>
                      <a:cubicBezTo>
                        <a:pt x="37" y="25"/>
                        <a:pt x="36" y="25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0" y="30"/>
                        <a:pt x="24" y="33"/>
                        <a:pt x="17" y="29"/>
                      </a:cubicBezTo>
                      <a:cubicBezTo>
                        <a:pt x="16" y="29"/>
                        <a:pt x="15" y="29"/>
                        <a:pt x="15" y="30"/>
                      </a:cubicBezTo>
                      <a:cubicBezTo>
                        <a:pt x="14" y="30"/>
                        <a:pt x="13" y="31"/>
                        <a:pt x="12" y="31"/>
                      </a:cubicBezTo>
                      <a:cubicBezTo>
                        <a:pt x="10" y="30"/>
                        <a:pt x="7" y="29"/>
                        <a:pt x="9" y="26"/>
                      </a:cubicBezTo>
                      <a:cubicBezTo>
                        <a:pt x="9" y="26"/>
                        <a:pt x="9" y="26"/>
                        <a:pt x="8" y="26"/>
                      </a:cubicBezTo>
                      <a:cubicBezTo>
                        <a:pt x="4" y="28"/>
                        <a:pt x="4" y="24"/>
                        <a:pt x="1" y="23"/>
                      </a:cubicBezTo>
                      <a:cubicBezTo>
                        <a:pt x="1" y="22"/>
                        <a:pt x="1" y="21"/>
                        <a:pt x="0" y="2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1" y="20"/>
                        <a:pt x="1" y="19"/>
                        <a:pt x="2" y="18"/>
                      </a:cubicBezTo>
                      <a:cubicBezTo>
                        <a:pt x="2" y="17"/>
                        <a:pt x="3" y="15"/>
                        <a:pt x="3" y="14"/>
                      </a:cubicBezTo>
                      <a:cubicBezTo>
                        <a:pt x="3" y="14"/>
                        <a:pt x="4" y="14"/>
                        <a:pt x="5" y="13"/>
                      </a:cubicBezTo>
                      <a:cubicBezTo>
                        <a:pt x="6" y="14"/>
                        <a:pt x="7" y="14"/>
                        <a:pt x="8" y="15"/>
                      </a:cubicBezTo>
                      <a:close/>
                    </a:path>
                  </a:pathLst>
                </a:custGeom>
                <a:solidFill>
                  <a:srgbClr val="6F72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7" name="Freeform 599"/>
                <p:cNvSpPr>
                  <a:spLocks/>
                </p:cNvSpPr>
                <p:nvPr userDrawn="1"/>
              </p:nvSpPr>
              <p:spPr bwMode="auto">
                <a:xfrm>
                  <a:off x="5314" y="442"/>
                  <a:ext cx="2" cy="3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0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7A7C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8" name="Freeform 600"/>
                <p:cNvSpPr>
                  <a:spLocks/>
                </p:cNvSpPr>
                <p:nvPr userDrawn="1"/>
              </p:nvSpPr>
              <p:spPr bwMode="auto">
                <a:xfrm>
                  <a:off x="5228" y="447"/>
                  <a:ext cx="75" cy="78"/>
                </a:xfrm>
                <a:custGeom>
                  <a:avLst/>
                  <a:gdLst>
                    <a:gd name="T0" fmla="*/ 28 w 65"/>
                    <a:gd name="T1" fmla="*/ 49 h 68"/>
                    <a:gd name="T2" fmla="*/ 18 w 65"/>
                    <a:gd name="T3" fmla="*/ 50 h 68"/>
                    <a:gd name="T4" fmla="*/ 11 w 65"/>
                    <a:gd name="T5" fmla="*/ 42 h 68"/>
                    <a:gd name="T6" fmla="*/ 2 w 65"/>
                    <a:gd name="T7" fmla="*/ 35 h 68"/>
                    <a:gd name="T8" fmla="*/ 9 w 65"/>
                    <a:gd name="T9" fmla="*/ 22 h 68"/>
                    <a:gd name="T10" fmla="*/ 14 w 65"/>
                    <a:gd name="T11" fmla="*/ 22 h 68"/>
                    <a:gd name="T12" fmla="*/ 20 w 65"/>
                    <a:gd name="T13" fmla="*/ 19 h 68"/>
                    <a:gd name="T14" fmla="*/ 22 w 65"/>
                    <a:gd name="T15" fmla="*/ 16 h 68"/>
                    <a:gd name="T16" fmla="*/ 25 w 65"/>
                    <a:gd name="T17" fmla="*/ 12 h 68"/>
                    <a:gd name="T18" fmla="*/ 41 w 65"/>
                    <a:gd name="T19" fmla="*/ 3 h 68"/>
                    <a:gd name="T20" fmla="*/ 41 w 65"/>
                    <a:gd name="T21" fmla="*/ 3 h 68"/>
                    <a:gd name="T22" fmla="*/ 47 w 65"/>
                    <a:gd name="T23" fmla="*/ 18 h 68"/>
                    <a:gd name="T24" fmla="*/ 52 w 65"/>
                    <a:gd name="T25" fmla="*/ 21 h 68"/>
                    <a:gd name="T26" fmla="*/ 52 w 65"/>
                    <a:gd name="T27" fmla="*/ 21 h 68"/>
                    <a:gd name="T28" fmla="*/ 52 w 65"/>
                    <a:gd name="T29" fmla="*/ 36 h 68"/>
                    <a:gd name="T30" fmla="*/ 56 w 65"/>
                    <a:gd name="T31" fmla="*/ 50 h 68"/>
                    <a:gd name="T32" fmla="*/ 65 w 65"/>
                    <a:gd name="T33" fmla="*/ 68 h 68"/>
                    <a:gd name="T34" fmla="*/ 50 w 65"/>
                    <a:gd name="T35" fmla="*/ 66 h 68"/>
                    <a:gd name="T36" fmla="*/ 44 w 65"/>
                    <a:gd name="T37" fmla="*/ 61 h 68"/>
                    <a:gd name="T38" fmla="*/ 28 w 65"/>
                    <a:gd name="T39" fmla="*/ 49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5" h="68">
                      <a:moveTo>
                        <a:pt x="28" y="49"/>
                      </a:moveTo>
                      <a:cubicBezTo>
                        <a:pt x="24" y="49"/>
                        <a:pt x="21" y="50"/>
                        <a:pt x="18" y="50"/>
                      </a:cubicBezTo>
                      <a:cubicBezTo>
                        <a:pt x="12" y="50"/>
                        <a:pt x="15" y="43"/>
                        <a:pt x="11" y="42"/>
                      </a:cubicBezTo>
                      <a:cubicBezTo>
                        <a:pt x="8" y="40"/>
                        <a:pt x="4" y="38"/>
                        <a:pt x="2" y="35"/>
                      </a:cubicBezTo>
                      <a:cubicBezTo>
                        <a:pt x="0" y="29"/>
                        <a:pt x="3" y="24"/>
                        <a:pt x="9" y="22"/>
                      </a:cubicBezTo>
                      <a:cubicBezTo>
                        <a:pt x="10" y="22"/>
                        <a:pt x="12" y="21"/>
                        <a:pt x="14" y="22"/>
                      </a:cubicBezTo>
                      <a:cubicBezTo>
                        <a:pt x="16" y="21"/>
                        <a:pt x="18" y="20"/>
                        <a:pt x="20" y="19"/>
                      </a:cubicBezTo>
                      <a:cubicBezTo>
                        <a:pt x="21" y="18"/>
                        <a:pt x="21" y="17"/>
                        <a:pt x="22" y="16"/>
                      </a:cubicBezTo>
                      <a:cubicBezTo>
                        <a:pt x="23" y="15"/>
                        <a:pt x="25" y="14"/>
                        <a:pt x="25" y="12"/>
                      </a:cubicBezTo>
                      <a:cubicBezTo>
                        <a:pt x="26" y="0"/>
                        <a:pt x="34" y="3"/>
                        <a:pt x="41" y="3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43" y="8"/>
                        <a:pt x="53" y="10"/>
                        <a:pt x="47" y="18"/>
                      </a:cubicBezTo>
                      <a:cubicBezTo>
                        <a:pt x="49" y="18"/>
                        <a:pt x="52" y="18"/>
                        <a:pt x="52" y="21"/>
                      </a:cubicBezTo>
                      <a:cubicBezTo>
                        <a:pt x="52" y="21"/>
                        <a:pt x="52" y="21"/>
                        <a:pt x="52" y="21"/>
                      </a:cubicBezTo>
                      <a:cubicBezTo>
                        <a:pt x="50" y="26"/>
                        <a:pt x="47" y="31"/>
                        <a:pt x="52" y="36"/>
                      </a:cubicBezTo>
                      <a:cubicBezTo>
                        <a:pt x="53" y="41"/>
                        <a:pt x="53" y="46"/>
                        <a:pt x="56" y="50"/>
                      </a:cubicBezTo>
                      <a:cubicBezTo>
                        <a:pt x="58" y="56"/>
                        <a:pt x="65" y="60"/>
                        <a:pt x="65" y="68"/>
                      </a:cubicBezTo>
                      <a:cubicBezTo>
                        <a:pt x="60" y="68"/>
                        <a:pt x="56" y="63"/>
                        <a:pt x="50" y="66"/>
                      </a:cubicBezTo>
                      <a:cubicBezTo>
                        <a:pt x="48" y="67"/>
                        <a:pt x="46" y="63"/>
                        <a:pt x="44" y="61"/>
                      </a:cubicBezTo>
                      <a:cubicBezTo>
                        <a:pt x="40" y="56"/>
                        <a:pt x="35" y="50"/>
                        <a:pt x="28" y="49"/>
                      </a:cubicBezTo>
                      <a:close/>
                    </a:path>
                  </a:pathLst>
                </a:custGeom>
                <a:solidFill>
                  <a:srgbClr val="2227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9" name="Freeform 601"/>
                <p:cNvSpPr>
                  <a:spLocks/>
                </p:cNvSpPr>
                <p:nvPr userDrawn="1"/>
              </p:nvSpPr>
              <p:spPr bwMode="auto">
                <a:xfrm>
                  <a:off x="5238" y="470"/>
                  <a:ext cx="6" cy="3"/>
                </a:xfrm>
                <a:custGeom>
                  <a:avLst/>
                  <a:gdLst>
                    <a:gd name="T0" fmla="*/ 5 w 5"/>
                    <a:gd name="T1" fmla="*/ 2 h 3"/>
                    <a:gd name="T2" fmla="*/ 0 w 5"/>
                    <a:gd name="T3" fmla="*/ 2 h 3"/>
                    <a:gd name="T4" fmla="*/ 5 w 5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5" y="2"/>
                      </a:moveTo>
                      <a:cubicBezTo>
                        <a:pt x="3" y="2"/>
                        <a:pt x="1" y="3"/>
                        <a:pt x="0" y="2"/>
                      </a:cubicBezTo>
                      <a:cubicBezTo>
                        <a:pt x="1" y="1"/>
                        <a:pt x="3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2F32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0" name="Freeform 602"/>
                <p:cNvSpPr>
                  <a:spLocks/>
                </p:cNvSpPr>
                <p:nvPr userDrawn="1"/>
              </p:nvSpPr>
              <p:spPr bwMode="auto">
                <a:xfrm>
                  <a:off x="5251" y="465"/>
                  <a:ext cx="2" cy="4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3 h 3"/>
                    <a:gd name="T4" fmla="*/ 2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1" y="2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2F32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1" name="Freeform 603"/>
                <p:cNvSpPr>
                  <a:spLocks/>
                </p:cNvSpPr>
                <p:nvPr userDrawn="1"/>
              </p:nvSpPr>
              <p:spPr bwMode="auto">
                <a:xfrm>
                  <a:off x="5052" y="545"/>
                  <a:ext cx="68" cy="32"/>
                </a:xfrm>
                <a:custGeom>
                  <a:avLst/>
                  <a:gdLst>
                    <a:gd name="T0" fmla="*/ 35 w 59"/>
                    <a:gd name="T1" fmla="*/ 14 h 28"/>
                    <a:gd name="T2" fmla="*/ 28 w 59"/>
                    <a:gd name="T3" fmla="*/ 25 h 28"/>
                    <a:gd name="T4" fmla="*/ 18 w 59"/>
                    <a:gd name="T5" fmla="*/ 28 h 28"/>
                    <a:gd name="T6" fmla="*/ 15 w 59"/>
                    <a:gd name="T7" fmla="*/ 20 h 28"/>
                    <a:gd name="T8" fmla="*/ 7 w 59"/>
                    <a:gd name="T9" fmla="*/ 21 h 28"/>
                    <a:gd name="T10" fmla="*/ 0 w 59"/>
                    <a:gd name="T11" fmla="*/ 16 h 28"/>
                    <a:gd name="T12" fmla="*/ 6 w 59"/>
                    <a:gd name="T13" fmla="*/ 14 h 28"/>
                    <a:gd name="T14" fmla="*/ 14 w 59"/>
                    <a:gd name="T15" fmla="*/ 13 h 28"/>
                    <a:gd name="T16" fmla="*/ 31 w 59"/>
                    <a:gd name="T17" fmla="*/ 6 h 28"/>
                    <a:gd name="T18" fmla="*/ 43 w 59"/>
                    <a:gd name="T19" fmla="*/ 3 h 28"/>
                    <a:gd name="T20" fmla="*/ 52 w 59"/>
                    <a:gd name="T21" fmla="*/ 0 h 28"/>
                    <a:gd name="T22" fmla="*/ 53 w 59"/>
                    <a:gd name="T23" fmla="*/ 2 h 28"/>
                    <a:gd name="T24" fmla="*/ 54 w 59"/>
                    <a:gd name="T25" fmla="*/ 8 h 28"/>
                    <a:gd name="T26" fmla="*/ 52 w 59"/>
                    <a:gd name="T27" fmla="*/ 16 h 28"/>
                    <a:gd name="T28" fmla="*/ 47 w 59"/>
                    <a:gd name="T29" fmla="*/ 16 h 28"/>
                    <a:gd name="T30" fmla="*/ 35 w 59"/>
                    <a:gd name="T31" fmla="*/ 14 h 28"/>
                    <a:gd name="T32" fmla="*/ 34 w 59"/>
                    <a:gd name="T33" fmla="*/ 13 h 28"/>
                    <a:gd name="T34" fmla="*/ 34 w 59"/>
                    <a:gd name="T35" fmla="*/ 13 h 28"/>
                    <a:gd name="T36" fmla="*/ 34 w 59"/>
                    <a:gd name="T37" fmla="*/ 12 h 28"/>
                    <a:gd name="T38" fmla="*/ 33 w 59"/>
                    <a:gd name="T39" fmla="*/ 13 h 28"/>
                    <a:gd name="T40" fmla="*/ 31 w 59"/>
                    <a:gd name="T41" fmla="*/ 15 h 28"/>
                    <a:gd name="T42" fmla="*/ 32 w 59"/>
                    <a:gd name="T43" fmla="*/ 15 h 28"/>
                    <a:gd name="T44" fmla="*/ 35 w 59"/>
                    <a:gd name="T45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9" h="28">
                      <a:moveTo>
                        <a:pt x="35" y="14"/>
                      </a:moveTo>
                      <a:cubicBezTo>
                        <a:pt x="36" y="23"/>
                        <a:pt x="36" y="23"/>
                        <a:pt x="28" y="25"/>
                      </a:cubicBezTo>
                      <a:cubicBezTo>
                        <a:pt x="25" y="25"/>
                        <a:pt x="21" y="25"/>
                        <a:pt x="18" y="28"/>
                      </a:cubicBezTo>
                      <a:cubicBezTo>
                        <a:pt x="14" y="26"/>
                        <a:pt x="18" y="22"/>
                        <a:pt x="15" y="20"/>
                      </a:cubicBezTo>
                      <a:cubicBezTo>
                        <a:pt x="12" y="18"/>
                        <a:pt x="9" y="20"/>
                        <a:pt x="7" y="21"/>
                      </a:cubicBezTo>
                      <a:cubicBezTo>
                        <a:pt x="3" y="22"/>
                        <a:pt x="1" y="19"/>
                        <a:pt x="0" y="16"/>
                      </a:cubicBezTo>
                      <a:cubicBezTo>
                        <a:pt x="2" y="16"/>
                        <a:pt x="4" y="15"/>
                        <a:pt x="6" y="14"/>
                      </a:cubicBezTo>
                      <a:cubicBezTo>
                        <a:pt x="9" y="15"/>
                        <a:pt x="12" y="14"/>
                        <a:pt x="14" y="13"/>
                      </a:cubicBezTo>
                      <a:cubicBezTo>
                        <a:pt x="20" y="10"/>
                        <a:pt x="25" y="8"/>
                        <a:pt x="31" y="6"/>
                      </a:cubicBezTo>
                      <a:cubicBezTo>
                        <a:pt x="36" y="8"/>
                        <a:pt x="39" y="5"/>
                        <a:pt x="43" y="3"/>
                      </a:cubicBezTo>
                      <a:cubicBezTo>
                        <a:pt x="46" y="2"/>
                        <a:pt x="49" y="1"/>
                        <a:pt x="52" y="0"/>
                      </a:cubicBezTo>
                      <a:cubicBezTo>
                        <a:pt x="52" y="0"/>
                        <a:pt x="52" y="1"/>
                        <a:pt x="53" y="2"/>
                      </a:cubicBezTo>
                      <a:cubicBezTo>
                        <a:pt x="53" y="4"/>
                        <a:pt x="52" y="6"/>
                        <a:pt x="54" y="8"/>
                      </a:cubicBezTo>
                      <a:cubicBezTo>
                        <a:pt x="59" y="12"/>
                        <a:pt x="51" y="13"/>
                        <a:pt x="52" y="16"/>
                      </a:cubicBezTo>
                      <a:cubicBezTo>
                        <a:pt x="52" y="17"/>
                        <a:pt x="48" y="18"/>
                        <a:pt x="47" y="16"/>
                      </a:cubicBezTo>
                      <a:cubicBezTo>
                        <a:pt x="44" y="9"/>
                        <a:pt x="39" y="13"/>
                        <a:pt x="35" y="14"/>
                      </a:cubicBezTo>
                      <a:cubicBezTo>
                        <a:pt x="34" y="14"/>
                        <a:pt x="34" y="14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2"/>
                        <a:pt x="34" y="12"/>
                      </a:cubicBezTo>
                      <a:cubicBezTo>
                        <a:pt x="34" y="12"/>
                        <a:pt x="33" y="13"/>
                        <a:pt x="33" y="13"/>
                      </a:cubicBezTo>
                      <a:cubicBezTo>
                        <a:pt x="33" y="14"/>
                        <a:pt x="31" y="14"/>
                        <a:pt x="31" y="15"/>
                      </a:cubicBezTo>
                      <a:cubicBezTo>
                        <a:pt x="31" y="15"/>
                        <a:pt x="32" y="15"/>
                        <a:pt x="32" y="15"/>
                      </a:cubicBezTo>
                      <a:cubicBezTo>
                        <a:pt x="33" y="14"/>
                        <a:pt x="34" y="13"/>
                        <a:pt x="35" y="14"/>
                      </a:cubicBezTo>
                      <a:close/>
                    </a:path>
                  </a:pathLst>
                </a:custGeom>
                <a:solidFill>
                  <a:srgbClr val="B2B5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2" name="Freeform 604"/>
                <p:cNvSpPr>
                  <a:spLocks/>
                </p:cNvSpPr>
                <p:nvPr userDrawn="1"/>
              </p:nvSpPr>
              <p:spPr bwMode="auto">
                <a:xfrm>
                  <a:off x="4831" y="638"/>
                  <a:ext cx="39" cy="50"/>
                </a:xfrm>
                <a:custGeom>
                  <a:avLst/>
                  <a:gdLst>
                    <a:gd name="T0" fmla="*/ 6 w 34"/>
                    <a:gd name="T1" fmla="*/ 10 h 43"/>
                    <a:gd name="T2" fmla="*/ 9 w 34"/>
                    <a:gd name="T3" fmla="*/ 8 h 43"/>
                    <a:gd name="T4" fmla="*/ 12 w 34"/>
                    <a:gd name="T5" fmla="*/ 7 h 43"/>
                    <a:gd name="T6" fmla="*/ 28 w 34"/>
                    <a:gd name="T7" fmla="*/ 0 h 43"/>
                    <a:gd name="T8" fmla="*/ 23 w 34"/>
                    <a:gd name="T9" fmla="*/ 8 h 43"/>
                    <a:gd name="T10" fmla="*/ 22 w 34"/>
                    <a:gd name="T11" fmla="*/ 12 h 43"/>
                    <a:gd name="T12" fmla="*/ 16 w 34"/>
                    <a:gd name="T13" fmla="*/ 24 h 43"/>
                    <a:gd name="T14" fmla="*/ 33 w 34"/>
                    <a:gd name="T15" fmla="*/ 43 h 43"/>
                    <a:gd name="T16" fmla="*/ 30 w 34"/>
                    <a:gd name="T17" fmla="*/ 43 h 43"/>
                    <a:gd name="T18" fmla="*/ 27 w 34"/>
                    <a:gd name="T19" fmla="*/ 42 h 43"/>
                    <a:gd name="T20" fmla="*/ 20 w 34"/>
                    <a:gd name="T21" fmla="*/ 40 h 43"/>
                    <a:gd name="T22" fmla="*/ 18 w 34"/>
                    <a:gd name="T23" fmla="*/ 38 h 43"/>
                    <a:gd name="T24" fmla="*/ 4 w 34"/>
                    <a:gd name="T25" fmla="*/ 25 h 43"/>
                    <a:gd name="T26" fmla="*/ 1 w 34"/>
                    <a:gd name="T27" fmla="*/ 16 h 43"/>
                    <a:gd name="T28" fmla="*/ 6 w 34"/>
                    <a:gd name="T29" fmla="*/ 1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4" h="43">
                      <a:moveTo>
                        <a:pt x="6" y="10"/>
                      </a:moveTo>
                      <a:cubicBezTo>
                        <a:pt x="7" y="9"/>
                        <a:pt x="8" y="9"/>
                        <a:pt x="9" y="8"/>
                      </a:cubicBezTo>
                      <a:cubicBezTo>
                        <a:pt x="10" y="8"/>
                        <a:pt x="11" y="7"/>
                        <a:pt x="12" y="7"/>
                      </a:cubicBezTo>
                      <a:cubicBezTo>
                        <a:pt x="17" y="5"/>
                        <a:pt x="23" y="3"/>
                        <a:pt x="28" y="0"/>
                      </a:cubicBezTo>
                      <a:cubicBezTo>
                        <a:pt x="28" y="5"/>
                        <a:pt x="23" y="4"/>
                        <a:pt x="23" y="8"/>
                      </a:cubicBezTo>
                      <a:cubicBezTo>
                        <a:pt x="24" y="9"/>
                        <a:pt x="23" y="11"/>
                        <a:pt x="22" y="12"/>
                      </a:cubicBezTo>
                      <a:cubicBezTo>
                        <a:pt x="20" y="16"/>
                        <a:pt x="12" y="16"/>
                        <a:pt x="16" y="24"/>
                      </a:cubicBezTo>
                      <a:cubicBezTo>
                        <a:pt x="23" y="29"/>
                        <a:pt x="34" y="30"/>
                        <a:pt x="33" y="43"/>
                      </a:cubicBezTo>
                      <a:cubicBezTo>
                        <a:pt x="32" y="43"/>
                        <a:pt x="31" y="43"/>
                        <a:pt x="30" y="43"/>
                      </a:cubicBezTo>
                      <a:cubicBezTo>
                        <a:pt x="29" y="43"/>
                        <a:pt x="28" y="42"/>
                        <a:pt x="27" y="42"/>
                      </a:cubicBezTo>
                      <a:cubicBezTo>
                        <a:pt x="25" y="41"/>
                        <a:pt x="22" y="41"/>
                        <a:pt x="20" y="40"/>
                      </a:cubicBezTo>
                      <a:cubicBezTo>
                        <a:pt x="19" y="40"/>
                        <a:pt x="18" y="40"/>
                        <a:pt x="18" y="38"/>
                      </a:cubicBezTo>
                      <a:cubicBezTo>
                        <a:pt x="13" y="34"/>
                        <a:pt x="8" y="30"/>
                        <a:pt x="4" y="25"/>
                      </a:cubicBezTo>
                      <a:cubicBezTo>
                        <a:pt x="1" y="22"/>
                        <a:pt x="0" y="19"/>
                        <a:pt x="1" y="16"/>
                      </a:cubicBezTo>
                      <a:cubicBezTo>
                        <a:pt x="3" y="14"/>
                        <a:pt x="5" y="12"/>
                        <a:pt x="6" y="10"/>
                      </a:cubicBezTo>
                      <a:close/>
                    </a:path>
                  </a:pathLst>
                </a:custGeom>
                <a:solidFill>
                  <a:srgbClr val="EE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3" name="Freeform 605"/>
                <p:cNvSpPr>
                  <a:spLocks/>
                </p:cNvSpPr>
                <p:nvPr userDrawn="1"/>
              </p:nvSpPr>
              <p:spPr bwMode="auto">
                <a:xfrm>
                  <a:off x="5451" y="194"/>
                  <a:ext cx="20" cy="27"/>
                </a:xfrm>
                <a:custGeom>
                  <a:avLst/>
                  <a:gdLst>
                    <a:gd name="T0" fmla="*/ 5 w 17"/>
                    <a:gd name="T1" fmla="*/ 12 h 23"/>
                    <a:gd name="T2" fmla="*/ 15 w 17"/>
                    <a:gd name="T3" fmla="*/ 0 h 23"/>
                    <a:gd name="T4" fmla="*/ 17 w 17"/>
                    <a:gd name="T5" fmla="*/ 3 h 23"/>
                    <a:gd name="T6" fmla="*/ 4 w 17"/>
                    <a:gd name="T7" fmla="*/ 22 h 23"/>
                    <a:gd name="T8" fmla="*/ 1 w 17"/>
                    <a:gd name="T9" fmla="*/ 22 h 23"/>
                    <a:gd name="T10" fmla="*/ 5 w 17"/>
                    <a:gd name="T11" fmla="*/ 1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23">
                      <a:moveTo>
                        <a:pt x="5" y="12"/>
                      </a:moveTo>
                      <a:cubicBezTo>
                        <a:pt x="8" y="8"/>
                        <a:pt x="12" y="4"/>
                        <a:pt x="15" y="0"/>
                      </a:cubicBezTo>
                      <a:cubicBezTo>
                        <a:pt x="16" y="1"/>
                        <a:pt x="17" y="2"/>
                        <a:pt x="17" y="3"/>
                      </a:cubicBezTo>
                      <a:cubicBezTo>
                        <a:pt x="15" y="11"/>
                        <a:pt x="11" y="17"/>
                        <a:pt x="4" y="22"/>
                      </a:cubicBezTo>
                      <a:cubicBezTo>
                        <a:pt x="3" y="23"/>
                        <a:pt x="2" y="23"/>
                        <a:pt x="1" y="22"/>
                      </a:cubicBezTo>
                      <a:cubicBezTo>
                        <a:pt x="0" y="18"/>
                        <a:pt x="1" y="14"/>
                        <a:pt x="5" y="12"/>
                      </a:cubicBezTo>
                      <a:close/>
                    </a:path>
                  </a:pathLst>
                </a:custGeom>
                <a:solidFill>
                  <a:srgbClr val="B6C0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4" name="Freeform 606"/>
                <p:cNvSpPr>
                  <a:spLocks/>
                </p:cNvSpPr>
                <p:nvPr userDrawn="1"/>
              </p:nvSpPr>
              <p:spPr bwMode="auto">
                <a:xfrm>
                  <a:off x="5484" y="164"/>
                  <a:ext cx="17" cy="15"/>
                </a:xfrm>
                <a:custGeom>
                  <a:avLst/>
                  <a:gdLst>
                    <a:gd name="T0" fmla="*/ 10 w 15"/>
                    <a:gd name="T1" fmla="*/ 0 h 13"/>
                    <a:gd name="T2" fmla="*/ 12 w 15"/>
                    <a:gd name="T3" fmla="*/ 5 h 13"/>
                    <a:gd name="T4" fmla="*/ 2 w 15"/>
                    <a:gd name="T5" fmla="*/ 13 h 13"/>
                    <a:gd name="T6" fmla="*/ 1 w 15"/>
                    <a:gd name="T7" fmla="*/ 10 h 13"/>
                    <a:gd name="T8" fmla="*/ 6 w 15"/>
                    <a:gd name="T9" fmla="*/ 4 h 13"/>
                    <a:gd name="T10" fmla="*/ 7 w 15"/>
                    <a:gd name="T11" fmla="*/ 1 h 13"/>
                    <a:gd name="T12" fmla="*/ 10 w 15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13">
                      <a:moveTo>
                        <a:pt x="10" y="0"/>
                      </a:moveTo>
                      <a:cubicBezTo>
                        <a:pt x="12" y="0"/>
                        <a:pt x="15" y="0"/>
                        <a:pt x="12" y="5"/>
                      </a:cubicBezTo>
                      <a:cubicBezTo>
                        <a:pt x="10" y="8"/>
                        <a:pt x="5" y="9"/>
                        <a:pt x="2" y="13"/>
                      </a:cubicBezTo>
                      <a:cubicBezTo>
                        <a:pt x="1" y="13"/>
                        <a:pt x="0" y="12"/>
                        <a:pt x="1" y="10"/>
                      </a:cubicBezTo>
                      <a:cubicBezTo>
                        <a:pt x="2" y="8"/>
                        <a:pt x="3" y="5"/>
                        <a:pt x="6" y="4"/>
                      </a:cubicBezTo>
                      <a:cubicBezTo>
                        <a:pt x="6" y="3"/>
                        <a:pt x="7" y="2"/>
                        <a:pt x="7" y="1"/>
                      </a:cubicBezTo>
                      <a:cubicBezTo>
                        <a:pt x="8" y="1"/>
                        <a:pt x="9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8D8F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5" name="Freeform 607"/>
                <p:cNvSpPr>
                  <a:spLocks/>
                </p:cNvSpPr>
                <p:nvPr userDrawn="1"/>
              </p:nvSpPr>
              <p:spPr bwMode="auto">
                <a:xfrm>
                  <a:off x="5469" y="176"/>
                  <a:ext cx="17" cy="22"/>
                </a:xfrm>
                <a:custGeom>
                  <a:avLst/>
                  <a:gdLst>
                    <a:gd name="T0" fmla="*/ 14 w 15"/>
                    <a:gd name="T1" fmla="*/ 0 h 19"/>
                    <a:gd name="T2" fmla="*/ 15 w 15"/>
                    <a:gd name="T3" fmla="*/ 3 h 19"/>
                    <a:gd name="T4" fmla="*/ 15 w 15"/>
                    <a:gd name="T5" fmla="*/ 3 h 19"/>
                    <a:gd name="T6" fmla="*/ 2 w 15"/>
                    <a:gd name="T7" fmla="*/ 19 h 19"/>
                    <a:gd name="T8" fmla="*/ 0 w 15"/>
                    <a:gd name="T9" fmla="*/ 16 h 19"/>
                    <a:gd name="T10" fmla="*/ 14 w 15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9">
                      <a:moveTo>
                        <a:pt x="14" y="0"/>
                      </a:moveTo>
                      <a:cubicBezTo>
                        <a:pt x="14" y="1"/>
                        <a:pt x="15" y="2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3" y="10"/>
                        <a:pt x="10" y="17"/>
                        <a:pt x="2" y="19"/>
                      </a:cubicBezTo>
                      <a:cubicBezTo>
                        <a:pt x="1" y="18"/>
                        <a:pt x="1" y="17"/>
                        <a:pt x="0" y="16"/>
                      </a:cubicBezTo>
                      <a:cubicBezTo>
                        <a:pt x="5" y="11"/>
                        <a:pt x="9" y="6"/>
                        <a:pt x="14" y="0"/>
                      </a:cubicBezTo>
                      <a:close/>
                    </a:path>
                  </a:pathLst>
                </a:custGeom>
                <a:solidFill>
                  <a:srgbClr val="9DAB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6" name="Freeform 608"/>
                <p:cNvSpPr>
                  <a:spLocks/>
                </p:cNvSpPr>
                <p:nvPr userDrawn="1"/>
              </p:nvSpPr>
              <p:spPr bwMode="auto">
                <a:xfrm>
                  <a:off x="5447" y="205"/>
                  <a:ext cx="10" cy="16"/>
                </a:xfrm>
                <a:custGeom>
                  <a:avLst/>
                  <a:gdLst>
                    <a:gd name="T0" fmla="*/ 9 w 9"/>
                    <a:gd name="T1" fmla="*/ 3 h 14"/>
                    <a:gd name="T2" fmla="*/ 5 w 9"/>
                    <a:gd name="T3" fmla="*/ 13 h 14"/>
                    <a:gd name="T4" fmla="*/ 4 w 9"/>
                    <a:gd name="T5" fmla="*/ 14 h 14"/>
                    <a:gd name="T6" fmla="*/ 3 w 9"/>
                    <a:gd name="T7" fmla="*/ 14 h 14"/>
                    <a:gd name="T8" fmla="*/ 0 w 9"/>
                    <a:gd name="T9" fmla="*/ 13 h 14"/>
                    <a:gd name="T10" fmla="*/ 0 w 9"/>
                    <a:gd name="T11" fmla="*/ 11 h 14"/>
                    <a:gd name="T12" fmla="*/ 4 w 9"/>
                    <a:gd name="T13" fmla="*/ 4 h 14"/>
                    <a:gd name="T14" fmla="*/ 6 w 9"/>
                    <a:gd name="T15" fmla="*/ 1 h 14"/>
                    <a:gd name="T16" fmla="*/ 8 w 9"/>
                    <a:gd name="T17" fmla="*/ 0 h 14"/>
                    <a:gd name="T18" fmla="*/ 9 w 9"/>
                    <a:gd name="T19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" h="14">
                      <a:moveTo>
                        <a:pt x="9" y="3"/>
                      </a:moveTo>
                      <a:cubicBezTo>
                        <a:pt x="8" y="6"/>
                        <a:pt x="6" y="10"/>
                        <a:pt x="5" y="13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2" y="13"/>
                        <a:pt x="1" y="13"/>
                        <a:pt x="0" y="13"/>
                      </a:cubicBezTo>
                      <a:cubicBezTo>
                        <a:pt x="0" y="12"/>
                        <a:pt x="0" y="12"/>
                        <a:pt x="0" y="11"/>
                      </a:cubicBezTo>
                      <a:cubicBezTo>
                        <a:pt x="2" y="9"/>
                        <a:pt x="3" y="6"/>
                        <a:pt x="4" y="4"/>
                      </a:cubicBezTo>
                      <a:cubicBezTo>
                        <a:pt x="5" y="3"/>
                        <a:pt x="6" y="2"/>
                        <a:pt x="6" y="1"/>
                      </a:cubicBezTo>
                      <a:cubicBezTo>
                        <a:pt x="6" y="0"/>
                        <a:pt x="7" y="0"/>
                        <a:pt x="8" y="0"/>
                      </a:cubicBezTo>
                      <a:cubicBezTo>
                        <a:pt x="8" y="1"/>
                        <a:pt x="9" y="2"/>
                        <a:pt x="9" y="3"/>
                      </a:cubicBezTo>
                      <a:close/>
                    </a:path>
                  </a:pathLst>
                </a:custGeom>
                <a:solidFill>
                  <a:srgbClr val="5A52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7" name="Freeform 609"/>
                <p:cNvSpPr>
                  <a:spLocks/>
                </p:cNvSpPr>
                <p:nvPr userDrawn="1"/>
              </p:nvSpPr>
              <p:spPr bwMode="auto">
                <a:xfrm>
                  <a:off x="5491" y="165"/>
                  <a:ext cx="1" cy="4"/>
                </a:xfrm>
                <a:custGeom>
                  <a:avLst/>
                  <a:gdLst>
                    <a:gd name="T0" fmla="*/ 1 w 1"/>
                    <a:gd name="T1" fmla="*/ 0 h 3"/>
                    <a:gd name="T2" fmla="*/ 0 w 1"/>
                    <a:gd name="T3" fmla="*/ 3 h 3"/>
                    <a:gd name="T4" fmla="*/ 1 w 1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8387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8" name="Freeform 610"/>
                <p:cNvSpPr>
                  <a:spLocks/>
                </p:cNvSpPr>
                <p:nvPr userDrawn="1"/>
              </p:nvSpPr>
              <p:spPr bwMode="auto">
                <a:xfrm>
                  <a:off x="5412" y="259"/>
                  <a:ext cx="13" cy="13"/>
                </a:xfrm>
                <a:custGeom>
                  <a:avLst/>
                  <a:gdLst>
                    <a:gd name="T0" fmla="*/ 3 w 11"/>
                    <a:gd name="T1" fmla="*/ 10 h 11"/>
                    <a:gd name="T2" fmla="*/ 0 w 11"/>
                    <a:gd name="T3" fmla="*/ 9 h 11"/>
                    <a:gd name="T4" fmla="*/ 3 w 11"/>
                    <a:gd name="T5" fmla="*/ 5 h 11"/>
                    <a:gd name="T6" fmla="*/ 5 w 11"/>
                    <a:gd name="T7" fmla="*/ 2 h 11"/>
                    <a:gd name="T8" fmla="*/ 6 w 11"/>
                    <a:gd name="T9" fmla="*/ 1 h 11"/>
                    <a:gd name="T10" fmla="*/ 8 w 11"/>
                    <a:gd name="T11" fmla="*/ 0 h 11"/>
                    <a:gd name="T12" fmla="*/ 10 w 11"/>
                    <a:gd name="T13" fmla="*/ 1 h 11"/>
                    <a:gd name="T14" fmla="*/ 10 w 11"/>
                    <a:gd name="T15" fmla="*/ 4 h 11"/>
                    <a:gd name="T16" fmla="*/ 10 w 11"/>
                    <a:gd name="T17" fmla="*/ 6 h 11"/>
                    <a:gd name="T18" fmla="*/ 8 w 11"/>
                    <a:gd name="T19" fmla="*/ 8 h 11"/>
                    <a:gd name="T20" fmla="*/ 3 w 11"/>
                    <a:gd name="T21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11">
                      <a:moveTo>
                        <a:pt x="3" y="10"/>
                      </a:moveTo>
                      <a:cubicBezTo>
                        <a:pt x="2" y="10"/>
                        <a:pt x="1" y="10"/>
                        <a:pt x="0" y="9"/>
                      </a:cubicBezTo>
                      <a:cubicBezTo>
                        <a:pt x="1" y="8"/>
                        <a:pt x="2" y="7"/>
                        <a:pt x="3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5" y="2"/>
                        <a:pt x="5" y="1"/>
                        <a:pt x="6" y="1"/>
                      </a:cubicBezTo>
                      <a:cubicBezTo>
                        <a:pt x="6" y="0"/>
                        <a:pt x="7" y="0"/>
                        <a:pt x="8" y="0"/>
                      </a:cubicBezTo>
                      <a:cubicBezTo>
                        <a:pt x="9" y="0"/>
                        <a:pt x="10" y="0"/>
                        <a:pt x="10" y="1"/>
                      </a:cubicBezTo>
                      <a:cubicBezTo>
                        <a:pt x="11" y="2"/>
                        <a:pt x="11" y="3"/>
                        <a:pt x="10" y="4"/>
                      </a:cubicBezTo>
                      <a:cubicBezTo>
                        <a:pt x="10" y="5"/>
                        <a:pt x="10" y="5"/>
                        <a:pt x="10" y="6"/>
                      </a:cubicBezTo>
                      <a:cubicBezTo>
                        <a:pt x="9" y="6"/>
                        <a:pt x="9" y="7"/>
                        <a:pt x="8" y="8"/>
                      </a:cubicBezTo>
                      <a:cubicBezTo>
                        <a:pt x="7" y="9"/>
                        <a:pt x="5" y="11"/>
                        <a:pt x="3" y="10"/>
                      </a:cubicBezTo>
                      <a:close/>
                    </a:path>
                  </a:pathLst>
                </a:custGeom>
                <a:solidFill>
                  <a:srgbClr val="5151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9" name="Freeform 611"/>
                <p:cNvSpPr>
                  <a:spLocks/>
                </p:cNvSpPr>
                <p:nvPr userDrawn="1"/>
              </p:nvSpPr>
              <p:spPr bwMode="auto">
                <a:xfrm>
                  <a:off x="5416" y="261"/>
                  <a:ext cx="2" cy="4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3 h 3"/>
                    <a:gd name="T4" fmla="*/ 0 w 2"/>
                    <a:gd name="T5" fmla="*/ 1 h 3"/>
                    <a:gd name="T6" fmla="*/ 2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6659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0" name="Freeform 612"/>
                <p:cNvSpPr>
                  <a:spLocks/>
                </p:cNvSpPr>
                <p:nvPr userDrawn="1"/>
              </p:nvSpPr>
              <p:spPr bwMode="auto">
                <a:xfrm>
                  <a:off x="5419" y="253"/>
                  <a:ext cx="7" cy="7"/>
                </a:xfrm>
                <a:custGeom>
                  <a:avLst/>
                  <a:gdLst>
                    <a:gd name="T0" fmla="*/ 4 w 6"/>
                    <a:gd name="T1" fmla="*/ 5 h 6"/>
                    <a:gd name="T2" fmla="*/ 0 w 6"/>
                    <a:gd name="T3" fmla="*/ 6 h 6"/>
                    <a:gd name="T4" fmla="*/ 0 w 6"/>
                    <a:gd name="T5" fmla="*/ 4 h 6"/>
                    <a:gd name="T6" fmla="*/ 1 w 6"/>
                    <a:gd name="T7" fmla="*/ 1 h 6"/>
                    <a:gd name="T8" fmla="*/ 3 w 6"/>
                    <a:gd name="T9" fmla="*/ 0 h 6"/>
                    <a:gd name="T10" fmla="*/ 4 w 6"/>
                    <a:gd name="T11" fmla="*/ 0 h 6"/>
                    <a:gd name="T12" fmla="*/ 6 w 6"/>
                    <a:gd name="T13" fmla="*/ 2 h 6"/>
                    <a:gd name="T14" fmla="*/ 6 w 6"/>
                    <a:gd name="T15" fmla="*/ 4 h 6"/>
                    <a:gd name="T16" fmla="*/ 5 w 6"/>
                    <a:gd name="T17" fmla="*/ 5 h 6"/>
                    <a:gd name="T18" fmla="*/ 4 w 6"/>
                    <a:gd name="T1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6">
                      <a:moveTo>
                        <a:pt x="4" y="5"/>
                      </a:move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1"/>
                        <a:pt x="5" y="1"/>
                        <a:pt x="6" y="2"/>
                      </a:cubicBezTo>
                      <a:cubicBezTo>
                        <a:pt x="6" y="3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5" y="5"/>
                      </a:cubicBezTo>
                      <a:lnTo>
                        <a:pt x="4" y="5"/>
                      </a:lnTo>
                      <a:close/>
                    </a:path>
                  </a:pathLst>
                </a:custGeom>
                <a:solidFill>
                  <a:srgbClr val="6659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1" name="Freeform 613"/>
                <p:cNvSpPr>
                  <a:spLocks/>
                </p:cNvSpPr>
                <p:nvPr userDrawn="1"/>
              </p:nvSpPr>
              <p:spPr bwMode="auto">
                <a:xfrm>
                  <a:off x="5423" y="242"/>
                  <a:ext cx="10" cy="13"/>
                </a:xfrm>
                <a:custGeom>
                  <a:avLst/>
                  <a:gdLst>
                    <a:gd name="T0" fmla="*/ 4 w 9"/>
                    <a:gd name="T1" fmla="*/ 1 h 12"/>
                    <a:gd name="T2" fmla="*/ 6 w 9"/>
                    <a:gd name="T3" fmla="*/ 0 h 12"/>
                    <a:gd name="T4" fmla="*/ 7 w 9"/>
                    <a:gd name="T5" fmla="*/ 0 h 12"/>
                    <a:gd name="T6" fmla="*/ 9 w 9"/>
                    <a:gd name="T7" fmla="*/ 3 h 12"/>
                    <a:gd name="T8" fmla="*/ 5 w 9"/>
                    <a:gd name="T9" fmla="*/ 11 h 12"/>
                    <a:gd name="T10" fmla="*/ 1 w 9"/>
                    <a:gd name="T11" fmla="*/ 10 h 12"/>
                    <a:gd name="T12" fmla="*/ 0 w 9"/>
                    <a:gd name="T13" fmla="*/ 10 h 12"/>
                    <a:gd name="T14" fmla="*/ 0 w 9"/>
                    <a:gd name="T15" fmla="*/ 8 h 12"/>
                    <a:gd name="T16" fmla="*/ 3 w 9"/>
                    <a:gd name="T17" fmla="*/ 4 h 12"/>
                    <a:gd name="T18" fmla="*/ 4 w 9"/>
                    <a:gd name="T19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" h="12">
                      <a:moveTo>
                        <a:pt x="4" y="1"/>
                      </a:moveTo>
                      <a:cubicBezTo>
                        <a:pt x="5" y="0"/>
                        <a:pt x="5" y="0"/>
                        <a:pt x="6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8" y="1"/>
                        <a:pt x="8" y="2"/>
                        <a:pt x="9" y="3"/>
                      </a:cubicBezTo>
                      <a:cubicBezTo>
                        <a:pt x="9" y="6"/>
                        <a:pt x="8" y="9"/>
                        <a:pt x="5" y="11"/>
                      </a:cubicBezTo>
                      <a:cubicBezTo>
                        <a:pt x="4" y="12"/>
                        <a:pt x="2" y="12"/>
                        <a:pt x="1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9"/>
                        <a:pt x="0" y="9"/>
                        <a:pt x="0" y="8"/>
                      </a:cubicBezTo>
                      <a:cubicBezTo>
                        <a:pt x="1" y="7"/>
                        <a:pt x="2" y="6"/>
                        <a:pt x="3" y="4"/>
                      </a:cubicBezTo>
                      <a:cubicBezTo>
                        <a:pt x="4" y="3"/>
                        <a:pt x="4" y="2"/>
                        <a:pt x="4" y="1"/>
                      </a:cubicBezTo>
                      <a:close/>
                    </a:path>
                  </a:pathLst>
                </a:custGeom>
                <a:solidFill>
                  <a:srgbClr val="5F5B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2" name="Freeform 614"/>
                <p:cNvSpPr>
                  <a:spLocks/>
                </p:cNvSpPr>
                <p:nvPr userDrawn="1"/>
              </p:nvSpPr>
              <p:spPr bwMode="auto">
                <a:xfrm>
                  <a:off x="5340" y="328"/>
                  <a:ext cx="49" cy="80"/>
                </a:xfrm>
                <a:custGeom>
                  <a:avLst/>
                  <a:gdLst>
                    <a:gd name="T0" fmla="*/ 7 w 43"/>
                    <a:gd name="T1" fmla="*/ 61 h 69"/>
                    <a:gd name="T2" fmla="*/ 1 w 43"/>
                    <a:gd name="T3" fmla="*/ 69 h 69"/>
                    <a:gd name="T4" fmla="*/ 5 w 43"/>
                    <a:gd name="T5" fmla="*/ 55 h 69"/>
                    <a:gd name="T6" fmla="*/ 7 w 43"/>
                    <a:gd name="T7" fmla="*/ 52 h 69"/>
                    <a:gd name="T8" fmla="*/ 15 w 43"/>
                    <a:gd name="T9" fmla="*/ 36 h 69"/>
                    <a:gd name="T10" fmla="*/ 16 w 43"/>
                    <a:gd name="T11" fmla="*/ 34 h 69"/>
                    <a:gd name="T12" fmla="*/ 23 w 43"/>
                    <a:gd name="T13" fmla="*/ 24 h 69"/>
                    <a:gd name="T14" fmla="*/ 26 w 43"/>
                    <a:gd name="T15" fmla="*/ 20 h 69"/>
                    <a:gd name="T16" fmla="*/ 27 w 43"/>
                    <a:gd name="T17" fmla="*/ 18 h 69"/>
                    <a:gd name="T18" fmla="*/ 27 w 43"/>
                    <a:gd name="T19" fmla="*/ 17 h 69"/>
                    <a:gd name="T20" fmla="*/ 33 w 43"/>
                    <a:gd name="T21" fmla="*/ 5 h 69"/>
                    <a:gd name="T22" fmla="*/ 35 w 43"/>
                    <a:gd name="T23" fmla="*/ 3 h 69"/>
                    <a:gd name="T24" fmla="*/ 37 w 43"/>
                    <a:gd name="T25" fmla="*/ 2 h 69"/>
                    <a:gd name="T26" fmla="*/ 42 w 43"/>
                    <a:gd name="T27" fmla="*/ 1 h 69"/>
                    <a:gd name="T28" fmla="*/ 43 w 43"/>
                    <a:gd name="T29" fmla="*/ 4 h 69"/>
                    <a:gd name="T30" fmla="*/ 34 w 43"/>
                    <a:gd name="T31" fmla="*/ 23 h 69"/>
                    <a:gd name="T32" fmla="*/ 26 w 43"/>
                    <a:gd name="T33" fmla="*/ 40 h 69"/>
                    <a:gd name="T34" fmla="*/ 7 w 43"/>
                    <a:gd name="T35" fmla="*/ 61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3" h="69">
                      <a:moveTo>
                        <a:pt x="7" y="61"/>
                      </a:moveTo>
                      <a:cubicBezTo>
                        <a:pt x="5" y="64"/>
                        <a:pt x="5" y="68"/>
                        <a:pt x="1" y="69"/>
                      </a:cubicBezTo>
                      <a:cubicBezTo>
                        <a:pt x="0" y="64"/>
                        <a:pt x="5" y="60"/>
                        <a:pt x="5" y="55"/>
                      </a:cubicBezTo>
                      <a:cubicBezTo>
                        <a:pt x="5" y="53"/>
                        <a:pt x="6" y="52"/>
                        <a:pt x="7" y="52"/>
                      </a:cubicBezTo>
                      <a:cubicBezTo>
                        <a:pt x="12" y="48"/>
                        <a:pt x="13" y="41"/>
                        <a:pt x="15" y="36"/>
                      </a:cubicBezTo>
                      <a:cubicBezTo>
                        <a:pt x="15" y="35"/>
                        <a:pt x="15" y="34"/>
                        <a:pt x="16" y="34"/>
                      </a:cubicBezTo>
                      <a:cubicBezTo>
                        <a:pt x="19" y="31"/>
                        <a:pt x="21" y="28"/>
                        <a:pt x="23" y="24"/>
                      </a:cubicBezTo>
                      <a:cubicBezTo>
                        <a:pt x="24" y="23"/>
                        <a:pt x="25" y="22"/>
                        <a:pt x="26" y="20"/>
                      </a:cubicBezTo>
                      <a:cubicBezTo>
                        <a:pt x="26" y="20"/>
                        <a:pt x="27" y="19"/>
                        <a:pt x="27" y="18"/>
                      </a:cubicBezTo>
                      <a:cubicBezTo>
                        <a:pt x="27" y="18"/>
                        <a:pt x="27" y="17"/>
                        <a:pt x="27" y="17"/>
                      </a:cubicBezTo>
                      <a:cubicBezTo>
                        <a:pt x="30" y="14"/>
                        <a:pt x="32" y="10"/>
                        <a:pt x="33" y="5"/>
                      </a:cubicBezTo>
                      <a:cubicBezTo>
                        <a:pt x="33" y="4"/>
                        <a:pt x="34" y="3"/>
                        <a:pt x="35" y="3"/>
                      </a:cubicBezTo>
                      <a:cubicBezTo>
                        <a:pt x="35" y="3"/>
                        <a:pt x="36" y="2"/>
                        <a:pt x="37" y="2"/>
                      </a:cubicBezTo>
                      <a:cubicBezTo>
                        <a:pt x="39" y="1"/>
                        <a:pt x="40" y="0"/>
                        <a:pt x="42" y="1"/>
                      </a:cubicBezTo>
                      <a:cubicBezTo>
                        <a:pt x="43" y="2"/>
                        <a:pt x="43" y="3"/>
                        <a:pt x="43" y="4"/>
                      </a:cubicBezTo>
                      <a:cubicBezTo>
                        <a:pt x="42" y="11"/>
                        <a:pt x="39" y="18"/>
                        <a:pt x="34" y="23"/>
                      </a:cubicBezTo>
                      <a:cubicBezTo>
                        <a:pt x="29" y="28"/>
                        <a:pt x="27" y="34"/>
                        <a:pt x="26" y="40"/>
                      </a:cubicBezTo>
                      <a:cubicBezTo>
                        <a:pt x="19" y="47"/>
                        <a:pt x="15" y="55"/>
                        <a:pt x="7" y="61"/>
                      </a:cubicBezTo>
                      <a:close/>
                    </a:path>
                  </a:pathLst>
                </a:custGeom>
                <a:solidFill>
                  <a:srgbClr val="A8AA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3" name="Freeform 615"/>
                <p:cNvSpPr>
                  <a:spLocks/>
                </p:cNvSpPr>
                <p:nvPr userDrawn="1"/>
              </p:nvSpPr>
              <p:spPr bwMode="auto">
                <a:xfrm>
                  <a:off x="5368" y="347"/>
                  <a:ext cx="3" cy="3"/>
                </a:xfrm>
                <a:custGeom>
                  <a:avLst/>
                  <a:gdLst>
                    <a:gd name="T0" fmla="*/ 0 w 2"/>
                    <a:gd name="T1" fmla="*/ 2 h 3"/>
                    <a:gd name="T2" fmla="*/ 0 w 2"/>
                    <a:gd name="T3" fmla="*/ 1 h 3"/>
                    <a:gd name="T4" fmla="*/ 2 w 2"/>
                    <a:gd name="T5" fmla="*/ 1 h 3"/>
                    <a:gd name="T6" fmla="*/ 2 w 2"/>
                    <a:gd name="T7" fmla="*/ 1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1" y="3"/>
                        <a:pt x="0" y="2"/>
                      </a:cubicBezTo>
                      <a:close/>
                    </a:path>
                  </a:pathLst>
                </a:custGeom>
                <a:solidFill>
                  <a:srgbClr val="403C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4" name="Freeform 616"/>
                <p:cNvSpPr>
                  <a:spLocks/>
                </p:cNvSpPr>
                <p:nvPr userDrawn="1"/>
              </p:nvSpPr>
              <p:spPr bwMode="auto">
                <a:xfrm>
                  <a:off x="5378" y="330"/>
                  <a:ext cx="2" cy="4"/>
                </a:xfrm>
                <a:custGeom>
                  <a:avLst/>
                  <a:gdLst>
                    <a:gd name="T0" fmla="*/ 1 w 2"/>
                    <a:gd name="T1" fmla="*/ 2 h 3"/>
                    <a:gd name="T2" fmla="*/ 0 w 2"/>
                    <a:gd name="T3" fmla="*/ 3 h 3"/>
                    <a:gd name="T4" fmla="*/ 0 w 2"/>
                    <a:gd name="T5" fmla="*/ 1 h 3"/>
                    <a:gd name="T6" fmla="*/ 1 w 2"/>
                    <a:gd name="T7" fmla="*/ 0 h 3"/>
                    <a:gd name="T8" fmla="*/ 2 w 2"/>
                    <a:gd name="T9" fmla="*/ 1 h 3"/>
                    <a:gd name="T10" fmla="*/ 1 w 2"/>
                    <a:gd name="T1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3">
                      <a:moveTo>
                        <a:pt x="1" y="2"/>
                      </a:moveTo>
                      <a:cubicBezTo>
                        <a:pt x="1" y="2"/>
                        <a:pt x="0" y="3"/>
                        <a:pt x="0" y="3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1" y="2"/>
                      </a:cubicBezTo>
                      <a:close/>
                    </a:path>
                  </a:pathLst>
                </a:custGeom>
                <a:solidFill>
                  <a:srgbClr val="383C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5" name="Freeform 617"/>
                <p:cNvSpPr>
                  <a:spLocks/>
                </p:cNvSpPr>
                <p:nvPr userDrawn="1"/>
              </p:nvSpPr>
              <p:spPr bwMode="auto">
                <a:xfrm>
                  <a:off x="5381" y="293"/>
                  <a:ext cx="24" cy="39"/>
                </a:xfrm>
                <a:custGeom>
                  <a:avLst/>
                  <a:gdLst>
                    <a:gd name="T0" fmla="*/ 5 w 21"/>
                    <a:gd name="T1" fmla="*/ 31 h 33"/>
                    <a:gd name="T2" fmla="*/ 1 w 21"/>
                    <a:gd name="T3" fmla="*/ 33 h 33"/>
                    <a:gd name="T4" fmla="*/ 0 w 21"/>
                    <a:gd name="T5" fmla="*/ 32 h 33"/>
                    <a:gd name="T6" fmla="*/ 0 w 21"/>
                    <a:gd name="T7" fmla="*/ 31 h 33"/>
                    <a:gd name="T8" fmla="*/ 4 w 21"/>
                    <a:gd name="T9" fmla="*/ 23 h 33"/>
                    <a:gd name="T10" fmla="*/ 5 w 21"/>
                    <a:gd name="T11" fmla="*/ 19 h 33"/>
                    <a:gd name="T12" fmla="*/ 7 w 21"/>
                    <a:gd name="T13" fmla="*/ 18 h 33"/>
                    <a:gd name="T14" fmla="*/ 13 w 21"/>
                    <a:gd name="T15" fmla="*/ 8 h 33"/>
                    <a:gd name="T16" fmla="*/ 16 w 21"/>
                    <a:gd name="T17" fmla="*/ 2 h 33"/>
                    <a:gd name="T18" fmla="*/ 18 w 21"/>
                    <a:gd name="T19" fmla="*/ 0 h 33"/>
                    <a:gd name="T20" fmla="*/ 18 w 21"/>
                    <a:gd name="T21" fmla="*/ 1 h 33"/>
                    <a:gd name="T22" fmla="*/ 20 w 21"/>
                    <a:gd name="T23" fmla="*/ 3 h 33"/>
                    <a:gd name="T24" fmla="*/ 20 w 21"/>
                    <a:gd name="T25" fmla="*/ 11 h 33"/>
                    <a:gd name="T26" fmla="*/ 5 w 21"/>
                    <a:gd name="T27" fmla="*/ 3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" h="33">
                      <a:moveTo>
                        <a:pt x="5" y="31"/>
                      </a:moveTo>
                      <a:cubicBezTo>
                        <a:pt x="4" y="32"/>
                        <a:pt x="2" y="33"/>
                        <a:pt x="1" y="33"/>
                      </a:cubicBezTo>
                      <a:cubicBezTo>
                        <a:pt x="0" y="33"/>
                        <a:pt x="0" y="33"/>
                        <a:pt x="0" y="32"/>
                      </a:cubicBezTo>
                      <a:cubicBezTo>
                        <a:pt x="0" y="32"/>
                        <a:pt x="0" y="31"/>
                        <a:pt x="0" y="31"/>
                      </a:cubicBezTo>
                      <a:cubicBezTo>
                        <a:pt x="2" y="29"/>
                        <a:pt x="4" y="26"/>
                        <a:pt x="4" y="23"/>
                      </a:cubicBezTo>
                      <a:cubicBezTo>
                        <a:pt x="5" y="22"/>
                        <a:pt x="6" y="20"/>
                        <a:pt x="5" y="19"/>
                      </a:cubicBezTo>
                      <a:cubicBezTo>
                        <a:pt x="5" y="18"/>
                        <a:pt x="6" y="18"/>
                        <a:pt x="7" y="18"/>
                      </a:cubicBezTo>
                      <a:cubicBezTo>
                        <a:pt x="10" y="15"/>
                        <a:pt x="12" y="12"/>
                        <a:pt x="13" y="8"/>
                      </a:cubicBezTo>
                      <a:cubicBezTo>
                        <a:pt x="15" y="6"/>
                        <a:pt x="16" y="4"/>
                        <a:pt x="16" y="2"/>
                      </a:cubicBezTo>
                      <a:cubicBezTo>
                        <a:pt x="16" y="1"/>
                        <a:pt x="17" y="0"/>
                        <a:pt x="18" y="0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9" y="2"/>
                        <a:pt x="20" y="2"/>
                        <a:pt x="20" y="3"/>
                      </a:cubicBezTo>
                      <a:cubicBezTo>
                        <a:pt x="21" y="6"/>
                        <a:pt x="21" y="9"/>
                        <a:pt x="20" y="11"/>
                      </a:cubicBezTo>
                      <a:cubicBezTo>
                        <a:pt x="15" y="18"/>
                        <a:pt x="15" y="28"/>
                        <a:pt x="5" y="31"/>
                      </a:cubicBezTo>
                      <a:close/>
                    </a:path>
                  </a:pathLst>
                </a:custGeom>
                <a:solidFill>
                  <a:srgbClr val="C5CC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6" name="Freeform 618"/>
                <p:cNvSpPr>
                  <a:spLocks/>
                </p:cNvSpPr>
                <p:nvPr userDrawn="1"/>
              </p:nvSpPr>
              <p:spPr bwMode="auto">
                <a:xfrm>
                  <a:off x="5379" y="329"/>
                  <a:ext cx="3" cy="4"/>
                </a:xfrm>
                <a:custGeom>
                  <a:avLst/>
                  <a:gdLst>
                    <a:gd name="T0" fmla="*/ 2 w 3"/>
                    <a:gd name="T1" fmla="*/ 0 h 3"/>
                    <a:gd name="T2" fmla="*/ 3 w 3"/>
                    <a:gd name="T3" fmla="*/ 2 h 3"/>
                    <a:gd name="T4" fmla="*/ 0 w 3"/>
                    <a:gd name="T5" fmla="*/ 3 h 3"/>
                    <a:gd name="T6" fmla="*/ 0 w 3"/>
                    <a:gd name="T7" fmla="*/ 1 h 3"/>
                    <a:gd name="T8" fmla="*/ 2 w 3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3" y="1"/>
                        <a:pt x="3" y="2"/>
                        <a:pt x="3" y="2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9B9C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7" name="Freeform 619"/>
                <p:cNvSpPr>
                  <a:spLocks/>
                </p:cNvSpPr>
                <p:nvPr userDrawn="1"/>
              </p:nvSpPr>
              <p:spPr bwMode="auto">
                <a:xfrm>
                  <a:off x="5387" y="313"/>
                  <a:ext cx="2" cy="2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2 h 2"/>
                    <a:gd name="T4" fmla="*/ 0 w 2"/>
                    <a:gd name="T5" fmla="*/ 1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1"/>
                        <a:pt x="1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3F38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8" name="Freeform 620"/>
                <p:cNvSpPr>
                  <a:spLocks/>
                </p:cNvSpPr>
                <p:nvPr userDrawn="1"/>
              </p:nvSpPr>
              <p:spPr bwMode="auto">
                <a:xfrm>
                  <a:off x="5357" y="366"/>
                  <a:ext cx="1" cy="4"/>
                </a:xfrm>
                <a:custGeom>
                  <a:avLst/>
                  <a:gdLst>
                    <a:gd name="T0" fmla="*/ 1 w 1"/>
                    <a:gd name="T1" fmla="*/ 1 h 3"/>
                    <a:gd name="T2" fmla="*/ 0 w 1"/>
                    <a:gd name="T3" fmla="*/ 3 h 3"/>
                    <a:gd name="T4" fmla="*/ 0 w 1"/>
                    <a:gd name="T5" fmla="*/ 1 h 3"/>
                    <a:gd name="T6" fmla="*/ 1 w 1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1" y="1"/>
                      </a:moveTo>
                      <a:cubicBezTo>
                        <a:pt x="1" y="2"/>
                        <a:pt x="0" y="2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0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4640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9" name="Freeform 621"/>
                <p:cNvSpPr>
                  <a:spLocks/>
                </p:cNvSpPr>
                <p:nvPr userDrawn="1"/>
              </p:nvSpPr>
              <p:spPr bwMode="auto">
                <a:xfrm>
                  <a:off x="5403" y="258"/>
                  <a:ext cx="29" cy="47"/>
                </a:xfrm>
                <a:custGeom>
                  <a:avLst/>
                  <a:gdLst>
                    <a:gd name="T0" fmla="*/ 0 w 25"/>
                    <a:gd name="T1" fmla="*/ 41 h 41"/>
                    <a:gd name="T2" fmla="*/ 0 w 25"/>
                    <a:gd name="T3" fmla="*/ 34 h 41"/>
                    <a:gd name="T4" fmla="*/ 1 w 25"/>
                    <a:gd name="T5" fmla="*/ 31 h 41"/>
                    <a:gd name="T6" fmla="*/ 1 w 25"/>
                    <a:gd name="T7" fmla="*/ 31 h 41"/>
                    <a:gd name="T8" fmla="*/ 4 w 25"/>
                    <a:gd name="T9" fmla="*/ 25 h 41"/>
                    <a:gd name="T10" fmla="*/ 3 w 25"/>
                    <a:gd name="T11" fmla="*/ 23 h 41"/>
                    <a:gd name="T12" fmla="*/ 5 w 25"/>
                    <a:gd name="T13" fmla="*/ 21 h 41"/>
                    <a:gd name="T14" fmla="*/ 11 w 25"/>
                    <a:gd name="T15" fmla="*/ 11 h 41"/>
                    <a:gd name="T16" fmla="*/ 15 w 25"/>
                    <a:gd name="T17" fmla="*/ 8 h 41"/>
                    <a:gd name="T18" fmla="*/ 16 w 25"/>
                    <a:gd name="T19" fmla="*/ 6 h 41"/>
                    <a:gd name="T20" fmla="*/ 16 w 25"/>
                    <a:gd name="T21" fmla="*/ 6 h 41"/>
                    <a:gd name="T22" fmla="*/ 18 w 25"/>
                    <a:gd name="T23" fmla="*/ 3 h 41"/>
                    <a:gd name="T24" fmla="*/ 18 w 25"/>
                    <a:gd name="T25" fmla="*/ 1 h 41"/>
                    <a:gd name="T26" fmla="*/ 19 w 25"/>
                    <a:gd name="T27" fmla="*/ 0 h 41"/>
                    <a:gd name="T28" fmla="*/ 24 w 25"/>
                    <a:gd name="T29" fmla="*/ 2 h 41"/>
                    <a:gd name="T30" fmla="*/ 0 w 25"/>
                    <a:gd name="T31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5" h="41">
                      <a:moveTo>
                        <a:pt x="0" y="41"/>
                      </a:moveTo>
                      <a:cubicBezTo>
                        <a:pt x="0" y="39"/>
                        <a:pt x="0" y="36"/>
                        <a:pt x="0" y="34"/>
                      </a:cubicBezTo>
                      <a:cubicBezTo>
                        <a:pt x="0" y="33"/>
                        <a:pt x="1" y="32"/>
                        <a:pt x="1" y="31"/>
                      </a:cubicBezTo>
                      <a:cubicBezTo>
                        <a:pt x="1" y="31"/>
                        <a:pt x="1" y="31"/>
                        <a:pt x="1" y="31"/>
                      </a:cubicBezTo>
                      <a:cubicBezTo>
                        <a:pt x="2" y="29"/>
                        <a:pt x="4" y="27"/>
                        <a:pt x="4" y="25"/>
                      </a:cubicBezTo>
                      <a:cubicBezTo>
                        <a:pt x="4" y="24"/>
                        <a:pt x="3" y="23"/>
                        <a:pt x="3" y="23"/>
                      </a:cubicBezTo>
                      <a:cubicBezTo>
                        <a:pt x="3" y="22"/>
                        <a:pt x="3" y="21"/>
                        <a:pt x="5" y="21"/>
                      </a:cubicBezTo>
                      <a:cubicBezTo>
                        <a:pt x="7" y="18"/>
                        <a:pt x="9" y="15"/>
                        <a:pt x="11" y="11"/>
                      </a:cubicBezTo>
                      <a:cubicBezTo>
                        <a:pt x="12" y="10"/>
                        <a:pt x="13" y="9"/>
                        <a:pt x="15" y="8"/>
                      </a:cubicBezTo>
                      <a:cubicBezTo>
                        <a:pt x="16" y="8"/>
                        <a:pt x="16" y="7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7" y="6"/>
                        <a:pt x="17" y="4"/>
                        <a:pt x="18" y="3"/>
                      </a:cubicBezTo>
                      <a:cubicBezTo>
                        <a:pt x="18" y="3"/>
                        <a:pt x="18" y="2"/>
                        <a:pt x="18" y="1"/>
                      </a:cubicBezTo>
                      <a:cubicBezTo>
                        <a:pt x="18" y="1"/>
                        <a:pt x="19" y="1"/>
                        <a:pt x="19" y="0"/>
                      </a:cubicBezTo>
                      <a:cubicBezTo>
                        <a:pt x="21" y="0"/>
                        <a:pt x="23" y="1"/>
                        <a:pt x="24" y="2"/>
                      </a:cubicBezTo>
                      <a:cubicBezTo>
                        <a:pt x="25" y="16"/>
                        <a:pt x="13" y="35"/>
                        <a:pt x="0" y="41"/>
                      </a:cubicBezTo>
                      <a:close/>
                    </a:path>
                  </a:pathLst>
                </a:custGeom>
                <a:solidFill>
                  <a:srgbClr val="BAB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0" name="Freeform 622"/>
                <p:cNvSpPr>
                  <a:spLocks/>
                </p:cNvSpPr>
                <p:nvPr userDrawn="1"/>
              </p:nvSpPr>
              <p:spPr bwMode="auto">
                <a:xfrm>
                  <a:off x="5404" y="287"/>
                  <a:ext cx="8" cy="6"/>
                </a:xfrm>
                <a:custGeom>
                  <a:avLst/>
                  <a:gdLst>
                    <a:gd name="T0" fmla="*/ 3 w 7"/>
                    <a:gd name="T1" fmla="*/ 0 h 6"/>
                    <a:gd name="T2" fmla="*/ 0 w 7"/>
                    <a:gd name="T3" fmla="*/ 6 h 6"/>
                    <a:gd name="T4" fmla="*/ 3 w 7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6">
                      <a:moveTo>
                        <a:pt x="3" y="0"/>
                      </a:moveTo>
                      <a:cubicBezTo>
                        <a:pt x="7" y="4"/>
                        <a:pt x="2" y="4"/>
                        <a:pt x="0" y="6"/>
                      </a:cubicBezTo>
                      <a:cubicBezTo>
                        <a:pt x="0" y="3"/>
                        <a:pt x="1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D5D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1" name="Freeform 623"/>
                <p:cNvSpPr>
                  <a:spLocks/>
                </p:cNvSpPr>
                <p:nvPr userDrawn="1"/>
              </p:nvSpPr>
              <p:spPr bwMode="auto">
                <a:xfrm>
                  <a:off x="5402" y="293"/>
                  <a:ext cx="2" cy="4"/>
                </a:xfrm>
                <a:custGeom>
                  <a:avLst/>
                  <a:gdLst>
                    <a:gd name="T0" fmla="*/ 2 w 2"/>
                    <a:gd name="T1" fmla="*/ 0 h 3"/>
                    <a:gd name="T2" fmla="*/ 1 w 2"/>
                    <a:gd name="T3" fmla="*/ 3 h 3"/>
                    <a:gd name="T4" fmla="*/ 0 w 2"/>
                    <a:gd name="T5" fmla="*/ 1 h 3"/>
                    <a:gd name="T6" fmla="*/ 2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2" y="1"/>
                        <a:pt x="2" y="2"/>
                        <a:pt x="1" y="3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E0E2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2" name="Freeform 624"/>
                <p:cNvSpPr>
                  <a:spLocks/>
                </p:cNvSpPr>
                <p:nvPr userDrawn="1"/>
              </p:nvSpPr>
              <p:spPr bwMode="auto">
                <a:xfrm>
                  <a:off x="5400" y="293"/>
                  <a:ext cx="2" cy="3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0 w 2"/>
                    <a:gd name="T5" fmla="*/ 0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3738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3" name="Freeform 625"/>
                <p:cNvSpPr>
                  <a:spLocks/>
                </p:cNvSpPr>
                <p:nvPr userDrawn="1"/>
              </p:nvSpPr>
              <p:spPr bwMode="auto">
                <a:xfrm>
                  <a:off x="5406" y="281"/>
                  <a:ext cx="3" cy="3"/>
                </a:xfrm>
                <a:custGeom>
                  <a:avLst/>
                  <a:gdLst>
                    <a:gd name="T0" fmla="*/ 2 w 2"/>
                    <a:gd name="T1" fmla="*/ 1 h 3"/>
                    <a:gd name="T2" fmla="*/ 0 w 2"/>
                    <a:gd name="T3" fmla="*/ 3 h 3"/>
                    <a:gd name="T4" fmla="*/ 0 w 2"/>
                    <a:gd name="T5" fmla="*/ 1 h 3"/>
                    <a:gd name="T6" fmla="*/ 2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1" y="2"/>
                        <a:pt x="1" y="2"/>
                        <a:pt x="0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3935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4" name="Freeform 626"/>
                <p:cNvSpPr>
                  <a:spLocks/>
                </p:cNvSpPr>
                <p:nvPr userDrawn="1"/>
              </p:nvSpPr>
              <p:spPr bwMode="auto">
                <a:xfrm>
                  <a:off x="5368" y="348"/>
                  <a:ext cx="3" cy="3"/>
                </a:xfrm>
                <a:custGeom>
                  <a:avLst/>
                  <a:gdLst>
                    <a:gd name="T0" fmla="*/ 0 w 2"/>
                    <a:gd name="T1" fmla="*/ 1 h 3"/>
                    <a:gd name="T2" fmla="*/ 2 w 2"/>
                    <a:gd name="T3" fmla="*/ 0 h 3"/>
                    <a:gd name="T4" fmla="*/ 1 w 2"/>
                    <a:gd name="T5" fmla="*/ 3 h 3"/>
                    <a:gd name="T6" fmla="*/ 0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1"/>
                      </a:move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3"/>
                        <a:pt x="0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9B9C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1" name="Group 828"/>
              <p:cNvGrpSpPr>
                <a:grpSpLocks/>
              </p:cNvGrpSpPr>
              <p:nvPr userDrawn="1"/>
            </p:nvGrpSpPr>
            <p:grpSpPr bwMode="auto">
              <a:xfrm>
                <a:off x="7683500" y="212726"/>
                <a:ext cx="1277938" cy="1138238"/>
                <a:chOff x="4840" y="134"/>
                <a:chExt cx="805" cy="717"/>
              </a:xfrm>
            </p:grpSpPr>
            <p:sp>
              <p:nvSpPr>
                <p:cNvPr id="425" name="Freeform 628"/>
                <p:cNvSpPr>
                  <a:spLocks/>
                </p:cNvSpPr>
                <p:nvPr userDrawn="1"/>
              </p:nvSpPr>
              <p:spPr bwMode="auto">
                <a:xfrm>
                  <a:off x="4882" y="648"/>
                  <a:ext cx="75" cy="49"/>
                </a:xfrm>
                <a:custGeom>
                  <a:avLst/>
                  <a:gdLst>
                    <a:gd name="T0" fmla="*/ 52 w 65"/>
                    <a:gd name="T1" fmla="*/ 3 h 43"/>
                    <a:gd name="T2" fmla="*/ 53 w 65"/>
                    <a:gd name="T3" fmla="*/ 5 h 43"/>
                    <a:gd name="T4" fmla="*/ 56 w 65"/>
                    <a:gd name="T5" fmla="*/ 6 h 43"/>
                    <a:gd name="T6" fmla="*/ 63 w 65"/>
                    <a:gd name="T7" fmla="*/ 16 h 43"/>
                    <a:gd name="T8" fmla="*/ 55 w 65"/>
                    <a:gd name="T9" fmla="*/ 24 h 43"/>
                    <a:gd name="T10" fmla="*/ 65 w 65"/>
                    <a:gd name="T11" fmla="*/ 21 h 43"/>
                    <a:gd name="T12" fmla="*/ 59 w 65"/>
                    <a:gd name="T13" fmla="*/ 32 h 43"/>
                    <a:gd name="T14" fmla="*/ 57 w 65"/>
                    <a:gd name="T15" fmla="*/ 34 h 43"/>
                    <a:gd name="T16" fmla="*/ 41 w 65"/>
                    <a:gd name="T17" fmla="*/ 43 h 43"/>
                    <a:gd name="T18" fmla="*/ 29 w 65"/>
                    <a:gd name="T19" fmla="*/ 36 h 43"/>
                    <a:gd name="T20" fmla="*/ 37 w 65"/>
                    <a:gd name="T21" fmla="*/ 28 h 43"/>
                    <a:gd name="T22" fmla="*/ 25 w 65"/>
                    <a:gd name="T23" fmla="*/ 27 h 43"/>
                    <a:gd name="T24" fmla="*/ 44 w 65"/>
                    <a:gd name="T25" fmla="*/ 24 h 43"/>
                    <a:gd name="T26" fmla="*/ 39 w 65"/>
                    <a:gd name="T27" fmla="*/ 17 h 43"/>
                    <a:gd name="T28" fmla="*/ 15 w 65"/>
                    <a:gd name="T29" fmla="*/ 14 h 43"/>
                    <a:gd name="T30" fmla="*/ 6 w 65"/>
                    <a:gd name="T31" fmla="*/ 27 h 43"/>
                    <a:gd name="T32" fmla="*/ 1 w 65"/>
                    <a:gd name="T33" fmla="*/ 12 h 43"/>
                    <a:gd name="T34" fmla="*/ 15 w 65"/>
                    <a:gd name="T35" fmla="*/ 5 h 43"/>
                    <a:gd name="T36" fmla="*/ 34 w 65"/>
                    <a:gd name="T37" fmla="*/ 6 h 43"/>
                    <a:gd name="T38" fmla="*/ 39 w 65"/>
                    <a:gd name="T39" fmla="*/ 2 h 43"/>
                    <a:gd name="T40" fmla="*/ 52 w 65"/>
                    <a:gd name="T41" fmla="*/ 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5" h="43">
                      <a:moveTo>
                        <a:pt x="52" y="3"/>
                      </a:moveTo>
                      <a:cubicBezTo>
                        <a:pt x="52" y="3"/>
                        <a:pt x="53" y="4"/>
                        <a:pt x="53" y="5"/>
                      </a:cubicBezTo>
                      <a:cubicBezTo>
                        <a:pt x="54" y="5"/>
                        <a:pt x="55" y="6"/>
                        <a:pt x="56" y="6"/>
                      </a:cubicBezTo>
                      <a:cubicBezTo>
                        <a:pt x="59" y="9"/>
                        <a:pt x="64" y="11"/>
                        <a:pt x="63" y="16"/>
                      </a:cubicBezTo>
                      <a:cubicBezTo>
                        <a:pt x="62" y="20"/>
                        <a:pt x="57" y="21"/>
                        <a:pt x="55" y="24"/>
                      </a:cubicBezTo>
                      <a:cubicBezTo>
                        <a:pt x="58" y="22"/>
                        <a:pt x="60" y="18"/>
                        <a:pt x="65" y="21"/>
                      </a:cubicBezTo>
                      <a:cubicBezTo>
                        <a:pt x="64" y="25"/>
                        <a:pt x="55" y="25"/>
                        <a:pt x="59" y="32"/>
                      </a:cubicBezTo>
                      <a:cubicBezTo>
                        <a:pt x="60" y="32"/>
                        <a:pt x="59" y="34"/>
                        <a:pt x="57" y="34"/>
                      </a:cubicBezTo>
                      <a:cubicBezTo>
                        <a:pt x="48" y="31"/>
                        <a:pt x="45" y="38"/>
                        <a:pt x="41" y="43"/>
                      </a:cubicBezTo>
                      <a:cubicBezTo>
                        <a:pt x="38" y="40"/>
                        <a:pt x="34" y="37"/>
                        <a:pt x="29" y="36"/>
                      </a:cubicBezTo>
                      <a:cubicBezTo>
                        <a:pt x="32" y="33"/>
                        <a:pt x="35" y="31"/>
                        <a:pt x="37" y="28"/>
                      </a:cubicBezTo>
                      <a:cubicBezTo>
                        <a:pt x="34" y="25"/>
                        <a:pt x="29" y="29"/>
                        <a:pt x="25" y="27"/>
                      </a:cubicBezTo>
                      <a:cubicBezTo>
                        <a:pt x="30" y="21"/>
                        <a:pt x="37" y="24"/>
                        <a:pt x="44" y="24"/>
                      </a:cubicBezTo>
                      <a:cubicBezTo>
                        <a:pt x="42" y="21"/>
                        <a:pt x="42" y="16"/>
                        <a:pt x="39" y="17"/>
                      </a:cubicBezTo>
                      <a:cubicBezTo>
                        <a:pt x="30" y="21"/>
                        <a:pt x="23" y="15"/>
                        <a:pt x="15" y="14"/>
                      </a:cubicBezTo>
                      <a:cubicBezTo>
                        <a:pt x="12" y="19"/>
                        <a:pt x="15" y="27"/>
                        <a:pt x="6" y="27"/>
                      </a:cubicBezTo>
                      <a:cubicBezTo>
                        <a:pt x="7" y="21"/>
                        <a:pt x="0" y="18"/>
                        <a:pt x="1" y="12"/>
                      </a:cubicBezTo>
                      <a:cubicBezTo>
                        <a:pt x="5" y="8"/>
                        <a:pt x="10" y="6"/>
                        <a:pt x="15" y="5"/>
                      </a:cubicBezTo>
                      <a:cubicBezTo>
                        <a:pt x="22" y="6"/>
                        <a:pt x="28" y="0"/>
                        <a:pt x="34" y="6"/>
                      </a:cubicBezTo>
                      <a:cubicBezTo>
                        <a:pt x="35" y="7"/>
                        <a:pt x="36" y="2"/>
                        <a:pt x="39" y="2"/>
                      </a:cubicBezTo>
                      <a:cubicBezTo>
                        <a:pt x="43" y="2"/>
                        <a:pt x="48" y="0"/>
                        <a:pt x="52" y="3"/>
                      </a:cubicBezTo>
                      <a:close/>
                    </a:path>
                  </a:pathLst>
                </a:custGeom>
                <a:solidFill>
                  <a:srgbClr val="B8B5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6" name="Freeform 629"/>
                <p:cNvSpPr>
                  <a:spLocks/>
                </p:cNvSpPr>
                <p:nvPr userDrawn="1"/>
              </p:nvSpPr>
              <p:spPr bwMode="auto">
                <a:xfrm>
                  <a:off x="4840" y="651"/>
                  <a:ext cx="54" cy="37"/>
                </a:xfrm>
                <a:custGeom>
                  <a:avLst/>
                  <a:gdLst>
                    <a:gd name="T0" fmla="*/ 37 w 47"/>
                    <a:gd name="T1" fmla="*/ 11 h 32"/>
                    <a:gd name="T2" fmla="*/ 40 w 47"/>
                    <a:gd name="T3" fmla="*/ 12 h 32"/>
                    <a:gd name="T4" fmla="*/ 43 w 47"/>
                    <a:gd name="T5" fmla="*/ 20 h 32"/>
                    <a:gd name="T6" fmla="*/ 42 w 47"/>
                    <a:gd name="T7" fmla="*/ 24 h 32"/>
                    <a:gd name="T8" fmla="*/ 43 w 47"/>
                    <a:gd name="T9" fmla="*/ 26 h 32"/>
                    <a:gd name="T10" fmla="*/ 32 w 47"/>
                    <a:gd name="T11" fmla="*/ 31 h 32"/>
                    <a:gd name="T12" fmla="*/ 27 w 47"/>
                    <a:gd name="T13" fmla="*/ 30 h 32"/>
                    <a:gd name="T14" fmla="*/ 5 w 47"/>
                    <a:gd name="T15" fmla="*/ 14 h 32"/>
                    <a:gd name="T16" fmla="*/ 3 w 47"/>
                    <a:gd name="T17" fmla="*/ 7 h 32"/>
                    <a:gd name="T18" fmla="*/ 14 w 47"/>
                    <a:gd name="T19" fmla="*/ 0 h 32"/>
                    <a:gd name="T20" fmla="*/ 37 w 47"/>
                    <a:gd name="T21" fmla="*/ 1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7" h="32">
                      <a:moveTo>
                        <a:pt x="37" y="11"/>
                      </a:moveTo>
                      <a:cubicBezTo>
                        <a:pt x="38" y="11"/>
                        <a:pt x="39" y="12"/>
                        <a:pt x="40" y="12"/>
                      </a:cubicBezTo>
                      <a:cubicBezTo>
                        <a:pt x="45" y="13"/>
                        <a:pt x="47" y="15"/>
                        <a:pt x="43" y="20"/>
                      </a:cubicBezTo>
                      <a:cubicBezTo>
                        <a:pt x="42" y="21"/>
                        <a:pt x="42" y="23"/>
                        <a:pt x="42" y="24"/>
                      </a:cubicBezTo>
                      <a:cubicBezTo>
                        <a:pt x="42" y="25"/>
                        <a:pt x="43" y="25"/>
                        <a:pt x="43" y="26"/>
                      </a:cubicBezTo>
                      <a:cubicBezTo>
                        <a:pt x="40" y="30"/>
                        <a:pt x="36" y="32"/>
                        <a:pt x="32" y="31"/>
                      </a:cubicBezTo>
                      <a:cubicBezTo>
                        <a:pt x="30" y="31"/>
                        <a:pt x="27" y="31"/>
                        <a:pt x="27" y="30"/>
                      </a:cubicBezTo>
                      <a:cubicBezTo>
                        <a:pt x="26" y="15"/>
                        <a:pt x="14" y="17"/>
                        <a:pt x="5" y="14"/>
                      </a:cubicBezTo>
                      <a:cubicBezTo>
                        <a:pt x="1" y="13"/>
                        <a:pt x="0" y="11"/>
                        <a:pt x="3" y="7"/>
                      </a:cubicBezTo>
                      <a:cubicBezTo>
                        <a:pt x="6" y="4"/>
                        <a:pt x="10" y="2"/>
                        <a:pt x="14" y="0"/>
                      </a:cubicBezTo>
                      <a:cubicBezTo>
                        <a:pt x="20" y="6"/>
                        <a:pt x="30" y="6"/>
                        <a:pt x="37" y="11"/>
                      </a:cubicBezTo>
                      <a:close/>
                    </a:path>
                  </a:pathLst>
                </a:custGeom>
                <a:solidFill>
                  <a:srgbClr val="C4C1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7" name="Freeform 630"/>
                <p:cNvSpPr>
                  <a:spLocks/>
                </p:cNvSpPr>
                <p:nvPr userDrawn="1"/>
              </p:nvSpPr>
              <p:spPr bwMode="auto">
                <a:xfrm>
                  <a:off x="4846" y="664"/>
                  <a:ext cx="50" cy="29"/>
                </a:xfrm>
                <a:custGeom>
                  <a:avLst/>
                  <a:gdLst>
                    <a:gd name="T0" fmla="*/ 0 w 43"/>
                    <a:gd name="T1" fmla="*/ 3 h 25"/>
                    <a:gd name="T2" fmla="*/ 21 w 43"/>
                    <a:gd name="T3" fmla="*/ 7 h 25"/>
                    <a:gd name="T4" fmla="*/ 26 w 43"/>
                    <a:gd name="T5" fmla="*/ 14 h 25"/>
                    <a:gd name="T6" fmla="*/ 29 w 43"/>
                    <a:gd name="T7" fmla="*/ 18 h 25"/>
                    <a:gd name="T8" fmla="*/ 38 w 43"/>
                    <a:gd name="T9" fmla="*/ 15 h 25"/>
                    <a:gd name="T10" fmla="*/ 43 w 43"/>
                    <a:gd name="T11" fmla="*/ 19 h 25"/>
                    <a:gd name="T12" fmla="*/ 39 w 43"/>
                    <a:gd name="T13" fmla="*/ 22 h 25"/>
                    <a:gd name="T14" fmla="*/ 34 w 43"/>
                    <a:gd name="T15" fmla="*/ 24 h 25"/>
                    <a:gd name="T16" fmla="*/ 28 w 43"/>
                    <a:gd name="T17" fmla="*/ 24 h 25"/>
                    <a:gd name="T18" fmla="*/ 26 w 43"/>
                    <a:gd name="T19" fmla="*/ 23 h 25"/>
                    <a:gd name="T20" fmla="*/ 20 w 43"/>
                    <a:gd name="T21" fmla="*/ 21 h 25"/>
                    <a:gd name="T22" fmla="*/ 0 w 43"/>
                    <a:gd name="T23" fmla="*/ 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3" h="25">
                      <a:moveTo>
                        <a:pt x="0" y="3"/>
                      </a:moveTo>
                      <a:cubicBezTo>
                        <a:pt x="7" y="0"/>
                        <a:pt x="14" y="6"/>
                        <a:pt x="21" y="7"/>
                      </a:cubicBezTo>
                      <a:cubicBezTo>
                        <a:pt x="24" y="7"/>
                        <a:pt x="25" y="11"/>
                        <a:pt x="26" y="14"/>
                      </a:cubicBezTo>
                      <a:cubicBezTo>
                        <a:pt x="26" y="19"/>
                        <a:pt x="27" y="20"/>
                        <a:pt x="29" y="18"/>
                      </a:cubicBezTo>
                      <a:cubicBezTo>
                        <a:pt x="32" y="16"/>
                        <a:pt x="35" y="15"/>
                        <a:pt x="38" y="15"/>
                      </a:cubicBezTo>
                      <a:cubicBezTo>
                        <a:pt x="40" y="16"/>
                        <a:pt x="43" y="17"/>
                        <a:pt x="43" y="19"/>
                      </a:cubicBezTo>
                      <a:cubicBezTo>
                        <a:pt x="43" y="21"/>
                        <a:pt x="40" y="22"/>
                        <a:pt x="39" y="22"/>
                      </a:cubicBezTo>
                      <a:cubicBezTo>
                        <a:pt x="38" y="25"/>
                        <a:pt x="36" y="24"/>
                        <a:pt x="34" y="24"/>
                      </a:cubicBezTo>
                      <a:cubicBezTo>
                        <a:pt x="32" y="24"/>
                        <a:pt x="30" y="24"/>
                        <a:pt x="28" y="24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4" y="22"/>
                        <a:pt x="22" y="21"/>
                        <a:pt x="20" y="21"/>
                      </a:cubicBezTo>
                      <a:cubicBezTo>
                        <a:pt x="17" y="10"/>
                        <a:pt x="7" y="8"/>
                        <a:pt x="0" y="3"/>
                      </a:cubicBezTo>
                      <a:close/>
                    </a:path>
                  </a:pathLst>
                </a:custGeom>
                <a:solidFill>
                  <a:srgbClr val="CECC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8" name="Freeform 631"/>
                <p:cNvSpPr>
                  <a:spLocks/>
                </p:cNvSpPr>
                <p:nvPr userDrawn="1"/>
              </p:nvSpPr>
              <p:spPr bwMode="auto">
                <a:xfrm>
                  <a:off x="4898" y="691"/>
                  <a:ext cx="23" cy="9"/>
                </a:xfrm>
                <a:custGeom>
                  <a:avLst/>
                  <a:gdLst>
                    <a:gd name="T0" fmla="*/ 17 w 20"/>
                    <a:gd name="T1" fmla="*/ 7 h 7"/>
                    <a:gd name="T2" fmla="*/ 0 w 20"/>
                    <a:gd name="T3" fmla="*/ 4 h 7"/>
                    <a:gd name="T4" fmla="*/ 2 w 20"/>
                    <a:gd name="T5" fmla="*/ 1 h 7"/>
                    <a:gd name="T6" fmla="*/ 15 w 20"/>
                    <a:gd name="T7" fmla="*/ 2 h 7"/>
                    <a:gd name="T8" fmla="*/ 18 w 20"/>
                    <a:gd name="T9" fmla="*/ 4 h 7"/>
                    <a:gd name="T10" fmla="*/ 18 w 20"/>
                    <a:gd name="T11" fmla="*/ 4 h 7"/>
                    <a:gd name="T12" fmla="*/ 17 w 20"/>
                    <a:gd name="T13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7">
                      <a:moveTo>
                        <a:pt x="17" y="7"/>
                      </a:moveTo>
                      <a:cubicBezTo>
                        <a:pt x="12" y="6"/>
                        <a:pt x="6" y="6"/>
                        <a:pt x="0" y="4"/>
                      </a:cubicBezTo>
                      <a:cubicBezTo>
                        <a:pt x="0" y="2"/>
                        <a:pt x="1" y="1"/>
                        <a:pt x="2" y="1"/>
                      </a:cubicBezTo>
                      <a:cubicBezTo>
                        <a:pt x="6" y="0"/>
                        <a:pt x="10" y="4"/>
                        <a:pt x="15" y="2"/>
                      </a:cubicBezTo>
                      <a:cubicBezTo>
                        <a:pt x="16" y="3"/>
                        <a:pt x="17" y="3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20" y="5"/>
                        <a:pt x="20" y="6"/>
                        <a:pt x="17" y="7"/>
                      </a:cubicBezTo>
                      <a:close/>
                    </a:path>
                  </a:pathLst>
                </a:custGeom>
                <a:solidFill>
                  <a:srgbClr val="7979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9" name="Freeform 632"/>
                <p:cNvSpPr>
                  <a:spLocks/>
                </p:cNvSpPr>
                <p:nvPr userDrawn="1"/>
              </p:nvSpPr>
              <p:spPr bwMode="auto">
                <a:xfrm>
                  <a:off x="4882" y="689"/>
                  <a:ext cx="18" cy="7"/>
                </a:xfrm>
                <a:custGeom>
                  <a:avLst/>
                  <a:gdLst>
                    <a:gd name="T0" fmla="*/ 16 w 16"/>
                    <a:gd name="T1" fmla="*/ 3 h 6"/>
                    <a:gd name="T2" fmla="*/ 14 w 16"/>
                    <a:gd name="T3" fmla="*/ 6 h 6"/>
                    <a:gd name="T4" fmla="*/ 1 w 16"/>
                    <a:gd name="T5" fmla="*/ 4 h 6"/>
                    <a:gd name="T6" fmla="*/ 2 w 16"/>
                    <a:gd name="T7" fmla="*/ 1 h 6"/>
                    <a:gd name="T8" fmla="*/ 8 w 16"/>
                    <a:gd name="T9" fmla="*/ 0 h 6"/>
                    <a:gd name="T10" fmla="*/ 16 w 16"/>
                    <a:gd name="T1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6">
                      <a:moveTo>
                        <a:pt x="16" y="3"/>
                      </a:moveTo>
                      <a:cubicBezTo>
                        <a:pt x="15" y="4"/>
                        <a:pt x="15" y="5"/>
                        <a:pt x="14" y="6"/>
                      </a:cubicBezTo>
                      <a:cubicBezTo>
                        <a:pt x="10" y="5"/>
                        <a:pt x="5" y="4"/>
                        <a:pt x="1" y="4"/>
                      </a:cubicBezTo>
                      <a:cubicBezTo>
                        <a:pt x="0" y="2"/>
                        <a:pt x="1" y="2"/>
                        <a:pt x="2" y="1"/>
                      </a:cubicBezTo>
                      <a:cubicBezTo>
                        <a:pt x="4" y="1"/>
                        <a:pt x="6" y="0"/>
                        <a:pt x="8" y="0"/>
                      </a:cubicBezTo>
                      <a:cubicBezTo>
                        <a:pt x="10" y="1"/>
                        <a:pt x="13" y="2"/>
                        <a:pt x="16" y="3"/>
                      </a:cubicBezTo>
                      <a:close/>
                    </a:path>
                  </a:pathLst>
                </a:custGeom>
                <a:solidFill>
                  <a:srgbClr val="6464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0" name="Freeform 633"/>
                <p:cNvSpPr>
                  <a:spLocks/>
                </p:cNvSpPr>
                <p:nvPr userDrawn="1"/>
              </p:nvSpPr>
              <p:spPr bwMode="auto">
                <a:xfrm>
                  <a:off x="4877" y="689"/>
                  <a:ext cx="7" cy="5"/>
                </a:xfrm>
                <a:custGeom>
                  <a:avLst/>
                  <a:gdLst>
                    <a:gd name="T0" fmla="*/ 6 w 6"/>
                    <a:gd name="T1" fmla="*/ 1 h 4"/>
                    <a:gd name="T2" fmla="*/ 5 w 6"/>
                    <a:gd name="T3" fmla="*/ 4 h 4"/>
                    <a:gd name="T4" fmla="*/ 0 w 6"/>
                    <a:gd name="T5" fmla="*/ 3 h 4"/>
                    <a:gd name="T6" fmla="*/ 1 w 6"/>
                    <a:gd name="T7" fmla="*/ 0 h 4"/>
                    <a:gd name="T8" fmla="*/ 6 w 6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6" y="1"/>
                      </a:moveTo>
                      <a:cubicBezTo>
                        <a:pt x="6" y="2"/>
                        <a:pt x="5" y="3"/>
                        <a:pt x="5" y="4"/>
                      </a:cubicBezTo>
                      <a:cubicBezTo>
                        <a:pt x="3" y="4"/>
                        <a:pt x="1" y="4"/>
                        <a:pt x="0" y="3"/>
                      </a:cubicBez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3" y="0"/>
                        <a:pt x="5" y="1"/>
                        <a:pt x="6" y="1"/>
                      </a:cubicBezTo>
                      <a:close/>
                    </a:path>
                  </a:pathLst>
                </a:custGeom>
                <a:solidFill>
                  <a:srgbClr val="6262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1" name="Freeform 634"/>
                <p:cNvSpPr>
                  <a:spLocks/>
                </p:cNvSpPr>
                <p:nvPr userDrawn="1"/>
              </p:nvSpPr>
              <p:spPr bwMode="auto">
                <a:xfrm>
                  <a:off x="4918" y="696"/>
                  <a:ext cx="4" cy="5"/>
                </a:xfrm>
                <a:custGeom>
                  <a:avLst/>
                  <a:gdLst>
                    <a:gd name="T0" fmla="*/ 0 w 4"/>
                    <a:gd name="T1" fmla="*/ 3 h 4"/>
                    <a:gd name="T2" fmla="*/ 1 w 4"/>
                    <a:gd name="T3" fmla="*/ 0 h 4"/>
                    <a:gd name="T4" fmla="*/ 4 w 4"/>
                    <a:gd name="T5" fmla="*/ 2 h 4"/>
                    <a:gd name="T6" fmla="*/ 0 w 4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0" y="3"/>
                      </a:move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3" y="0"/>
                        <a:pt x="4" y="0"/>
                        <a:pt x="4" y="2"/>
                      </a:cubicBezTo>
                      <a:cubicBezTo>
                        <a:pt x="3" y="4"/>
                        <a:pt x="2" y="4"/>
                        <a:pt x="0" y="3"/>
                      </a:cubicBezTo>
                      <a:close/>
                    </a:path>
                  </a:pathLst>
                </a:custGeom>
                <a:solidFill>
                  <a:srgbClr val="B8B5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2" name="Freeform 635"/>
                <p:cNvSpPr>
                  <a:spLocks/>
                </p:cNvSpPr>
                <p:nvPr userDrawn="1"/>
              </p:nvSpPr>
              <p:spPr bwMode="auto">
                <a:xfrm>
                  <a:off x="4874" y="689"/>
                  <a:ext cx="4" cy="4"/>
                </a:xfrm>
                <a:custGeom>
                  <a:avLst/>
                  <a:gdLst>
                    <a:gd name="T0" fmla="*/ 4 w 4"/>
                    <a:gd name="T1" fmla="*/ 0 h 3"/>
                    <a:gd name="T2" fmla="*/ 3 w 4"/>
                    <a:gd name="T3" fmla="*/ 3 h 3"/>
                    <a:gd name="T4" fmla="*/ 0 w 4"/>
                    <a:gd name="T5" fmla="*/ 3 h 3"/>
                    <a:gd name="T6" fmla="*/ 2 w 4"/>
                    <a:gd name="T7" fmla="*/ 1 h 3"/>
                    <a:gd name="T8" fmla="*/ 4 w 4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4" y="1"/>
                        <a:pt x="3" y="2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2"/>
                        <a:pt x="1" y="2"/>
                        <a:pt x="2" y="1"/>
                      </a:cubicBezTo>
                      <a:cubicBezTo>
                        <a:pt x="3" y="0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4B4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3" name="Freeform 636"/>
                <p:cNvSpPr>
                  <a:spLocks/>
                </p:cNvSpPr>
                <p:nvPr userDrawn="1"/>
              </p:nvSpPr>
              <p:spPr bwMode="auto">
                <a:xfrm>
                  <a:off x="4915" y="694"/>
                  <a:ext cx="4" cy="2"/>
                </a:xfrm>
                <a:custGeom>
                  <a:avLst/>
                  <a:gdLst>
                    <a:gd name="T0" fmla="*/ 3 w 3"/>
                    <a:gd name="T1" fmla="*/ 2 h 2"/>
                    <a:gd name="T2" fmla="*/ 0 w 3"/>
                    <a:gd name="T3" fmla="*/ 0 h 2"/>
                    <a:gd name="T4" fmla="*/ 3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cubicBezTo>
                        <a:pt x="2" y="1"/>
                        <a:pt x="1" y="1"/>
                        <a:pt x="0" y="0"/>
                      </a:cubicBezTo>
                      <a:cubicBezTo>
                        <a:pt x="1" y="0"/>
                        <a:pt x="3" y="1"/>
                        <a:pt x="3" y="2"/>
                      </a:cubicBezTo>
                      <a:close/>
                    </a:path>
                  </a:pathLst>
                </a:custGeom>
                <a:solidFill>
                  <a:srgbClr val="B8B5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4" name="Freeform 637"/>
                <p:cNvSpPr>
                  <a:spLocks/>
                </p:cNvSpPr>
                <p:nvPr userDrawn="1"/>
              </p:nvSpPr>
              <p:spPr bwMode="auto">
                <a:xfrm>
                  <a:off x="4996" y="576"/>
                  <a:ext cx="22" cy="13"/>
                </a:xfrm>
                <a:custGeom>
                  <a:avLst/>
                  <a:gdLst>
                    <a:gd name="T0" fmla="*/ 18 w 19"/>
                    <a:gd name="T1" fmla="*/ 0 h 11"/>
                    <a:gd name="T2" fmla="*/ 19 w 19"/>
                    <a:gd name="T3" fmla="*/ 1 h 11"/>
                    <a:gd name="T4" fmla="*/ 1 w 19"/>
                    <a:gd name="T5" fmla="*/ 9 h 11"/>
                    <a:gd name="T6" fmla="*/ 0 w 19"/>
                    <a:gd name="T7" fmla="*/ 7 h 11"/>
                    <a:gd name="T8" fmla="*/ 18 w 19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1">
                      <a:moveTo>
                        <a:pt x="18" y="0"/>
                      </a:moveTo>
                      <a:cubicBezTo>
                        <a:pt x="18" y="0"/>
                        <a:pt x="18" y="1"/>
                        <a:pt x="19" y="1"/>
                      </a:cubicBezTo>
                      <a:cubicBezTo>
                        <a:pt x="15" y="8"/>
                        <a:pt x="9" y="11"/>
                        <a:pt x="1" y="9"/>
                      </a:cubicBezTo>
                      <a:cubicBezTo>
                        <a:pt x="1" y="8"/>
                        <a:pt x="1" y="8"/>
                        <a:pt x="0" y="7"/>
                      </a:cubicBezTo>
                      <a:cubicBezTo>
                        <a:pt x="6" y="5"/>
                        <a:pt x="12" y="2"/>
                        <a:pt x="18" y="0"/>
                      </a:cubicBezTo>
                      <a:close/>
                    </a:path>
                  </a:pathLst>
                </a:custGeom>
                <a:solidFill>
                  <a:srgbClr val="98C3C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5" name="Freeform 638"/>
                <p:cNvSpPr>
                  <a:spLocks/>
                </p:cNvSpPr>
                <p:nvPr userDrawn="1"/>
              </p:nvSpPr>
              <p:spPr bwMode="auto">
                <a:xfrm>
                  <a:off x="4930" y="565"/>
                  <a:ext cx="124" cy="57"/>
                </a:xfrm>
                <a:custGeom>
                  <a:avLst/>
                  <a:gdLst>
                    <a:gd name="T0" fmla="*/ 58 w 107"/>
                    <a:gd name="T1" fmla="*/ 19 h 50"/>
                    <a:gd name="T2" fmla="*/ 76 w 107"/>
                    <a:gd name="T3" fmla="*/ 11 h 50"/>
                    <a:gd name="T4" fmla="*/ 102 w 107"/>
                    <a:gd name="T5" fmla="*/ 0 h 50"/>
                    <a:gd name="T6" fmla="*/ 104 w 107"/>
                    <a:gd name="T7" fmla="*/ 0 h 50"/>
                    <a:gd name="T8" fmla="*/ 101 w 107"/>
                    <a:gd name="T9" fmla="*/ 7 h 50"/>
                    <a:gd name="T10" fmla="*/ 98 w 107"/>
                    <a:gd name="T11" fmla="*/ 18 h 50"/>
                    <a:gd name="T12" fmla="*/ 98 w 107"/>
                    <a:gd name="T13" fmla="*/ 24 h 50"/>
                    <a:gd name="T14" fmla="*/ 100 w 107"/>
                    <a:gd name="T15" fmla="*/ 27 h 50"/>
                    <a:gd name="T16" fmla="*/ 99 w 107"/>
                    <a:gd name="T17" fmla="*/ 31 h 50"/>
                    <a:gd name="T18" fmla="*/ 96 w 107"/>
                    <a:gd name="T19" fmla="*/ 32 h 50"/>
                    <a:gd name="T20" fmla="*/ 91 w 107"/>
                    <a:gd name="T21" fmla="*/ 32 h 50"/>
                    <a:gd name="T22" fmla="*/ 60 w 107"/>
                    <a:gd name="T23" fmla="*/ 45 h 50"/>
                    <a:gd name="T24" fmla="*/ 57 w 107"/>
                    <a:gd name="T25" fmla="*/ 46 h 50"/>
                    <a:gd name="T26" fmla="*/ 52 w 107"/>
                    <a:gd name="T27" fmla="*/ 42 h 50"/>
                    <a:gd name="T28" fmla="*/ 49 w 107"/>
                    <a:gd name="T29" fmla="*/ 40 h 50"/>
                    <a:gd name="T30" fmla="*/ 46 w 107"/>
                    <a:gd name="T31" fmla="*/ 38 h 50"/>
                    <a:gd name="T32" fmla="*/ 40 w 107"/>
                    <a:gd name="T33" fmla="*/ 37 h 50"/>
                    <a:gd name="T34" fmla="*/ 34 w 107"/>
                    <a:gd name="T35" fmla="*/ 40 h 50"/>
                    <a:gd name="T36" fmla="*/ 11 w 107"/>
                    <a:gd name="T37" fmla="*/ 48 h 50"/>
                    <a:gd name="T38" fmla="*/ 0 w 107"/>
                    <a:gd name="T39" fmla="*/ 46 h 50"/>
                    <a:gd name="T40" fmla="*/ 58 w 107"/>
                    <a:gd name="T41" fmla="*/ 19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7" h="50">
                      <a:moveTo>
                        <a:pt x="58" y="19"/>
                      </a:moveTo>
                      <a:cubicBezTo>
                        <a:pt x="64" y="16"/>
                        <a:pt x="70" y="14"/>
                        <a:pt x="76" y="11"/>
                      </a:cubicBezTo>
                      <a:cubicBezTo>
                        <a:pt x="84" y="8"/>
                        <a:pt x="93" y="4"/>
                        <a:pt x="102" y="0"/>
                      </a:cubicBezTo>
                      <a:cubicBezTo>
                        <a:pt x="102" y="0"/>
                        <a:pt x="103" y="0"/>
                        <a:pt x="104" y="0"/>
                      </a:cubicBezTo>
                      <a:cubicBezTo>
                        <a:pt x="105" y="4"/>
                        <a:pt x="107" y="6"/>
                        <a:pt x="101" y="7"/>
                      </a:cubicBezTo>
                      <a:cubicBezTo>
                        <a:pt x="94" y="9"/>
                        <a:pt x="93" y="13"/>
                        <a:pt x="98" y="18"/>
                      </a:cubicBezTo>
                      <a:cubicBezTo>
                        <a:pt x="101" y="20"/>
                        <a:pt x="103" y="21"/>
                        <a:pt x="98" y="24"/>
                      </a:cubicBezTo>
                      <a:cubicBezTo>
                        <a:pt x="97" y="24"/>
                        <a:pt x="99" y="26"/>
                        <a:pt x="100" y="27"/>
                      </a:cubicBezTo>
                      <a:cubicBezTo>
                        <a:pt x="101" y="29"/>
                        <a:pt x="101" y="30"/>
                        <a:pt x="99" y="31"/>
                      </a:cubicBezTo>
                      <a:cubicBezTo>
                        <a:pt x="98" y="32"/>
                        <a:pt x="97" y="32"/>
                        <a:pt x="96" y="32"/>
                      </a:cubicBezTo>
                      <a:cubicBezTo>
                        <a:pt x="95" y="32"/>
                        <a:pt x="93" y="32"/>
                        <a:pt x="91" y="32"/>
                      </a:cubicBezTo>
                      <a:cubicBezTo>
                        <a:pt x="80" y="35"/>
                        <a:pt x="70" y="39"/>
                        <a:pt x="60" y="45"/>
                      </a:cubicBezTo>
                      <a:cubicBezTo>
                        <a:pt x="59" y="46"/>
                        <a:pt x="58" y="46"/>
                        <a:pt x="57" y="46"/>
                      </a:cubicBezTo>
                      <a:cubicBezTo>
                        <a:pt x="55" y="46"/>
                        <a:pt x="54" y="44"/>
                        <a:pt x="52" y="42"/>
                      </a:cubicBezTo>
                      <a:cubicBezTo>
                        <a:pt x="51" y="41"/>
                        <a:pt x="50" y="40"/>
                        <a:pt x="49" y="40"/>
                      </a:cubicBezTo>
                      <a:cubicBezTo>
                        <a:pt x="48" y="39"/>
                        <a:pt x="47" y="38"/>
                        <a:pt x="46" y="38"/>
                      </a:cubicBezTo>
                      <a:cubicBezTo>
                        <a:pt x="44" y="36"/>
                        <a:pt x="42" y="37"/>
                        <a:pt x="40" y="37"/>
                      </a:cubicBezTo>
                      <a:cubicBezTo>
                        <a:pt x="38" y="38"/>
                        <a:pt x="36" y="39"/>
                        <a:pt x="34" y="40"/>
                      </a:cubicBezTo>
                      <a:cubicBezTo>
                        <a:pt x="26" y="44"/>
                        <a:pt x="19" y="46"/>
                        <a:pt x="11" y="48"/>
                      </a:cubicBezTo>
                      <a:cubicBezTo>
                        <a:pt x="7" y="48"/>
                        <a:pt x="3" y="50"/>
                        <a:pt x="0" y="46"/>
                      </a:cubicBezTo>
                      <a:cubicBezTo>
                        <a:pt x="20" y="37"/>
                        <a:pt x="40" y="30"/>
                        <a:pt x="58" y="19"/>
                      </a:cubicBezTo>
                      <a:close/>
                    </a:path>
                  </a:pathLst>
                </a:custGeom>
                <a:solidFill>
                  <a:srgbClr val="B2B5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6" name="Freeform 639"/>
                <p:cNvSpPr>
                  <a:spLocks/>
                </p:cNvSpPr>
                <p:nvPr userDrawn="1"/>
              </p:nvSpPr>
              <p:spPr bwMode="auto">
                <a:xfrm>
                  <a:off x="5338" y="408"/>
                  <a:ext cx="3" cy="2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1 h 2"/>
                    <a:gd name="T4" fmla="*/ 2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2"/>
                        <a:pt x="1" y="2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A8AA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7" name="Freeform 640"/>
                <p:cNvSpPr>
                  <a:spLocks/>
                </p:cNvSpPr>
                <p:nvPr userDrawn="1"/>
              </p:nvSpPr>
              <p:spPr bwMode="auto">
                <a:xfrm>
                  <a:off x="5345" y="388"/>
                  <a:ext cx="3" cy="4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3 h 3"/>
                    <a:gd name="T4" fmla="*/ 0 w 2"/>
                    <a:gd name="T5" fmla="*/ 1 h 3"/>
                    <a:gd name="T6" fmla="*/ 2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484D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8" name="Freeform 641"/>
                <p:cNvSpPr>
                  <a:spLocks/>
                </p:cNvSpPr>
                <p:nvPr userDrawn="1"/>
              </p:nvSpPr>
              <p:spPr bwMode="auto">
                <a:xfrm>
                  <a:off x="4903" y="605"/>
                  <a:ext cx="79" cy="44"/>
                </a:xfrm>
                <a:custGeom>
                  <a:avLst/>
                  <a:gdLst>
                    <a:gd name="T0" fmla="*/ 24 w 69"/>
                    <a:gd name="T1" fmla="*/ 11 h 38"/>
                    <a:gd name="T2" fmla="*/ 59 w 69"/>
                    <a:gd name="T3" fmla="*/ 1 h 38"/>
                    <a:gd name="T4" fmla="*/ 65 w 69"/>
                    <a:gd name="T5" fmla="*/ 0 h 38"/>
                    <a:gd name="T6" fmla="*/ 68 w 69"/>
                    <a:gd name="T7" fmla="*/ 1 h 38"/>
                    <a:gd name="T8" fmla="*/ 62 w 69"/>
                    <a:gd name="T9" fmla="*/ 17 h 38"/>
                    <a:gd name="T10" fmla="*/ 35 w 69"/>
                    <a:gd name="T11" fmla="*/ 31 h 38"/>
                    <a:gd name="T12" fmla="*/ 22 w 69"/>
                    <a:gd name="T13" fmla="*/ 36 h 38"/>
                    <a:gd name="T14" fmla="*/ 18 w 69"/>
                    <a:gd name="T15" fmla="*/ 38 h 38"/>
                    <a:gd name="T16" fmla="*/ 0 w 69"/>
                    <a:gd name="T17" fmla="*/ 24 h 38"/>
                    <a:gd name="T18" fmla="*/ 3 w 69"/>
                    <a:gd name="T19" fmla="*/ 20 h 38"/>
                    <a:gd name="T20" fmla="*/ 24 w 69"/>
                    <a:gd name="T21" fmla="*/ 1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" h="38">
                      <a:moveTo>
                        <a:pt x="24" y="11"/>
                      </a:moveTo>
                      <a:cubicBezTo>
                        <a:pt x="37" y="10"/>
                        <a:pt x="48" y="6"/>
                        <a:pt x="59" y="1"/>
                      </a:cubicBezTo>
                      <a:cubicBezTo>
                        <a:pt x="61" y="2"/>
                        <a:pt x="63" y="1"/>
                        <a:pt x="65" y="0"/>
                      </a:cubicBezTo>
                      <a:cubicBezTo>
                        <a:pt x="66" y="0"/>
                        <a:pt x="67" y="1"/>
                        <a:pt x="68" y="1"/>
                      </a:cubicBezTo>
                      <a:cubicBezTo>
                        <a:pt x="69" y="8"/>
                        <a:pt x="61" y="10"/>
                        <a:pt x="62" y="17"/>
                      </a:cubicBezTo>
                      <a:cubicBezTo>
                        <a:pt x="55" y="26"/>
                        <a:pt x="44" y="25"/>
                        <a:pt x="35" y="31"/>
                      </a:cubicBezTo>
                      <a:cubicBezTo>
                        <a:pt x="31" y="33"/>
                        <a:pt x="26" y="34"/>
                        <a:pt x="22" y="36"/>
                      </a:cubicBezTo>
                      <a:cubicBezTo>
                        <a:pt x="21" y="37"/>
                        <a:pt x="19" y="38"/>
                        <a:pt x="18" y="38"/>
                      </a:cubicBezTo>
                      <a:cubicBezTo>
                        <a:pt x="9" y="36"/>
                        <a:pt x="0" y="36"/>
                        <a:pt x="0" y="24"/>
                      </a:cubicBezTo>
                      <a:cubicBezTo>
                        <a:pt x="1" y="22"/>
                        <a:pt x="2" y="21"/>
                        <a:pt x="3" y="20"/>
                      </a:cubicBezTo>
                      <a:cubicBezTo>
                        <a:pt x="10" y="17"/>
                        <a:pt x="17" y="14"/>
                        <a:pt x="24" y="11"/>
                      </a:cubicBezTo>
                      <a:close/>
                    </a:path>
                  </a:pathLst>
                </a:custGeom>
                <a:solidFill>
                  <a:srgbClr val="898B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9" name="Freeform 642"/>
                <p:cNvSpPr>
                  <a:spLocks/>
                </p:cNvSpPr>
                <p:nvPr userDrawn="1"/>
              </p:nvSpPr>
              <p:spPr bwMode="auto">
                <a:xfrm>
                  <a:off x="4861" y="629"/>
                  <a:ext cx="61" cy="36"/>
                </a:xfrm>
                <a:custGeom>
                  <a:avLst/>
                  <a:gdLst>
                    <a:gd name="T0" fmla="*/ 37 w 53"/>
                    <a:gd name="T1" fmla="*/ 2 h 31"/>
                    <a:gd name="T2" fmla="*/ 50 w 53"/>
                    <a:gd name="T3" fmla="*/ 13 h 31"/>
                    <a:gd name="T4" fmla="*/ 53 w 53"/>
                    <a:gd name="T5" fmla="*/ 15 h 31"/>
                    <a:gd name="T6" fmla="*/ 46 w 53"/>
                    <a:gd name="T7" fmla="*/ 20 h 31"/>
                    <a:gd name="T8" fmla="*/ 43 w 53"/>
                    <a:gd name="T9" fmla="*/ 20 h 31"/>
                    <a:gd name="T10" fmla="*/ 22 w 53"/>
                    <a:gd name="T11" fmla="*/ 27 h 31"/>
                    <a:gd name="T12" fmla="*/ 2 w 53"/>
                    <a:gd name="T13" fmla="*/ 21 h 31"/>
                    <a:gd name="T14" fmla="*/ 5 w 53"/>
                    <a:gd name="T15" fmla="*/ 15 h 31"/>
                    <a:gd name="T16" fmla="*/ 5 w 53"/>
                    <a:gd name="T17" fmla="*/ 15 h 31"/>
                    <a:gd name="T18" fmla="*/ 7 w 53"/>
                    <a:gd name="T19" fmla="*/ 14 h 31"/>
                    <a:gd name="T20" fmla="*/ 9 w 53"/>
                    <a:gd name="T21" fmla="*/ 13 h 31"/>
                    <a:gd name="T22" fmla="*/ 23 w 53"/>
                    <a:gd name="T23" fmla="*/ 5 h 31"/>
                    <a:gd name="T24" fmla="*/ 28 w 53"/>
                    <a:gd name="T25" fmla="*/ 3 h 31"/>
                    <a:gd name="T26" fmla="*/ 37 w 53"/>
                    <a:gd name="T27" fmla="*/ 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3" h="31">
                      <a:moveTo>
                        <a:pt x="37" y="2"/>
                      </a:moveTo>
                      <a:cubicBezTo>
                        <a:pt x="40" y="10"/>
                        <a:pt x="41" y="11"/>
                        <a:pt x="50" y="13"/>
                      </a:cubicBezTo>
                      <a:cubicBezTo>
                        <a:pt x="51" y="13"/>
                        <a:pt x="52" y="14"/>
                        <a:pt x="53" y="15"/>
                      </a:cubicBezTo>
                      <a:cubicBezTo>
                        <a:pt x="51" y="18"/>
                        <a:pt x="48" y="18"/>
                        <a:pt x="46" y="20"/>
                      </a:cubicBezTo>
                      <a:cubicBezTo>
                        <a:pt x="45" y="20"/>
                        <a:pt x="44" y="20"/>
                        <a:pt x="43" y="20"/>
                      </a:cubicBezTo>
                      <a:cubicBezTo>
                        <a:pt x="36" y="22"/>
                        <a:pt x="29" y="23"/>
                        <a:pt x="22" y="27"/>
                      </a:cubicBezTo>
                      <a:cubicBezTo>
                        <a:pt x="14" y="31"/>
                        <a:pt x="7" y="26"/>
                        <a:pt x="2" y="21"/>
                      </a:cubicBezTo>
                      <a:cubicBezTo>
                        <a:pt x="0" y="19"/>
                        <a:pt x="1" y="16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6" y="16"/>
                        <a:pt x="7" y="15"/>
                        <a:pt x="7" y="14"/>
                      </a:cubicBezTo>
                      <a:cubicBezTo>
                        <a:pt x="8" y="14"/>
                        <a:pt x="8" y="14"/>
                        <a:pt x="9" y="13"/>
                      </a:cubicBezTo>
                      <a:cubicBezTo>
                        <a:pt x="13" y="9"/>
                        <a:pt x="20" y="10"/>
                        <a:pt x="23" y="5"/>
                      </a:cubicBezTo>
                      <a:cubicBezTo>
                        <a:pt x="25" y="4"/>
                        <a:pt x="26" y="4"/>
                        <a:pt x="28" y="3"/>
                      </a:cubicBezTo>
                      <a:cubicBezTo>
                        <a:pt x="31" y="5"/>
                        <a:pt x="34" y="0"/>
                        <a:pt x="37" y="2"/>
                      </a:cubicBezTo>
                      <a:close/>
                    </a:path>
                  </a:pathLst>
                </a:custGeom>
                <a:solidFill>
                  <a:srgbClr val="949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0" name="Freeform 643"/>
                <p:cNvSpPr>
                  <a:spLocks/>
                </p:cNvSpPr>
                <p:nvPr userDrawn="1"/>
              </p:nvSpPr>
              <p:spPr bwMode="auto">
                <a:xfrm>
                  <a:off x="4856" y="644"/>
                  <a:ext cx="57" cy="20"/>
                </a:xfrm>
                <a:custGeom>
                  <a:avLst/>
                  <a:gdLst>
                    <a:gd name="T0" fmla="*/ 9 w 49"/>
                    <a:gd name="T1" fmla="*/ 2 h 17"/>
                    <a:gd name="T2" fmla="*/ 7 w 49"/>
                    <a:gd name="T3" fmla="*/ 6 h 17"/>
                    <a:gd name="T4" fmla="*/ 18 w 49"/>
                    <a:gd name="T5" fmla="*/ 13 h 17"/>
                    <a:gd name="T6" fmla="*/ 27 w 49"/>
                    <a:gd name="T7" fmla="*/ 11 h 17"/>
                    <a:gd name="T8" fmla="*/ 49 w 49"/>
                    <a:gd name="T9" fmla="*/ 6 h 17"/>
                    <a:gd name="T10" fmla="*/ 40 w 49"/>
                    <a:gd name="T11" fmla="*/ 10 h 17"/>
                    <a:gd name="T12" fmla="*/ 23 w 49"/>
                    <a:gd name="T13" fmla="*/ 17 h 17"/>
                    <a:gd name="T14" fmla="*/ 4 w 49"/>
                    <a:gd name="T15" fmla="*/ 12 h 17"/>
                    <a:gd name="T16" fmla="*/ 0 w 49"/>
                    <a:gd name="T17" fmla="*/ 6 h 17"/>
                    <a:gd name="T18" fmla="*/ 1 w 49"/>
                    <a:gd name="T19" fmla="*/ 3 h 17"/>
                    <a:gd name="T20" fmla="*/ 9 w 49"/>
                    <a:gd name="T21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9" h="17">
                      <a:moveTo>
                        <a:pt x="9" y="2"/>
                      </a:moveTo>
                      <a:cubicBezTo>
                        <a:pt x="8" y="4"/>
                        <a:pt x="7" y="6"/>
                        <a:pt x="7" y="6"/>
                      </a:cubicBezTo>
                      <a:cubicBezTo>
                        <a:pt x="10" y="9"/>
                        <a:pt x="14" y="12"/>
                        <a:pt x="18" y="13"/>
                      </a:cubicBezTo>
                      <a:cubicBezTo>
                        <a:pt x="21" y="14"/>
                        <a:pt x="24" y="14"/>
                        <a:pt x="27" y="11"/>
                      </a:cubicBezTo>
                      <a:cubicBezTo>
                        <a:pt x="33" y="5"/>
                        <a:pt x="41" y="6"/>
                        <a:pt x="49" y="6"/>
                      </a:cubicBezTo>
                      <a:cubicBezTo>
                        <a:pt x="46" y="9"/>
                        <a:pt x="44" y="10"/>
                        <a:pt x="40" y="10"/>
                      </a:cubicBezTo>
                      <a:cubicBezTo>
                        <a:pt x="34" y="12"/>
                        <a:pt x="28" y="15"/>
                        <a:pt x="23" y="17"/>
                      </a:cubicBezTo>
                      <a:cubicBezTo>
                        <a:pt x="16" y="17"/>
                        <a:pt x="10" y="14"/>
                        <a:pt x="4" y="12"/>
                      </a:cubicBezTo>
                      <a:cubicBezTo>
                        <a:pt x="1" y="11"/>
                        <a:pt x="0" y="9"/>
                        <a:pt x="0" y="6"/>
                      </a:cubicBezTo>
                      <a:cubicBezTo>
                        <a:pt x="0" y="5"/>
                        <a:pt x="1" y="4"/>
                        <a:pt x="1" y="3"/>
                      </a:cubicBezTo>
                      <a:cubicBezTo>
                        <a:pt x="4" y="2"/>
                        <a:pt x="6" y="0"/>
                        <a:pt x="9" y="2"/>
                      </a:cubicBezTo>
                      <a:close/>
                    </a:path>
                  </a:pathLst>
                </a:custGeom>
                <a:solidFill>
                  <a:srgbClr val="A2A3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1" name="Freeform 644"/>
                <p:cNvSpPr>
                  <a:spLocks/>
                </p:cNvSpPr>
                <p:nvPr userDrawn="1"/>
              </p:nvSpPr>
              <p:spPr bwMode="auto">
                <a:xfrm>
                  <a:off x="4871" y="635"/>
                  <a:ext cx="17" cy="9"/>
                </a:xfrm>
                <a:custGeom>
                  <a:avLst/>
                  <a:gdLst>
                    <a:gd name="T0" fmla="*/ 14 w 14"/>
                    <a:gd name="T1" fmla="*/ 0 h 8"/>
                    <a:gd name="T2" fmla="*/ 0 w 14"/>
                    <a:gd name="T3" fmla="*/ 8 h 8"/>
                    <a:gd name="T4" fmla="*/ 14 w 14"/>
                    <a:gd name="T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8">
                      <a:moveTo>
                        <a:pt x="14" y="0"/>
                      </a:moveTo>
                      <a:cubicBezTo>
                        <a:pt x="11" y="6"/>
                        <a:pt x="5" y="6"/>
                        <a:pt x="0" y="8"/>
                      </a:cubicBezTo>
                      <a:cubicBezTo>
                        <a:pt x="3" y="3"/>
                        <a:pt x="10" y="3"/>
                        <a:pt x="14" y="0"/>
                      </a:cubicBezTo>
                      <a:close/>
                    </a:path>
                  </a:pathLst>
                </a:custGeom>
                <a:solidFill>
                  <a:srgbClr val="A2A3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2" name="Freeform 645"/>
                <p:cNvSpPr>
                  <a:spLocks/>
                </p:cNvSpPr>
                <p:nvPr userDrawn="1"/>
              </p:nvSpPr>
              <p:spPr bwMode="auto">
                <a:xfrm>
                  <a:off x="4893" y="628"/>
                  <a:ext cx="13" cy="7"/>
                </a:xfrm>
                <a:custGeom>
                  <a:avLst/>
                  <a:gdLst>
                    <a:gd name="T0" fmla="*/ 9 w 11"/>
                    <a:gd name="T1" fmla="*/ 3 h 6"/>
                    <a:gd name="T2" fmla="*/ 0 w 11"/>
                    <a:gd name="T3" fmla="*/ 4 h 6"/>
                    <a:gd name="T4" fmla="*/ 11 w 11"/>
                    <a:gd name="T5" fmla="*/ 0 h 6"/>
                    <a:gd name="T6" fmla="*/ 9 w 11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6">
                      <a:moveTo>
                        <a:pt x="9" y="3"/>
                      </a:moveTo>
                      <a:cubicBezTo>
                        <a:pt x="6" y="4"/>
                        <a:pt x="3" y="6"/>
                        <a:pt x="0" y="4"/>
                      </a:cubicBezTo>
                      <a:cubicBezTo>
                        <a:pt x="3" y="3"/>
                        <a:pt x="7" y="1"/>
                        <a:pt x="11" y="0"/>
                      </a:cubicBezTo>
                      <a:cubicBezTo>
                        <a:pt x="10" y="1"/>
                        <a:pt x="10" y="2"/>
                        <a:pt x="9" y="3"/>
                      </a:cubicBezTo>
                      <a:close/>
                    </a:path>
                  </a:pathLst>
                </a:custGeom>
                <a:solidFill>
                  <a:srgbClr val="A2A3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3" name="Freeform 646"/>
                <p:cNvSpPr>
                  <a:spLocks/>
                </p:cNvSpPr>
                <p:nvPr userDrawn="1"/>
              </p:nvSpPr>
              <p:spPr bwMode="auto">
                <a:xfrm>
                  <a:off x="4867" y="645"/>
                  <a:ext cx="2" cy="4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1 h 3"/>
                    <a:gd name="T4" fmla="*/ 2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2" y="2"/>
                        <a:pt x="1" y="3"/>
                        <a:pt x="0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A2A3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4" name="Freeform 647"/>
                <p:cNvSpPr>
                  <a:spLocks/>
                </p:cNvSpPr>
                <p:nvPr userDrawn="1"/>
              </p:nvSpPr>
              <p:spPr bwMode="auto">
                <a:xfrm>
                  <a:off x="4862" y="687"/>
                  <a:ext cx="4" cy="1"/>
                </a:xfrm>
                <a:custGeom>
                  <a:avLst/>
                  <a:gdLst>
                    <a:gd name="T0" fmla="*/ 0 w 3"/>
                    <a:gd name="T1" fmla="*/ 0 h 1"/>
                    <a:gd name="T2" fmla="*/ 3 w 3"/>
                    <a:gd name="T3" fmla="*/ 1 h 1"/>
                    <a:gd name="T4" fmla="*/ 2 w 3"/>
                    <a:gd name="T5" fmla="*/ 1 h 1"/>
                    <a:gd name="T6" fmla="*/ 1 w 3"/>
                    <a:gd name="T7" fmla="*/ 1 h 1"/>
                    <a:gd name="T8" fmla="*/ 0 w 3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CECC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5" name="Freeform 648"/>
                <p:cNvSpPr>
                  <a:spLocks/>
                </p:cNvSpPr>
                <p:nvPr userDrawn="1"/>
              </p:nvSpPr>
              <p:spPr bwMode="auto">
                <a:xfrm>
                  <a:off x="4851" y="682"/>
                  <a:ext cx="3" cy="3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2 h 2"/>
                    <a:gd name="T4" fmla="*/ 0 w 3"/>
                    <a:gd name="T5" fmla="*/ 2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1" y="1"/>
                        <a:pt x="2" y="1"/>
                        <a:pt x="3" y="2"/>
                      </a:cubicBezTo>
                      <a:cubicBezTo>
                        <a:pt x="2" y="2"/>
                        <a:pt x="1" y="2"/>
                        <a:pt x="0" y="2"/>
                      </a:cubicBezTo>
                      <a:cubicBezTo>
                        <a:pt x="0" y="2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4C43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6" name="Freeform 649"/>
                <p:cNvSpPr>
                  <a:spLocks/>
                </p:cNvSpPr>
                <p:nvPr userDrawn="1"/>
              </p:nvSpPr>
              <p:spPr bwMode="auto">
                <a:xfrm>
                  <a:off x="5433" y="209"/>
                  <a:ext cx="71" cy="66"/>
                </a:xfrm>
                <a:custGeom>
                  <a:avLst/>
                  <a:gdLst>
                    <a:gd name="T0" fmla="*/ 15 w 62"/>
                    <a:gd name="T1" fmla="*/ 10 h 57"/>
                    <a:gd name="T2" fmla="*/ 17 w 62"/>
                    <a:gd name="T3" fmla="*/ 9 h 57"/>
                    <a:gd name="T4" fmla="*/ 20 w 62"/>
                    <a:gd name="T5" fmla="*/ 8 h 57"/>
                    <a:gd name="T6" fmla="*/ 21 w 62"/>
                    <a:gd name="T7" fmla="*/ 16 h 57"/>
                    <a:gd name="T8" fmla="*/ 21 w 62"/>
                    <a:gd name="T9" fmla="*/ 19 h 57"/>
                    <a:gd name="T10" fmla="*/ 21 w 62"/>
                    <a:gd name="T11" fmla="*/ 33 h 57"/>
                    <a:gd name="T12" fmla="*/ 21 w 62"/>
                    <a:gd name="T13" fmla="*/ 19 h 57"/>
                    <a:gd name="T14" fmla="*/ 21 w 62"/>
                    <a:gd name="T15" fmla="*/ 14 h 57"/>
                    <a:gd name="T16" fmla="*/ 37 w 62"/>
                    <a:gd name="T17" fmla="*/ 0 h 57"/>
                    <a:gd name="T18" fmla="*/ 41 w 62"/>
                    <a:gd name="T19" fmla="*/ 3 h 57"/>
                    <a:gd name="T20" fmla="*/ 48 w 62"/>
                    <a:gd name="T21" fmla="*/ 5 h 57"/>
                    <a:gd name="T22" fmla="*/ 61 w 62"/>
                    <a:gd name="T23" fmla="*/ 1 h 57"/>
                    <a:gd name="T24" fmla="*/ 53 w 62"/>
                    <a:gd name="T25" fmla="*/ 19 h 57"/>
                    <a:gd name="T26" fmla="*/ 44 w 62"/>
                    <a:gd name="T27" fmla="*/ 36 h 57"/>
                    <a:gd name="T28" fmla="*/ 44 w 62"/>
                    <a:gd name="T29" fmla="*/ 39 h 57"/>
                    <a:gd name="T30" fmla="*/ 42 w 62"/>
                    <a:gd name="T31" fmla="*/ 42 h 57"/>
                    <a:gd name="T32" fmla="*/ 40 w 62"/>
                    <a:gd name="T33" fmla="*/ 44 h 57"/>
                    <a:gd name="T34" fmla="*/ 32 w 62"/>
                    <a:gd name="T35" fmla="*/ 55 h 57"/>
                    <a:gd name="T36" fmla="*/ 21 w 62"/>
                    <a:gd name="T37" fmla="*/ 56 h 57"/>
                    <a:gd name="T38" fmla="*/ 15 w 62"/>
                    <a:gd name="T39" fmla="*/ 56 h 57"/>
                    <a:gd name="T40" fmla="*/ 6 w 62"/>
                    <a:gd name="T41" fmla="*/ 51 h 57"/>
                    <a:gd name="T42" fmla="*/ 6 w 62"/>
                    <a:gd name="T43" fmla="*/ 38 h 57"/>
                    <a:gd name="T44" fmla="*/ 8 w 62"/>
                    <a:gd name="T45" fmla="*/ 24 h 57"/>
                    <a:gd name="T46" fmla="*/ 10 w 62"/>
                    <a:gd name="T47" fmla="*/ 20 h 57"/>
                    <a:gd name="T48" fmla="*/ 10 w 62"/>
                    <a:gd name="T49" fmla="*/ 17 h 57"/>
                    <a:gd name="T50" fmla="*/ 15 w 62"/>
                    <a:gd name="T51" fmla="*/ 1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2" h="57">
                      <a:moveTo>
                        <a:pt x="15" y="10"/>
                      </a:moveTo>
                      <a:cubicBezTo>
                        <a:pt x="16" y="9"/>
                        <a:pt x="16" y="9"/>
                        <a:pt x="17" y="9"/>
                      </a:cubicBezTo>
                      <a:cubicBezTo>
                        <a:pt x="18" y="9"/>
                        <a:pt x="19" y="9"/>
                        <a:pt x="20" y="8"/>
                      </a:cubicBezTo>
                      <a:cubicBezTo>
                        <a:pt x="22" y="11"/>
                        <a:pt x="18" y="14"/>
                        <a:pt x="21" y="16"/>
                      </a:cubicBezTo>
                      <a:cubicBezTo>
                        <a:pt x="21" y="17"/>
                        <a:pt x="21" y="18"/>
                        <a:pt x="21" y="19"/>
                      </a:cubicBezTo>
                      <a:cubicBezTo>
                        <a:pt x="21" y="24"/>
                        <a:pt x="21" y="29"/>
                        <a:pt x="21" y="33"/>
                      </a:cubicBezTo>
                      <a:cubicBezTo>
                        <a:pt x="17" y="29"/>
                        <a:pt x="31" y="24"/>
                        <a:pt x="21" y="19"/>
                      </a:cubicBezTo>
                      <a:cubicBezTo>
                        <a:pt x="20" y="17"/>
                        <a:pt x="26" y="16"/>
                        <a:pt x="21" y="14"/>
                      </a:cubicBezTo>
                      <a:cubicBezTo>
                        <a:pt x="23" y="6"/>
                        <a:pt x="30" y="3"/>
                        <a:pt x="37" y="0"/>
                      </a:cubicBezTo>
                      <a:cubicBezTo>
                        <a:pt x="39" y="1"/>
                        <a:pt x="40" y="2"/>
                        <a:pt x="41" y="3"/>
                      </a:cubicBezTo>
                      <a:cubicBezTo>
                        <a:pt x="43" y="5"/>
                        <a:pt x="43" y="10"/>
                        <a:pt x="48" y="5"/>
                      </a:cubicBezTo>
                      <a:cubicBezTo>
                        <a:pt x="51" y="2"/>
                        <a:pt x="55" y="0"/>
                        <a:pt x="61" y="1"/>
                      </a:cubicBezTo>
                      <a:cubicBezTo>
                        <a:pt x="62" y="9"/>
                        <a:pt x="57" y="14"/>
                        <a:pt x="53" y="19"/>
                      </a:cubicBezTo>
                      <a:cubicBezTo>
                        <a:pt x="44" y="21"/>
                        <a:pt x="42" y="28"/>
                        <a:pt x="44" y="36"/>
                      </a:cubicBezTo>
                      <a:cubicBezTo>
                        <a:pt x="44" y="37"/>
                        <a:pt x="44" y="38"/>
                        <a:pt x="44" y="39"/>
                      </a:cubicBezTo>
                      <a:cubicBezTo>
                        <a:pt x="43" y="40"/>
                        <a:pt x="43" y="41"/>
                        <a:pt x="42" y="42"/>
                      </a:cubicBezTo>
                      <a:cubicBezTo>
                        <a:pt x="41" y="43"/>
                        <a:pt x="41" y="43"/>
                        <a:pt x="40" y="44"/>
                      </a:cubicBezTo>
                      <a:cubicBezTo>
                        <a:pt x="37" y="47"/>
                        <a:pt x="38" y="54"/>
                        <a:pt x="32" y="55"/>
                      </a:cubicBezTo>
                      <a:cubicBezTo>
                        <a:pt x="28" y="52"/>
                        <a:pt x="25" y="57"/>
                        <a:pt x="21" y="56"/>
                      </a:cubicBezTo>
                      <a:cubicBezTo>
                        <a:pt x="19" y="56"/>
                        <a:pt x="17" y="56"/>
                        <a:pt x="15" y="56"/>
                      </a:cubicBezTo>
                      <a:cubicBezTo>
                        <a:pt x="11" y="56"/>
                        <a:pt x="8" y="53"/>
                        <a:pt x="6" y="51"/>
                      </a:cubicBezTo>
                      <a:cubicBezTo>
                        <a:pt x="1" y="47"/>
                        <a:pt x="16" y="44"/>
                        <a:pt x="6" y="38"/>
                      </a:cubicBezTo>
                      <a:cubicBezTo>
                        <a:pt x="0" y="35"/>
                        <a:pt x="6" y="29"/>
                        <a:pt x="8" y="24"/>
                      </a:cubicBezTo>
                      <a:cubicBezTo>
                        <a:pt x="8" y="23"/>
                        <a:pt x="9" y="21"/>
                        <a:pt x="10" y="20"/>
                      </a:cubicBezTo>
                      <a:cubicBezTo>
                        <a:pt x="11" y="19"/>
                        <a:pt x="12" y="18"/>
                        <a:pt x="10" y="17"/>
                      </a:cubicBezTo>
                      <a:cubicBezTo>
                        <a:pt x="12" y="15"/>
                        <a:pt x="13" y="12"/>
                        <a:pt x="15" y="10"/>
                      </a:cubicBezTo>
                      <a:close/>
                    </a:path>
                  </a:pathLst>
                </a:custGeom>
                <a:solidFill>
                  <a:srgbClr val="9497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7" name="Freeform 650"/>
                <p:cNvSpPr>
                  <a:spLocks/>
                </p:cNvSpPr>
                <p:nvPr userDrawn="1"/>
              </p:nvSpPr>
              <p:spPr bwMode="auto">
                <a:xfrm>
                  <a:off x="5424" y="237"/>
                  <a:ext cx="16" cy="23"/>
                </a:xfrm>
                <a:custGeom>
                  <a:avLst/>
                  <a:gdLst>
                    <a:gd name="T0" fmla="*/ 4 w 14"/>
                    <a:gd name="T1" fmla="*/ 20 h 20"/>
                    <a:gd name="T2" fmla="*/ 1 w 14"/>
                    <a:gd name="T3" fmla="*/ 18 h 20"/>
                    <a:gd name="T4" fmla="*/ 1 w 14"/>
                    <a:gd name="T5" fmla="*/ 17 h 20"/>
                    <a:gd name="T6" fmla="*/ 2 w 14"/>
                    <a:gd name="T7" fmla="*/ 15 h 20"/>
                    <a:gd name="T8" fmla="*/ 7 w 14"/>
                    <a:gd name="T9" fmla="*/ 7 h 20"/>
                    <a:gd name="T10" fmla="*/ 8 w 14"/>
                    <a:gd name="T11" fmla="*/ 5 h 20"/>
                    <a:gd name="T12" fmla="*/ 11 w 14"/>
                    <a:gd name="T13" fmla="*/ 1 h 20"/>
                    <a:gd name="T14" fmla="*/ 14 w 14"/>
                    <a:gd name="T15" fmla="*/ 0 h 20"/>
                    <a:gd name="T16" fmla="*/ 4 w 14"/>
                    <a:gd name="T17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4" y="20"/>
                      </a:moveTo>
                      <a:cubicBezTo>
                        <a:pt x="3" y="19"/>
                        <a:pt x="2" y="19"/>
                        <a:pt x="1" y="18"/>
                      </a:cubicBezTo>
                      <a:cubicBezTo>
                        <a:pt x="1" y="18"/>
                        <a:pt x="1" y="18"/>
                        <a:pt x="1" y="17"/>
                      </a:cubicBezTo>
                      <a:cubicBezTo>
                        <a:pt x="0" y="16"/>
                        <a:pt x="1" y="15"/>
                        <a:pt x="2" y="15"/>
                      </a:cubicBezTo>
                      <a:cubicBezTo>
                        <a:pt x="4" y="13"/>
                        <a:pt x="6" y="10"/>
                        <a:pt x="7" y="7"/>
                      </a:cubicBezTo>
                      <a:cubicBezTo>
                        <a:pt x="6" y="6"/>
                        <a:pt x="7" y="5"/>
                        <a:pt x="8" y="5"/>
                      </a:cubicBezTo>
                      <a:cubicBezTo>
                        <a:pt x="9" y="3"/>
                        <a:pt x="10" y="2"/>
                        <a:pt x="11" y="1"/>
                      </a:cubicBezTo>
                      <a:cubicBezTo>
                        <a:pt x="12" y="0"/>
                        <a:pt x="13" y="0"/>
                        <a:pt x="14" y="0"/>
                      </a:cubicBezTo>
                      <a:cubicBezTo>
                        <a:pt x="13" y="7"/>
                        <a:pt x="12" y="15"/>
                        <a:pt x="4" y="20"/>
                      </a:cubicBezTo>
                      <a:close/>
                    </a:path>
                  </a:pathLst>
                </a:custGeom>
                <a:solidFill>
                  <a:srgbClr val="BCC7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8" name="Freeform 651"/>
                <p:cNvSpPr>
                  <a:spLocks/>
                </p:cNvSpPr>
                <p:nvPr userDrawn="1"/>
              </p:nvSpPr>
              <p:spPr bwMode="auto">
                <a:xfrm>
                  <a:off x="5436" y="230"/>
                  <a:ext cx="11" cy="8"/>
                </a:xfrm>
                <a:custGeom>
                  <a:avLst/>
                  <a:gdLst>
                    <a:gd name="T0" fmla="*/ 3 w 9"/>
                    <a:gd name="T1" fmla="*/ 6 h 7"/>
                    <a:gd name="T2" fmla="*/ 0 w 9"/>
                    <a:gd name="T3" fmla="*/ 7 h 7"/>
                    <a:gd name="T4" fmla="*/ 6 w 9"/>
                    <a:gd name="T5" fmla="*/ 0 h 7"/>
                    <a:gd name="T6" fmla="*/ 9 w 9"/>
                    <a:gd name="T7" fmla="*/ 1 h 7"/>
                    <a:gd name="T8" fmla="*/ 7 w 9"/>
                    <a:gd name="T9" fmla="*/ 4 h 7"/>
                    <a:gd name="T10" fmla="*/ 3 w 9"/>
                    <a:gd name="T11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2" y="6"/>
                        <a:pt x="1" y="7"/>
                        <a:pt x="0" y="7"/>
                      </a:cubicBezTo>
                      <a:cubicBezTo>
                        <a:pt x="1" y="4"/>
                        <a:pt x="3" y="2"/>
                        <a:pt x="6" y="0"/>
                      </a:cubicBezTo>
                      <a:cubicBezTo>
                        <a:pt x="7" y="0"/>
                        <a:pt x="8" y="1"/>
                        <a:pt x="9" y="1"/>
                      </a:cubicBezTo>
                      <a:cubicBezTo>
                        <a:pt x="8" y="2"/>
                        <a:pt x="8" y="3"/>
                        <a:pt x="7" y="4"/>
                      </a:cubicBezTo>
                      <a:cubicBezTo>
                        <a:pt x="6" y="6"/>
                        <a:pt x="5" y="7"/>
                        <a:pt x="3" y="6"/>
                      </a:cubicBezTo>
                      <a:close/>
                    </a:path>
                  </a:pathLst>
                </a:custGeom>
                <a:solidFill>
                  <a:srgbClr val="A4BD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9" name="Freeform 652"/>
                <p:cNvSpPr>
                  <a:spLocks/>
                </p:cNvSpPr>
                <p:nvPr userDrawn="1"/>
              </p:nvSpPr>
              <p:spPr bwMode="auto">
                <a:xfrm>
                  <a:off x="5443" y="229"/>
                  <a:ext cx="5" cy="2"/>
                </a:xfrm>
                <a:custGeom>
                  <a:avLst/>
                  <a:gdLst>
                    <a:gd name="T0" fmla="*/ 3 w 4"/>
                    <a:gd name="T1" fmla="*/ 2 h 2"/>
                    <a:gd name="T2" fmla="*/ 0 w 4"/>
                    <a:gd name="T3" fmla="*/ 1 h 2"/>
                    <a:gd name="T4" fmla="*/ 1 w 4"/>
                    <a:gd name="T5" fmla="*/ 0 h 2"/>
                    <a:gd name="T6" fmla="*/ 3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3" y="2"/>
                      </a:moveTo>
                      <a:cubicBezTo>
                        <a:pt x="2" y="2"/>
                        <a:pt x="1" y="2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3" y="0"/>
                        <a:pt x="4" y="1"/>
                        <a:pt x="3" y="2"/>
                      </a:cubicBezTo>
                      <a:close/>
                    </a:path>
                  </a:pathLst>
                </a:custGeom>
                <a:solidFill>
                  <a:srgbClr val="C9CB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" name="Freeform 653"/>
                <p:cNvSpPr>
                  <a:spLocks/>
                </p:cNvSpPr>
                <p:nvPr userDrawn="1"/>
              </p:nvSpPr>
              <p:spPr bwMode="auto">
                <a:xfrm>
                  <a:off x="5431" y="242"/>
                  <a:ext cx="2" cy="3"/>
                </a:xfrm>
                <a:custGeom>
                  <a:avLst/>
                  <a:gdLst>
                    <a:gd name="T0" fmla="*/ 2 w 2"/>
                    <a:gd name="T1" fmla="*/ 1 h 3"/>
                    <a:gd name="T2" fmla="*/ 1 w 2"/>
                    <a:gd name="T3" fmla="*/ 3 h 3"/>
                    <a:gd name="T4" fmla="*/ 0 w 2"/>
                    <a:gd name="T5" fmla="*/ 0 h 3"/>
                    <a:gd name="T6" fmla="*/ 2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2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32303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1" name="Freeform 654"/>
                <p:cNvSpPr>
                  <a:spLocks/>
                </p:cNvSpPr>
                <p:nvPr userDrawn="1"/>
              </p:nvSpPr>
              <p:spPr bwMode="auto">
                <a:xfrm>
                  <a:off x="5405" y="403"/>
                  <a:ext cx="79" cy="62"/>
                </a:xfrm>
                <a:custGeom>
                  <a:avLst/>
                  <a:gdLst>
                    <a:gd name="T0" fmla="*/ 47 w 68"/>
                    <a:gd name="T1" fmla="*/ 2 h 54"/>
                    <a:gd name="T2" fmla="*/ 49 w 68"/>
                    <a:gd name="T3" fmla="*/ 1 h 54"/>
                    <a:gd name="T4" fmla="*/ 52 w 68"/>
                    <a:gd name="T5" fmla="*/ 0 h 54"/>
                    <a:gd name="T6" fmla="*/ 61 w 68"/>
                    <a:gd name="T7" fmla="*/ 20 h 54"/>
                    <a:gd name="T8" fmla="*/ 47 w 68"/>
                    <a:gd name="T9" fmla="*/ 32 h 54"/>
                    <a:gd name="T10" fmla="*/ 31 w 68"/>
                    <a:gd name="T11" fmla="*/ 43 h 54"/>
                    <a:gd name="T12" fmla="*/ 24 w 68"/>
                    <a:gd name="T13" fmla="*/ 48 h 54"/>
                    <a:gd name="T14" fmla="*/ 17 w 68"/>
                    <a:gd name="T15" fmla="*/ 53 h 54"/>
                    <a:gd name="T16" fmla="*/ 8 w 68"/>
                    <a:gd name="T17" fmla="*/ 52 h 54"/>
                    <a:gd name="T18" fmla="*/ 1 w 68"/>
                    <a:gd name="T19" fmla="*/ 47 h 54"/>
                    <a:gd name="T20" fmla="*/ 6 w 68"/>
                    <a:gd name="T21" fmla="*/ 40 h 54"/>
                    <a:gd name="T22" fmla="*/ 8 w 68"/>
                    <a:gd name="T23" fmla="*/ 39 h 54"/>
                    <a:gd name="T24" fmla="*/ 32 w 68"/>
                    <a:gd name="T25" fmla="*/ 14 h 54"/>
                    <a:gd name="T26" fmla="*/ 44 w 68"/>
                    <a:gd name="T27" fmla="*/ 6 h 54"/>
                    <a:gd name="T28" fmla="*/ 45 w 68"/>
                    <a:gd name="T29" fmla="*/ 4 h 54"/>
                    <a:gd name="T30" fmla="*/ 47 w 68"/>
                    <a:gd name="T31" fmla="*/ 4 h 54"/>
                    <a:gd name="T32" fmla="*/ 47 w 68"/>
                    <a:gd name="T33" fmla="*/ 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54">
                      <a:moveTo>
                        <a:pt x="47" y="2"/>
                      </a:moveTo>
                      <a:cubicBezTo>
                        <a:pt x="48" y="2"/>
                        <a:pt x="49" y="1"/>
                        <a:pt x="49" y="1"/>
                      </a:cubicBezTo>
                      <a:cubicBezTo>
                        <a:pt x="50" y="0"/>
                        <a:pt x="51" y="0"/>
                        <a:pt x="52" y="0"/>
                      </a:cubicBezTo>
                      <a:cubicBezTo>
                        <a:pt x="68" y="1"/>
                        <a:pt x="60" y="12"/>
                        <a:pt x="61" y="20"/>
                      </a:cubicBezTo>
                      <a:cubicBezTo>
                        <a:pt x="58" y="26"/>
                        <a:pt x="55" y="31"/>
                        <a:pt x="47" y="32"/>
                      </a:cubicBezTo>
                      <a:cubicBezTo>
                        <a:pt x="40" y="34"/>
                        <a:pt x="36" y="40"/>
                        <a:pt x="31" y="43"/>
                      </a:cubicBezTo>
                      <a:cubicBezTo>
                        <a:pt x="29" y="45"/>
                        <a:pt x="23" y="41"/>
                        <a:pt x="24" y="48"/>
                      </a:cubicBezTo>
                      <a:cubicBezTo>
                        <a:pt x="24" y="51"/>
                        <a:pt x="21" y="53"/>
                        <a:pt x="17" y="53"/>
                      </a:cubicBezTo>
                      <a:cubicBezTo>
                        <a:pt x="14" y="50"/>
                        <a:pt x="11" y="54"/>
                        <a:pt x="8" y="52"/>
                      </a:cubicBezTo>
                      <a:cubicBezTo>
                        <a:pt x="6" y="51"/>
                        <a:pt x="2" y="50"/>
                        <a:pt x="1" y="47"/>
                      </a:cubicBezTo>
                      <a:cubicBezTo>
                        <a:pt x="0" y="44"/>
                        <a:pt x="3" y="42"/>
                        <a:pt x="6" y="40"/>
                      </a:cubicBezTo>
                      <a:cubicBezTo>
                        <a:pt x="6" y="39"/>
                        <a:pt x="7" y="39"/>
                        <a:pt x="8" y="39"/>
                      </a:cubicBezTo>
                      <a:cubicBezTo>
                        <a:pt x="13" y="28"/>
                        <a:pt x="24" y="23"/>
                        <a:pt x="32" y="14"/>
                      </a:cubicBezTo>
                      <a:cubicBezTo>
                        <a:pt x="35" y="10"/>
                        <a:pt x="39" y="8"/>
                        <a:pt x="44" y="6"/>
                      </a:cubicBezTo>
                      <a:cubicBezTo>
                        <a:pt x="44" y="5"/>
                        <a:pt x="45" y="5"/>
                        <a:pt x="45" y="4"/>
                      </a:cubicBezTo>
                      <a:cubicBezTo>
                        <a:pt x="46" y="4"/>
                        <a:pt x="46" y="4"/>
                        <a:pt x="47" y="4"/>
                      </a:cubicBezTo>
                      <a:cubicBezTo>
                        <a:pt x="47" y="3"/>
                        <a:pt x="47" y="3"/>
                        <a:pt x="47" y="2"/>
                      </a:cubicBezTo>
                      <a:close/>
                    </a:path>
                  </a:pathLst>
                </a:custGeom>
                <a:solidFill>
                  <a:srgbClr val="9193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2" name="Freeform 655"/>
                <p:cNvSpPr>
                  <a:spLocks/>
                </p:cNvSpPr>
                <p:nvPr userDrawn="1"/>
              </p:nvSpPr>
              <p:spPr bwMode="auto">
                <a:xfrm>
                  <a:off x="5425" y="442"/>
                  <a:ext cx="51" cy="28"/>
                </a:xfrm>
                <a:custGeom>
                  <a:avLst/>
                  <a:gdLst>
                    <a:gd name="T0" fmla="*/ 0 w 44"/>
                    <a:gd name="T1" fmla="*/ 19 h 24"/>
                    <a:gd name="T2" fmla="*/ 5 w 44"/>
                    <a:gd name="T3" fmla="*/ 13 h 24"/>
                    <a:gd name="T4" fmla="*/ 14 w 44"/>
                    <a:gd name="T5" fmla="*/ 8 h 24"/>
                    <a:gd name="T6" fmla="*/ 34 w 44"/>
                    <a:gd name="T7" fmla="*/ 1 h 24"/>
                    <a:gd name="T8" fmla="*/ 41 w 44"/>
                    <a:gd name="T9" fmla="*/ 3 h 24"/>
                    <a:gd name="T10" fmla="*/ 41 w 44"/>
                    <a:gd name="T11" fmla="*/ 12 h 24"/>
                    <a:gd name="T12" fmla="*/ 17 w 44"/>
                    <a:gd name="T13" fmla="*/ 22 h 24"/>
                    <a:gd name="T14" fmla="*/ 14 w 44"/>
                    <a:gd name="T15" fmla="*/ 21 h 24"/>
                    <a:gd name="T16" fmla="*/ 14 w 44"/>
                    <a:gd name="T17" fmla="*/ 21 h 24"/>
                    <a:gd name="T18" fmla="*/ 0 w 44"/>
                    <a:gd name="T19" fmla="*/ 1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24">
                      <a:moveTo>
                        <a:pt x="0" y="19"/>
                      </a:moveTo>
                      <a:cubicBezTo>
                        <a:pt x="2" y="17"/>
                        <a:pt x="5" y="15"/>
                        <a:pt x="5" y="13"/>
                      </a:cubicBezTo>
                      <a:cubicBezTo>
                        <a:pt x="6" y="6"/>
                        <a:pt x="11" y="9"/>
                        <a:pt x="14" y="8"/>
                      </a:cubicBezTo>
                      <a:cubicBezTo>
                        <a:pt x="20" y="4"/>
                        <a:pt x="29" y="10"/>
                        <a:pt x="34" y="1"/>
                      </a:cubicBezTo>
                      <a:cubicBezTo>
                        <a:pt x="35" y="0"/>
                        <a:pt x="39" y="1"/>
                        <a:pt x="41" y="3"/>
                      </a:cubicBezTo>
                      <a:cubicBezTo>
                        <a:pt x="44" y="6"/>
                        <a:pt x="43" y="9"/>
                        <a:pt x="41" y="12"/>
                      </a:cubicBezTo>
                      <a:cubicBezTo>
                        <a:pt x="33" y="15"/>
                        <a:pt x="25" y="18"/>
                        <a:pt x="17" y="22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0" y="18"/>
                        <a:pt x="4" y="24"/>
                        <a:pt x="0" y="19"/>
                      </a:cubicBezTo>
                      <a:close/>
                    </a:path>
                  </a:pathLst>
                </a:custGeom>
                <a:solidFill>
                  <a:srgbClr val="A39F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3" name="Freeform 656"/>
                <p:cNvSpPr>
                  <a:spLocks/>
                </p:cNvSpPr>
                <p:nvPr userDrawn="1"/>
              </p:nvSpPr>
              <p:spPr bwMode="auto">
                <a:xfrm>
                  <a:off x="5352" y="494"/>
                  <a:ext cx="6" cy="7"/>
                </a:xfrm>
                <a:custGeom>
                  <a:avLst/>
                  <a:gdLst>
                    <a:gd name="T0" fmla="*/ 5 w 5"/>
                    <a:gd name="T1" fmla="*/ 6 h 6"/>
                    <a:gd name="T2" fmla="*/ 3 w 5"/>
                    <a:gd name="T3" fmla="*/ 6 h 6"/>
                    <a:gd name="T4" fmla="*/ 0 w 5"/>
                    <a:gd name="T5" fmla="*/ 0 h 6"/>
                    <a:gd name="T6" fmla="*/ 5 w 5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6">
                      <a:moveTo>
                        <a:pt x="5" y="6"/>
                      </a:moveTo>
                      <a:cubicBezTo>
                        <a:pt x="4" y="6"/>
                        <a:pt x="4" y="6"/>
                        <a:pt x="3" y="6"/>
                      </a:cubicBezTo>
                      <a:cubicBezTo>
                        <a:pt x="2" y="4"/>
                        <a:pt x="1" y="2"/>
                        <a:pt x="0" y="0"/>
                      </a:cubicBezTo>
                      <a:cubicBezTo>
                        <a:pt x="4" y="0"/>
                        <a:pt x="4" y="3"/>
                        <a:pt x="5" y="6"/>
                      </a:cubicBezTo>
                      <a:close/>
                    </a:path>
                  </a:pathLst>
                </a:custGeom>
                <a:solidFill>
                  <a:srgbClr val="CDC9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4" name="Freeform 657"/>
                <p:cNvSpPr>
                  <a:spLocks/>
                </p:cNvSpPr>
                <p:nvPr userDrawn="1"/>
              </p:nvSpPr>
              <p:spPr bwMode="auto">
                <a:xfrm>
                  <a:off x="5456" y="405"/>
                  <a:ext cx="5" cy="5"/>
                </a:xfrm>
                <a:custGeom>
                  <a:avLst/>
                  <a:gdLst>
                    <a:gd name="T0" fmla="*/ 3 w 4"/>
                    <a:gd name="T1" fmla="*/ 0 h 4"/>
                    <a:gd name="T2" fmla="*/ 4 w 4"/>
                    <a:gd name="T3" fmla="*/ 2 h 4"/>
                    <a:gd name="T4" fmla="*/ 4 w 4"/>
                    <a:gd name="T5" fmla="*/ 2 h 4"/>
                    <a:gd name="T6" fmla="*/ 0 w 4"/>
                    <a:gd name="T7" fmla="*/ 4 h 4"/>
                    <a:gd name="T8" fmla="*/ 3 w 4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0"/>
                      </a:move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3"/>
                        <a:pt x="1" y="3"/>
                        <a:pt x="0" y="4"/>
                      </a:cubicBezTo>
                      <a:cubicBezTo>
                        <a:pt x="0" y="2"/>
                        <a:pt x="2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9B9B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5" name="Freeform 658"/>
                <p:cNvSpPr>
                  <a:spLocks/>
                </p:cNvSpPr>
                <p:nvPr userDrawn="1"/>
              </p:nvSpPr>
              <p:spPr bwMode="auto">
                <a:xfrm>
                  <a:off x="5462" y="401"/>
                  <a:ext cx="3" cy="3"/>
                </a:xfrm>
                <a:custGeom>
                  <a:avLst/>
                  <a:gdLst>
                    <a:gd name="T0" fmla="*/ 3 w 3"/>
                    <a:gd name="T1" fmla="*/ 2 h 3"/>
                    <a:gd name="T2" fmla="*/ 0 w 3"/>
                    <a:gd name="T3" fmla="*/ 3 h 3"/>
                    <a:gd name="T4" fmla="*/ 2 w 3"/>
                    <a:gd name="T5" fmla="*/ 0 h 3"/>
                    <a:gd name="T6" fmla="*/ 2 w 3"/>
                    <a:gd name="T7" fmla="*/ 0 h 3"/>
                    <a:gd name="T8" fmla="*/ 3 w 3"/>
                    <a:gd name="T9" fmla="*/ 1 h 3"/>
                    <a:gd name="T10" fmla="*/ 3 w 3"/>
                    <a:gd name="T1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3">
                      <a:moveTo>
                        <a:pt x="3" y="2"/>
                      </a:move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3" y="1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9B9B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6" name="Freeform 659"/>
                <p:cNvSpPr>
                  <a:spLocks/>
                </p:cNvSpPr>
                <p:nvPr userDrawn="1"/>
              </p:nvSpPr>
              <p:spPr bwMode="auto">
                <a:xfrm>
                  <a:off x="5383" y="344"/>
                  <a:ext cx="64" cy="81"/>
                </a:xfrm>
                <a:custGeom>
                  <a:avLst/>
                  <a:gdLst>
                    <a:gd name="T0" fmla="*/ 9 w 55"/>
                    <a:gd name="T1" fmla="*/ 69 h 70"/>
                    <a:gd name="T2" fmla="*/ 7 w 55"/>
                    <a:gd name="T3" fmla="*/ 70 h 70"/>
                    <a:gd name="T4" fmla="*/ 6 w 55"/>
                    <a:gd name="T5" fmla="*/ 70 h 70"/>
                    <a:gd name="T6" fmla="*/ 3 w 55"/>
                    <a:gd name="T7" fmla="*/ 69 h 70"/>
                    <a:gd name="T8" fmla="*/ 1 w 55"/>
                    <a:gd name="T9" fmla="*/ 67 h 70"/>
                    <a:gd name="T10" fmla="*/ 0 w 55"/>
                    <a:gd name="T11" fmla="*/ 65 h 70"/>
                    <a:gd name="T12" fmla="*/ 14 w 55"/>
                    <a:gd name="T13" fmla="*/ 44 h 70"/>
                    <a:gd name="T14" fmla="*/ 16 w 55"/>
                    <a:gd name="T15" fmla="*/ 43 h 70"/>
                    <a:gd name="T16" fmla="*/ 18 w 55"/>
                    <a:gd name="T17" fmla="*/ 35 h 70"/>
                    <a:gd name="T18" fmla="*/ 29 w 55"/>
                    <a:gd name="T19" fmla="*/ 9 h 70"/>
                    <a:gd name="T20" fmla="*/ 35 w 55"/>
                    <a:gd name="T21" fmla="*/ 2 h 70"/>
                    <a:gd name="T22" fmla="*/ 40 w 55"/>
                    <a:gd name="T23" fmla="*/ 5 h 70"/>
                    <a:gd name="T24" fmla="*/ 49 w 55"/>
                    <a:gd name="T25" fmla="*/ 17 h 70"/>
                    <a:gd name="T26" fmla="*/ 49 w 55"/>
                    <a:gd name="T27" fmla="*/ 17 h 70"/>
                    <a:gd name="T28" fmla="*/ 47 w 55"/>
                    <a:gd name="T29" fmla="*/ 20 h 70"/>
                    <a:gd name="T30" fmla="*/ 40 w 55"/>
                    <a:gd name="T31" fmla="*/ 28 h 70"/>
                    <a:gd name="T32" fmla="*/ 36 w 55"/>
                    <a:gd name="T33" fmla="*/ 35 h 70"/>
                    <a:gd name="T34" fmla="*/ 28 w 55"/>
                    <a:gd name="T35" fmla="*/ 41 h 70"/>
                    <a:gd name="T36" fmla="*/ 22 w 55"/>
                    <a:gd name="T37" fmla="*/ 51 h 70"/>
                    <a:gd name="T38" fmla="*/ 22 w 55"/>
                    <a:gd name="T39" fmla="*/ 51 h 70"/>
                    <a:gd name="T40" fmla="*/ 11 w 55"/>
                    <a:gd name="T41" fmla="*/ 61 h 70"/>
                    <a:gd name="T42" fmla="*/ 9 w 55"/>
                    <a:gd name="T43" fmla="*/ 6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5" h="70">
                      <a:moveTo>
                        <a:pt x="9" y="69"/>
                      </a:moveTo>
                      <a:cubicBezTo>
                        <a:pt x="8" y="69"/>
                        <a:pt x="8" y="70"/>
                        <a:pt x="7" y="70"/>
                      </a:cubicBezTo>
                      <a:cubicBezTo>
                        <a:pt x="6" y="70"/>
                        <a:pt x="6" y="70"/>
                        <a:pt x="6" y="70"/>
                      </a:cubicBezTo>
                      <a:cubicBezTo>
                        <a:pt x="5" y="70"/>
                        <a:pt x="4" y="69"/>
                        <a:pt x="3" y="69"/>
                      </a:cubicBezTo>
                      <a:cubicBezTo>
                        <a:pt x="2" y="68"/>
                        <a:pt x="1" y="68"/>
                        <a:pt x="1" y="67"/>
                      </a:cubicBezTo>
                      <a:cubicBezTo>
                        <a:pt x="1" y="67"/>
                        <a:pt x="0" y="66"/>
                        <a:pt x="0" y="65"/>
                      </a:cubicBezTo>
                      <a:cubicBezTo>
                        <a:pt x="7" y="59"/>
                        <a:pt x="7" y="50"/>
                        <a:pt x="14" y="44"/>
                      </a:cubicBezTo>
                      <a:cubicBezTo>
                        <a:pt x="15" y="45"/>
                        <a:pt x="16" y="44"/>
                        <a:pt x="16" y="43"/>
                      </a:cubicBezTo>
                      <a:cubicBezTo>
                        <a:pt x="17" y="40"/>
                        <a:pt x="20" y="38"/>
                        <a:pt x="18" y="35"/>
                      </a:cubicBezTo>
                      <a:cubicBezTo>
                        <a:pt x="22" y="26"/>
                        <a:pt x="26" y="18"/>
                        <a:pt x="29" y="9"/>
                      </a:cubicBezTo>
                      <a:cubicBezTo>
                        <a:pt x="30" y="6"/>
                        <a:pt x="31" y="3"/>
                        <a:pt x="35" y="2"/>
                      </a:cubicBezTo>
                      <a:cubicBezTo>
                        <a:pt x="37" y="2"/>
                        <a:pt x="39" y="6"/>
                        <a:pt x="40" y="5"/>
                      </a:cubicBezTo>
                      <a:cubicBezTo>
                        <a:pt x="55" y="0"/>
                        <a:pt x="50" y="10"/>
                        <a:pt x="49" y="17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8" y="18"/>
                        <a:pt x="48" y="19"/>
                        <a:pt x="47" y="20"/>
                      </a:cubicBezTo>
                      <a:cubicBezTo>
                        <a:pt x="45" y="23"/>
                        <a:pt x="44" y="27"/>
                        <a:pt x="40" y="28"/>
                      </a:cubicBezTo>
                      <a:cubicBezTo>
                        <a:pt x="37" y="30"/>
                        <a:pt x="36" y="32"/>
                        <a:pt x="36" y="35"/>
                      </a:cubicBezTo>
                      <a:cubicBezTo>
                        <a:pt x="33" y="37"/>
                        <a:pt x="31" y="39"/>
                        <a:pt x="28" y="41"/>
                      </a:cubicBezTo>
                      <a:cubicBezTo>
                        <a:pt x="24" y="43"/>
                        <a:pt x="22" y="46"/>
                        <a:pt x="22" y="51"/>
                      </a:cubicBezTo>
                      <a:cubicBezTo>
                        <a:pt x="22" y="51"/>
                        <a:pt x="22" y="51"/>
                        <a:pt x="22" y="51"/>
                      </a:cubicBezTo>
                      <a:cubicBezTo>
                        <a:pt x="18" y="54"/>
                        <a:pt x="13" y="56"/>
                        <a:pt x="11" y="61"/>
                      </a:cubicBezTo>
                      <a:cubicBezTo>
                        <a:pt x="11" y="64"/>
                        <a:pt x="10" y="66"/>
                        <a:pt x="9" y="69"/>
                      </a:cubicBezTo>
                      <a:close/>
                    </a:path>
                  </a:pathLst>
                </a:custGeom>
                <a:solidFill>
                  <a:srgbClr val="A09D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7" name="Freeform 660"/>
                <p:cNvSpPr>
                  <a:spLocks/>
                </p:cNvSpPr>
                <p:nvPr userDrawn="1"/>
              </p:nvSpPr>
              <p:spPr bwMode="auto">
                <a:xfrm>
                  <a:off x="5400" y="285"/>
                  <a:ext cx="65" cy="64"/>
                </a:xfrm>
                <a:custGeom>
                  <a:avLst/>
                  <a:gdLst>
                    <a:gd name="T0" fmla="*/ 20 w 57"/>
                    <a:gd name="T1" fmla="*/ 51 h 55"/>
                    <a:gd name="T2" fmla="*/ 15 w 57"/>
                    <a:gd name="T3" fmla="*/ 45 h 55"/>
                    <a:gd name="T4" fmla="*/ 9 w 57"/>
                    <a:gd name="T5" fmla="*/ 49 h 55"/>
                    <a:gd name="T6" fmla="*/ 6 w 57"/>
                    <a:gd name="T7" fmla="*/ 55 h 55"/>
                    <a:gd name="T8" fmla="*/ 0 w 57"/>
                    <a:gd name="T9" fmla="*/ 47 h 55"/>
                    <a:gd name="T10" fmla="*/ 17 w 57"/>
                    <a:gd name="T11" fmla="*/ 23 h 55"/>
                    <a:gd name="T12" fmla="*/ 19 w 57"/>
                    <a:gd name="T13" fmla="*/ 21 h 55"/>
                    <a:gd name="T14" fmla="*/ 28 w 57"/>
                    <a:gd name="T15" fmla="*/ 13 h 55"/>
                    <a:gd name="T16" fmla="*/ 34 w 57"/>
                    <a:gd name="T17" fmla="*/ 11 h 55"/>
                    <a:gd name="T18" fmla="*/ 54 w 57"/>
                    <a:gd name="T19" fmla="*/ 0 h 55"/>
                    <a:gd name="T20" fmla="*/ 57 w 57"/>
                    <a:gd name="T21" fmla="*/ 2 h 55"/>
                    <a:gd name="T22" fmla="*/ 57 w 57"/>
                    <a:gd name="T23" fmla="*/ 4 h 55"/>
                    <a:gd name="T24" fmla="*/ 56 w 57"/>
                    <a:gd name="T25" fmla="*/ 10 h 55"/>
                    <a:gd name="T26" fmla="*/ 45 w 57"/>
                    <a:gd name="T27" fmla="*/ 22 h 55"/>
                    <a:gd name="T28" fmla="*/ 42 w 57"/>
                    <a:gd name="T29" fmla="*/ 24 h 55"/>
                    <a:gd name="T30" fmla="*/ 32 w 57"/>
                    <a:gd name="T31" fmla="*/ 37 h 55"/>
                    <a:gd name="T32" fmla="*/ 32 w 57"/>
                    <a:gd name="T33" fmla="*/ 40 h 55"/>
                    <a:gd name="T34" fmla="*/ 22 w 57"/>
                    <a:gd name="T35" fmla="*/ 52 h 55"/>
                    <a:gd name="T36" fmla="*/ 20 w 57"/>
                    <a:gd name="T37" fmla="*/ 51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7" h="55">
                      <a:moveTo>
                        <a:pt x="20" y="51"/>
                      </a:moveTo>
                      <a:cubicBezTo>
                        <a:pt x="21" y="47"/>
                        <a:pt x="18" y="45"/>
                        <a:pt x="15" y="45"/>
                      </a:cubicBezTo>
                      <a:cubicBezTo>
                        <a:pt x="11" y="44"/>
                        <a:pt x="10" y="47"/>
                        <a:pt x="9" y="49"/>
                      </a:cubicBezTo>
                      <a:cubicBezTo>
                        <a:pt x="8" y="51"/>
                        <a:pt x="7" y="53"/>
                        <a:pt x="6" y="55"/>
                      </a:cubicBezTo>
                      <a:cubicBezTo>
                        <a:pt x="0" y="55"/>
                        <a:pt x="4" y="48"/>
                        <a:pt x="0" y="47"/>
                      </a:cubicBezTo>
                      <a:cubicBezTo>
                        <a:pt x="1" y="35"/>
                        <a:pt x="10" y="30"/>
                        <a:pt x="17" y="23"/>
                      </a:cubicBezTo>
                      <a:cubicBezTo>
                        <a:pt x="17" y="22"/>
                        <a:pt x="18" y="21"/>
                        <a:pt x="19" y="21"/>
                      </a:cubicBezTo>
                      <a:cubicBezTo>
                        <a:pt x="22" y="18"/>
                        <a:pt x="25" y="15"/>
                        <a:pt x="28" y="13"/>
                      </a:cubicBezTo>
                      <a:cubicBezTo>
                        <a:pt x="29" y="12"/>
                        <a:pt x="31" y="11"/>
                        <a:pt x="34" y="11"/>
                      </a:cubicBezTo>
                      <a:cubicBezTo>
                        <a:pt x="45" y="16"/>
                        <a:pt x="47" y="4"/>
                        <a:pt x="54" y="0"/>
                      </a:cubicBezTo>
                      <a:cubicBezTo>
                        <a:pt x="55" y="0"/>
                        <a:pt x="56" y="1"/>
                        <a:pt x="57" y="2"/>
                      </a:cubicBezTo>
                      <a:cubicBezTo>
                        <a:pt x="57" y="2"/>
                        <a:pt x="57" y="3"/>
                        <a:pt x="57" y="4"/>
                      </a:cubicBezTo>
                      <a:cubicBezTo>
                        <a:pt x="57" y="6"/>
                        <a:pt x="57" y="8"/>
                        <a:pt x="56" y="10"/>
                      </a:cubicBezTo>
                      <a:cubicBezTo>
                        <a:pt x="55" y="17"/>
                        <a:pt x="49" y="19"/>
                        <a:pt x="45" y="22"/>
                      </a:cubicBezTo>
                      <a:cubicBezTo>
                        <a:pt x="44" y="23"/>
                        <a:pt x="43" y="23"/>
                        <a:pt x="42" y="24"/>
                      </a:cubicBezTo>
                      <a:cubicBezTo>
                        <a:pt x="31" y="23"/>
                        <a:pt x="31" y="29"/>
                        <a:pt x="32" y="37"/>
                      </a:cubicBezTo>
                      <a:cubicBezTo>
                        <a:pt x="32" y="38"/>
                        <a:pt x="32" y="39"/>
                        <a:pt x="32" y="40"/>
                      </a:cubicBezTo>
                      <a:cubicBezTo>
                        <a:pt x="29" y="44"/>
                        <a:pt x="27" y="49"/>
                        <a:pt x="22" y="52"/>
                      </a:cubicBezTo>
                      <a:cubicBezTo>
                        <a:pt x="21" y="51"/>
                        <a:pt x="21" y="51"/>
                        <a:pt x="20" y="51"/>
                      </a:cubicBezTo>
                      <a:close/>
                    </a:path>
                  </a:pathLst>
                </a:custGeom>
                <a:solidFill>
                  <a:srgbClr val="8789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8" name="Freeform 661"/>
                <p:cNvSpPr>
                  <a:spLocks/>
                </p:cNvSpPr>
                <p:nvPr userDrawn="1"/>
              </p:nvSpPr>
              <p:spPr bwMode="auto">
                <a:xfrm>
                  <a:off x="5367" y="298"/>
                  <a:ext cx="65" cy="75"/>
                </a:xfrm>
                <a:custGeom>
                  <a:avLst/>
                  <a:gdLst>
                    <a:gd name="T0" fmla="*/ 47 w 56"/>
                    <a:gd name="T1" fmla="*/ 13 h 65"/>
                    <a:gd name="T2" fmla="*/ 28 w 56"/>
                    <a:gd name="T3" fmla="*/ 36 h 65"/>
                    <a:gd name="T4" fmla="*/ 16 w 56"/>
                    <a:gd name="T5" fmla="*/ 48 h 65"/>
                    <a:gd name="T6" fmla="*/ 16 w 56"/>
                    <a:gd name="T7" fmla="*/ 48 h 65"/>
                    <a:gd name="T8" fmla="*/ 0 w 56"/>
                    <a:gd name="T9" fmla="*/ 65 h 65"/>
                    <a:gd name="T10" fmla="*/ 7 w 56"/>
                    <a:gd name="T11" fmla="*/ 48 h 65"/>
                    <a:gd name="T12" fmla="*/ 18 w 56"/>
                    <a:gd name="T13" fmla="*/ 30 h 65"/>
                    <a:gd name="T14" fmla="*/ 29 w 56"/>
                    <a:gd name="T15" fmla="*/ 12 h 65"/>
                    <a:gd name="T16" fmla="*/ 56 w 56"/>
                    <a:gd name="T17" fmla="*/ 4 h 65"/>
                    <a:gd name="T18" fmla="*/ 49 w 56"/>
                    <a:gd name="T19" fmla="*/ 12 h 65"/>
                    <a:gd name="T20" fmla="*/ 47 w 56"/>
                    <a:gd name="T21" fmla="*/ 13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6" h="65">
                      <a:moveTo>
                        <a:pt x="47" y="13"/>
                      </a:moveTo>
                      <a:cubicBezTo>
                        <a:pt x="40" y="20"/>
                        <a:pt x="33" y="27"/>
                        <a:pt x="28" y="36"/>
                      </a:cubicBezTo>
                      <a:cubicBezTo>
                        <a:pt x="22" y="38"/>
                        <a:pt x="19" y="43"/>
                        <a:pt x="16" y="48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1" y="55"/>
                        <a:pt x="8" y="63"/>
                        <a:pt x="0" y="65"/>
                      </a:cubicBezTo>
                      <a:cubicBezTo>
                        <a:pt x="0" y="59"/>
                        <a:pt x="1" y="53"/>
                        <a:pt x="7" y="48"/>
                      </a:cubicBezTo>
                      <a:cubicBezTo>
                        <a:pt x="14" y="44"/>
                        <a:pt x="14" y="35"/>
                        <a:pt x="18" y="30"/>
                      </a:cubicBezTo>
                      <a:cubicBezTo>
                        <a:pt x="21" y="24"/>
                        <a:pt x="26" y="18"/>
                        <a:pt x="29" y="12"/>
                      </a:cubicBezTo>
                      <a:cubicBezTo>
                        <a:pt x="35" y="0"/>
                        <a:pt x="39" y="0"/>
                        <a:pt x="56" y="4"/>
                      </a:cubicBezTo>
                      <a:cubicBezTo>
                        <a:pt x="55" y="8"/>
                        <a:pt x="51" y="9"/>
                        <a:pt x="49" y="12"/>
                      </a:cubicBezTo>
                      <a:cubicBezTo>
                        <a:pt x="48" y="12"/>
                        <a:pt x="47" y="10"/>
                        <a:pt x="47" y="13"/>
                      </a:cubicBezTo>
                      <a:close/>
                    </a:path>
                  </a:pathLst>
                </a:custGeom>
                <a:solidFill>
                  <a:srgbClr val="9B9C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9" name="Freeform 662"/>
                <p:cNvSpPr>
                  <a:spLocks/>
                </p:cNvSpPr>
                <p:nvPr userDrawn="1"/>
              </p:nvSpPr>
              <p:spPr bwMode="auto">
                <a:xfrm>
                  <a:off x="5404" y="344"/>
                  <a:ext cx="20" cy="41"/>
                </a:xfrm>
                <a:custGeom>
                  <a:avLst/>
                  <a:gdLst>
                    <a:gd name="T0" fmla="*/ 17 w 17"/>
                    <a:gd name="T1" fmla="*/ 2 h 35"/>
                    <a:gd name="T2" fmla="*/ 6 w 17"/>
                    <a:gd name="T3" fmla="*/ 27 h 35"/>
                    <a:gd name="T4" fmla="*/ 0 w 17"/>
                    <a:gd name="T5" fmla="*/ 35 h 35"/>
                    <a:gd name="T6" fmla="*/ 6 w 17"/>
                    <a:gd name="T7" fmla="*/ 17 h 35"/>
                    <a:gd name="T8" fmla="*/ 9 w 17"/>
                    <a:gd name="T9" fmla="*/ 8 h 35"/>
                    <a:gd name="T10" fmla="*/ 16 w 17"/>
                    <a:gd name="T11" fmla="*/ 0 h 35"/>
                    <a:gd name="T12" fmla="*/ 16 w 17"/>
                    <a:gd name="T13" fmla="*/ 0 h 35"/>
                    <a:gd name="T14" fmla="*/ 17 w 17"/>
                    <a:gd name="T15" fmla="*/ 1 h 35"/>
                    <a:gd name="T16" fmla="*/ 17 w 17"/>
                    <a:gd name="T17" fmla="*/ 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35">
                      <a:moveTo>
                        <a:pt x="17" y="2"/>
                      </a:moveTo>
                      <a:cubicBezTo>
                        <a:pt x="12" y="10"/>
                        <a:pt x="9" y="18"/>
                        <a:pt x="6" y="27"/>
                      </a:cubicBezTo>
                      <a:cubicBezTo>
                        <a:pt x="4" y="30"/>
                        <a:pt x="4" y="33"/>
                        <a:pt x="0" y="35"/>
                      </a:cubicBezTo>
                      <a:cubicBezTo>
                        <a:pt x="0" y="28"/>
                        <a:pt x="3" y="22"/>
                        <a:pt x="6" y="17"/>
                      </a:cubicBezTo>
                      <a:cubicBezTo>
                        <a:pt x="8" y="14"/>
                        <a:pt x="10" y="11"/>
                        <a:pt x="9" y="8"/>
                      </a:cubicBezTo>
                      <a:cubicBezTo>
                        <a:pt x="6" y="0"/>
                        <a:pt x="11" y="1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7" y="0"/>
                        <a:pt x="17" y="1"/>
                        <a:pt x="17" y="1"/>
                      </a:cubicBezTo>
                      <a:cubicBezTo>
                        <a:pt x="17" y="1"/>
                        <a:pt x="17" y="2"/>
                        <a:pt x="17" y="2"/>
                      </a:cubicBezTo>
                      <a:close/>
                    </a:path>
                  </a:pathLst>
                </a:custGeom>
                <a:solidFill>
                  <a:srgbClr val="8789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0" name="Freeform 663"/>
                <p:cNvSpPr>
                  <a:spLocks/>
                </p:cNvSpPr>
                <p:nvPr userDrawn="1"/>
              </p:nvSpPr>
              <p:spPr bwMode="auto">
                <a:xfrm>
                  <a:off x="5400" y="394"/>
                  <a:ext cx="2" cy="2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1 h 2"/>
                    <a:gd name="T4" fmla="*/ 2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2"/>
                        <a:pt x="2" y="2"/>
                        <a:pt x="0" y="1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AEAC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1" name="Freeform 664"/>
                <p:cNvSpPr>
                  <a:spLocks/>
                </p:cNvSpPr>
                <p:nvPr userDrawn="1"/>
              </p:nvSpPr>
              <p:spPr bwMode="auto">
                <a:xfrm>
                  <a:off x="5356" y="449"/>
                  <a:ext cx="2" cy="3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1 h 2"/>
                    <a:gd name="T4" fmla="*/ 0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0" y="0"/>
                        <a:pt x="1" y="0"/>
                        <a:pt x="2" y="1"/>
                      </a:cubicBezTo>
                      <a:cubicBezTo>
                        <a:pt x="1" y="1"/>
                        <a:pt x="1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818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2" name="Freeform 665"/>
                <p:cNvSpPr>
                  <a:spLocks/>
                </p:cNvSpPr>
                <p:nvPr userDrawn="1"/>
              </p:nvSpPr>
              <p:spPr bwMode="auto">
                <a:xfrm>
                  <a:off x="5424" y="334"/>
                  <a:ext cx="33" cy="30"/>
                </a:xfrm>
                <a:custGeom>
                  <a:avLst/>
                  <a:gdLst>
                    <a:gd name="T0" fmla="*/ 14 w 29"/>
                    <a:gd name="T1" fmla="*/ 26 h 26"/>
                    <a:gd name="T2" fmla="*/ 12 w 29"/>
                    <a:gd name="T3" fmla="*/ 15 h 26"/>
                    <a:gd name="T4" fmla="*/ 9 w 29"/>
                    <a:gd name="T5" fmla="*/ 15 h 26"/>
                    <a:gd name="T6" fmla="*/ 0 w 29"/>
                    <a:gd name="T7" fmla="*/ 11 h 26"/>
                    <a:gd name="T8" fmla="*/ 0 w 29"/>
                    <a:gd name="T9" fmla="*/ 11 h 26"/>
                    <a:gd name="T10" fmla="*/ 21 w 29"/>
                    <a:gd name="T11" fmla="*/ 1 h 26"/>
                    <a:gd name="T12" fmla="*/ 25 w 29"/>
                    <a:gd name="T13" fmla="*/ 3 h 26"/>
                    <a:gd name="T14" fmla="*/ 28 w 29"/>
                    <a:gd name="T15" fmla="*/ 6 h 26"/>
                    <a:gd name="T16" fmla="*/ 29 w 29"/>
                    <a:gd name="T17" fmla="*/ 7 h 26"/>
                    <a:gd name="T18" fmla="*/ 19 w 29"/>
                    <a:gd name="T19" fmla="*/ 21 h 26"/>
                    <a:gd name="T20" fmla="*/ 14 w 29"/>
                    <a:gd name="T21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" h="26">
                      <a:moveTo>
                        <a:pt x="14" y="26"/>
                      </a:moveTo>
                      <a:cubicBezTo>
                        <a:pt x="9" y="23"/>
                        <a:pt x="15" y="19"/>
                        <a:pt x="12" y="15"/>
                      </a:cubicBezTo>
                      <a:cubicBezTo>
                        <a:pt x="11" y="14"/>
                        <a:pt x="10" y="15"/>
                        <a:pt x="9" y="15"/>
                      </a:cubicBezTo>
                      <a:cubicBezTo>
                        <a:pt x="3" y="20"/>
                        <a:pt x="2" y="14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5" y="4"/>
                        <a:pt x="12" y="0"/>
                        <a:pt x="21" y="1"/>
                      </a:cubicBezTo>
                      <a:cubicBezTo>
                        <a:pt x="23" y="1"/>
                        <a:pt x="24" y="2"/>
                        <a:pt x="25" y="3"/>
                      </a:cubicBezTo>
                      <a:cubicBezTo>
                        <a:pt x="27" y="4"/>
                        <a:pt x="23" y="8"/>
                        <a:pt x="28" y="6"/>
                      </a:cubicBezTo>
                      <a:cubicBezTo>
                        <a:pt x="28" y="7"/>
                        <a:pt x="29" y="7"/>
                        <a:pt x="29" y="7"/>
                      </a:cubicBezTo>
                      <a:cubicBezTo>
                        <a:pt x="27" y="12"/>
                        <a:pt x="21" y="15"/>
                        <a:pt x="19" y="21"/>
                      </a:cubicBezTo>
                      <a:cubicBezTo>
                        <a:pt x="18" y="23"/>
                        <a:pt x="16" y="24"/>
                        <a:pt x="14" y="26"/>
                      </a:cubicBezTo>
                      <a:close/>
                    </a:path>
                  </a:pathLst>
                </a:custGeom>
                <a:solidFill>
                  <a:srgbClr val="AAA8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3" name="Freeform 666"/>
                <p:cNvSpPr>
                  <a:spLocks/>
                </p:cNvSpPr>
                <p:nvPr userDrawn="1"/>
              </p:nvSpPr>
              <p:spPr bwMode="auto">
                <a:xfrm>
                  <a:off x="5448" y="356"/>
                  <a:ext cx="11" cy="14"/>
                </a:xfrm>
                <a:custGeom>
                  <a:avLst/>
                  <a:gdLst>
                    <a:gd name="T0" fmla="*/ 10 w 10"/>
                    <a:gd name="T1" fmla="*/ 0 h 12"/>
                    <a:gd name="T2" fmla="*/ 9 w 10"/>
                    <a:gd name="T3" fmla="*/ 4 h 12"/>
                    <a:gd name="T4" fmla="*/ 0 w 10"/>
                    <a:gd name="T5" fmla="*/ 9 h 12"/>
                    <a:gd name="T6" fmla="*/ 10 w 10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12">
                      <a:moveTo>
                        <a:pt x="10" y="0"/>
                      </a:moveTo>
                      <a:cubicBezTo>
                        <a:pt x="10" y="1"/>
                        <a:pt x="9" y="3"/>
                        <a:pt x="9" y="4"/>
                      </a:cubicBezTo>
                      <a:cubicBezTo>
                        <a:pt x="10" y="12"/>
                        <a:pt x="6" y="10"/>
                        <a:pt x="0" y="9"/>
                      </a:cubicBezTo>
                      <a:cubicBezTo>
                        <a:pt x="5" y="6"/>
                        <a:pt x="6" y="1"/>
                        <a:pt x="10" y="0"/>
                      </a:cubicBezTo>
                      <a:close/>
                    </a:path>
                  </a:pathLst>
                </a:custGeom>
                <a:solidFill>
                  <a:srgbClr val="D3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4" name="Freeform 667"/>
                <p:cNvSpPr>
                  <a:spLocks/>
                </p:cNvSpPr>
                <p:nvPr userDrawn="1"/>
              </p:nvSpPr>
              <p:spPr bwMode="auto">
                <a:xfrm>
                  <a:off x="5438" y="364"/>
                  <a:ext cx="2" cy="3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0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1" y="1"/>
                        <a:pt x="1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AAA8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5" name="Freeform 668"/>
                <p:cNvSpPr>
                  <a:spLocks/>
                </p:cNvSpPr>
                <p:nvPr userDrawn="1"/>
              </p:nvSpPr>
              <p:spPr bwMode="auto">
                <a:xfrm>
                  <a:off x="5313" y="448"/>
                  <a:ext cx="15" cy="13"/>
                </a:xfrm>
                <a:custGeom>
                  <a:avLst/>
                  <a:gdLst>
                    <a:gd name="T0" fmla="*/ 11 w 13"/>
                    <a:gd name="T1" fmla="*/ 1 h 11"/>
                    <a:gd name="T2" fmla="*/ 13 w 13"/>
                    <a:gd name="T3" fmla="*/ 8 h 11"/>
                    <a:gd name="T4" fmla="*/ 0 w 13"/>
                    <a:gd name="T5" fmla="*/ 9 h 11"/>
                    <a:gd name="T6" fmla="*/ 2 w 13"/>
                    <a:gd name="T7" fmla="*/ 0 h 11"/>
                    <a:gd name="T8" fmla="*/ 11 w 13"/>
                    <a:gd name="T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1">
                      <a:moveTo>
                        <a:pt x="11" y="1"/>
                      </a:moveTo>
                      <a:cubicBezTo>
                        <a:pt x="10" y="4"/>
                        <a:pt x="11" y="6"/>
                        <a:pt x="13" y="8"/>
                      </a:cubicBezTo>
                      <a:cubicBezTo>
                        <a:pt x="9" y="11"/>
                        <a:pt x="5" y="7"/>
                        <a:pt x="0" y="9"/>
                      </a:cubicBezTo>
                      <a:cubicBezTo>
                        <a:pt x="0" y="6"/>
                        <a:pt x="5" y="3"/>
                        <a:pt x="2" y="0"/>
                      </a:cubicBezTo>
                      <a:cubicBezTo>
                        <a:pt x="5" y="0"/>
                        <a:pt x="8" y="3"/>
                        <a:pt x="11" y="1"/>
                      </a:cubicBezTo>
                      <a:close/>
                    </a:path>
                  </a:pathLst>
                </a:custGeom>
                <a:solidFill>
                  <a:srgbClr val="7A7C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6" name="Freeform 669"/>
                <p:cNvSpPr>
                  <a:spLocks/>
                </p:cNvSpPr>
                <p:nvPr userDrawn="1"/>
              </p:nvSpPr>
              <p:spPr bwMode="auto">
                <a:xfrm>
                  <a:off x="5302" y="462"/>
                  <a:ext cx="3" cy="1"/>
                </a:xfrm>
                <a:custGeom>
                  <a:avLst/>
                  <a:gdLst>
                    <a:gd name="T0" fmla="*/ 0 w 3"/>
                    <a:gd name="T1" fmla="*/ 0 h 1"/>
                    <a:gd name="T2" fmla="*/ 3 w 3"/>
                    <a:gd name="T3" fmla="*/ 0 h 1"/>
                    <a:gd name="T4" fmla="*/ 2 w 3"/>
                    <a:gd name="T5" fmla="*/ 1 h 1"/>
                    <a:gd name="T6" fmla="*/ 0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9B7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7" name="Freeform 670"/>
                <p:cNvSpPr>
                  <a:spLocks/>
                </p:cNvSpPr>
                <p:nvPr userDrawn="1"/>
              </p:nvSpPr>
              <p:spPr bwMode="auto">
                <a:xfrm>
                  <a:off x="5331" y="454"/>
                  <a:ext cx="3" cy="2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1 h 2"/>
                    <a:gd name="T4" fmla="*/ 0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0" y="0"/>
                        <a:pt x="0" y="0"/>
                        <a:pt x="2" y="1"/>
                      </a:cubicBezTo>
                      <a:cubicBezTo>
                        <a:pt x="1" y="1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7A7C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8" name="Freeform 671"/>
                <p:cNvSpPr>
                  <a:spLocks/>
                </p:cNvSpPr>
                <p:nvPr userDrawn="1"/>
              </p:nvSpPr>
              <p:spPr bwMode="auto">
                <a:xfrm>
                  <a:off x="5331" y="478"/>
                  <a:ext cx="18" cy="31"/>
                </a:xfrm>
                <a:custGeom>
                  <a:avLst/>
                  <a:gdLst>
                    <a:gd name="T0" fmla="*/ 6 w 15"/>
                    <a:gd name="T1" fmla="*/ 27 h 27"/>
                    <a:gd name="T2" fmla="*/ 2 w 15"/>
                    <a:gd name="T3" fmla="*/ 18 h 27"/>
                    <a:gd name="T4" fmla="*/ 4 w 15"/>
                    <a:gd name="T5" fmla="*/ 8 h 27"/>
                    <a:gd name="T6" fmla="*/ 10 w 15"/>
                    <a:gd name="T7" fmla="*/ 0 h 27"/>
                    <a:gd name="T8" fmla="*/ 13 w 15"/>
                    <a:gd name="T9" fmla="*/ 4 h 27"/>
                    <a:gd name="T10" fmla="*/ 13 w 15"/>
                    <a:gd name="T11" fmla="*/ 19 h 27"/>
                    <a:gd name="T12" fmla="*/ 6 w 15"/>
                    <a:gd name="T13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7">
                      <a:moveTo>
                        <a:pt x="6" y="27"/>
                      </a:moveTo>
                      <a:cubicBezTo>
                        <a:pt x="5" y="24"/>
                        <a:pt x="4" y="21"/>
                        <a:pt x="2" y="18"/>
                      </a:cubicBezTo>
                      <a:cubicBezTo>
                        <a:pt x="0" y="14"/>
                        <a:pt x="1" y="11"/>
                        <a:pt x="4" y="8"/>
                      </a:cubicBezTo>
                      <a:cubicBezTo>
                        <a:pt x="7" y="6"/>
                        <a:pt x="10" y="4"/>
                        <a:pt x="10" y="0"/>
                      </a:cubicBezTo>
                      <a:cubicBezTo>
                        <a:pt x="13" y="0"/>
                        <a:pt x="15" y="3"/>
                        <a:pt x="13" y="4"/>
                      </a:cubicBezTo>
                      <a:cubicBezTo>
                        <a:pt x="7" y="9"/>
                        <a:pt x="11" y="14"/>
                        <a:pt x="13" y="19"/>
                      </a:cubicBezTo>
                      <a:cubicBezTo>
                        <a:pt x="10" y="21"/>
                        <a:pt x="8" y="24"/>
                        <a:pt x="6" y="27"/>
                      </a:cubicBezTo>
                      <a:close/>
                    </a:path>
                  </a:pathLst>
                </a:custGeom>
                <a:solidFill>
                  <a:srgbClr val="A3A2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9" name="Freeform 672"/>
                <p:cNvSpPr>
                  <a:spLocks/>
                </p:cNvSpPr>
                <p:nvPr userDrawn="1"/>
              </p:nvSpPr>
              <p:spPr bwMode="auto">
                <a:xfrm>
                  <a:off x="5406" y="392"/>
                  <a:ext cx="10" cy="11"/>
                </a:xfrm>
                <a:custGeom>
                  <a:avLst/>
                  <a:gdLst>
                    <a:gd name="T0" fmla="*/ 2 w 8"/>
                    <a:gd name="T1" fmla="*/ 10 h 10"/>
                    <a:gd name="T2" fmla="*/ 8 w 8"/>
                    <a:gd name="T3" fmla="*/ 0 h 10"/>
                    <a:gd name="T4" fmla="*/ 2 w 8"/>
                    <a:gd name="T5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10">
                      <a:moveTo>
                        <a:pt x="2" y="10"/>
                      </a:moveTo>
                      <a:cubicBezTo>
                        <a:pt x="0" y="1"/>
                        <a:pt x="0" y="1"/>
                        <a:pt x="8" y="0"/>
                      </a:cubicBezTo>
                      <a:cubicBezTo>
                        <a:pt x="6" y="3"/>
                        <a:pt x="4" y="7"/>
                        <a:pt x="2" y="10"/>
                      </a:cubicBezTo>
                      <a:close/>
                    </a:path>
                  </a:pathLst>
                </a:custGeom>
                <a:solidFill>
                  <a:srgbClr val="AEAC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0" name="Freeform 673"/>
                <p:cNvSpPr>
                  <a:spLocks/>
                </p:cNvSpPr>
                <p:nvPr userDrawn="1"/>
              </p:nvSpPr>
              <p:spPr bwMode="auto">
                <a:xfrm>
                  <a:off x="5465" y="357"/>
                  <a:ext cx="63" cy="69"/>
                </a:xfrm>
                <a:custGeom>
                  <a:avLst/>
                  <a:gdLst>
                    <a:gd name="T0" fmla="*/ 8 w 54"/>
                    <a:gd name="T1" fmla="*/ 60 h 60"/>
                    <a:gd name="T2" fmla="*/ 6 w 54"/>
                    <a:gd name="T3" fmla="*/ 53 h 60"/>
                    <a:gd name="T4" fmla="*/ 0 w 54"/>
                    <a:gd name="T5" fmla="*/ 40 h 60"/>
                    <a:gd name="T6" fmla="*/ 0 w 54"/>
                    <a:gd name="T7" fmla="*/ 40 h 60"/>
                    <a:gd name="T8" fmla="*/ 3 w 54"/>
                    <a:gd name="T9" fmla="*/ 36 h 60"/>
                    <a:gd name="T10" fmla="*/ 17 w 54"/>
                    <a:gd name="T11" fmla="*/ 25 h 60"/>
                    <a:gd name="T12" fmla="*/ 31 w 54"/>
                    <a:gd name="T13" fmla="*/ 17 h 60"/>
                    <a:gd name="T14" fmla="*/ 37 w 54"/>
                    <a:gd name="T15" fmla="*/ 11 h 60"/>
                    <a:gd name="T16" fmla="*/ 48 w 54"/>
                    <a:gd name="T17" fmla="*/ 1 h 60"/>
                    <a:gd name="T18" fmla="*/ 52 w 54"/>
                    <a:gd name="T19" fmla="*/ 0 h 60"/>
                    <a:gd name="T20" fmla="*/ 53 w 54"/>
                    <a:gd name="T21" fmla="*/ 3 h 60"/>
                    <a:gd name="T22" fmla="*/ 54 w 54"/>
                    <a:gd name="T23" fmla="*/ 4 h 60"/>
                    <a:gd name="T24" fmla="*/ 54 w 54"/>
                    <a:gd name="T25" fmla="*/ 9 h 60"/>
                    <a:gd name="T26" fmla="*/ 53 w 54"/>
                    <a:gd name="T27" fmla="*/ 12 h 60"/>
                    <a:gd name="T28" fmla="*/ 32 w 54"/>
                    <a:gd name="T29" fmla="*/ 24 h 60"/>
                    <a:gd name="T30" fmla="*/ 27 w 54"/>
                    <a:gd name="T31" fmla="*/ 29 h 60"/>
                    <a:gd name="T32" fmla="*/ 19 w 54"/>
                    <a:gd name="T33" fmla="*/ 40 h 60"/>
                    <a:gd name="T34" fmla="*/ 27 w 54"/>
                    <a:gd name="T35" fmla="*/ 38 h 60"/>
                    <a:gd name="T36" fmla="*/ 31 w 54"/>
                    <a:gd name="T37" fmla="*/ 40 h 60"/>
                    <a:gd name="T38" fmla="*/ 32 w 54"/>
                    <a:gd name="T39" fmla="*/ 44 h 60"/>
                    <a:gd name="T40" fmla="*/ 8 w 54"/>
                    <a:gd name="T41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4" h="60">
                      <a:moveTo>
                        <a:pt x="8" y="60"/>
                      </a:moveTo>
                      <a:cubicBezTo>
                        <a:pt x="7" y="58"/>
                        <a:pt x="5" y="54"/>
                        <a:pt x="6" y="53"/>
                      </a:cubicBezTo>
                      <a:cubicBezTo>
                        <a:pt x="11" y="45"/>
                        <a:pt x="5" y="43"/>
                        <a:pt x="0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38"/>
                        <a:pt x="3" y="38"/>
                        <a:pt x="3" y="36"/>
                      </a:cubicBezTo>
                      <a:cubicBezTo>
                        <a:pt x="8" y="33"/>
                        <a:pt x="13" y="30"/>
                        <a:pt x="17" y="25"/>
                      </a:cubicBezTo>
                      <a:cubicBezTo>
                        <a:pt x="21" y="21"/>
                        <a:pt x="26" y="19"/>
                        <a:pt x="31" y="17"/>
                      </a:cubicBezTo>
                      <a:cubicBezTo>
                        <a:pt x="33" y="15"/>
                        <a:pt x="33" y="11"/>
                        <a:pt x="37" y="11"/>
                      </a:cubicBezTo>
                      <a:cubicBezTo>
                        <a:pt x="43" y="11"/>
                        <a:pt x="48" y="9"/>
                        <a:pt x="48" y="1"/>
                      </a:cubicBezTo>
                      <a:cubicBezTo>
                        <a:pt x="48" y="1"/>
                        <a:pt x="50" y="1"/>
                        <a:pt x="52" y="0"/>
                      </a:cubicBezTo>
                      <a:cubicBezTo>
                        <a:pt x="52" y="1"/>
                        <a:pt x="53" y="2"/>
                        <a:pt x="53" y="3"/>
                      </a:cubicBezTo>
                      <a:cubicBezTo>
                        <a:pt x="53" y="3"/>
                        <a:pt x="53" y="4"/>
                        <a:pt x="54" y="4"/>
                      </a:cubicBezTo>
                      <a:cubicBezTo>
                        <a:pt x="54" y="6"/>
                        <a:pt x="54" y="7"/>
                        <a:pt x="54" y="9"/>
                      </a:cubicBezTo>
                      <a:cubicBezTo>
                        <a:pt x="54" y="10"/>
                        <a:pt x="54" y="11"/>
                        <a:pt x="53" y="12"/>
                      </a:cubicBezTo>
                      <a:cubicBezTo>
                        <a:pt x="47" y="18"/>
                        <a:pt x="41" y="24"/>
                        <a:pt x="32" y="24"/>
                      </a:cubicBezTo>
                      <a:cubicBezTo>
                        <a:pt x="29" y="24"/>
                        <a:pt x="27" y="26"/>
                        <a:pt x="27" y="29"/>
                      </a:cubicBezTo>
                      <a:cubicBezTo>
                        <a:pt x="26" y="35"/>
                        <a:pt x="23" y="37"/>
                        <a:pt x="19" y="40"/>
                      </a:cubicBezTo>
                      <a:cubicBezTo>
                        <a:pt x="22" y="42"/>
                        <a:pt x="24" y="38"/>
                        <a:pt x="27" y="38"/>
                      </a:cubicBezTo>
                      <a:cubicBezTo>
                        <a:pt x="28" y="38"/>
                        <a:pt x="30" y="39"/>
                        <a:pt x="31" y="40"/>
                      </a:cubicBezTo>
                      <a:cubicBezTo>
                        <a:pt x="32" y="41"/>
                        <a:pt x="32" y="43"/>
                        <a:pt x="32" y="44"/>
                      </a:cubicBezTo>
                      <a:cubicBezTo>
                        <a:pt x="25" y="52"/>
                        <a:pt x="18" y="58"/>
                        <a:pt x="8" y="60"/>
                      </a:cubicBezTo>
                      <a:close/>
                    </a:path>
                  </a:pathLst>
                </a:custGeom>
                <a:solidFill>
                  <a:srgbClr val="9B9B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1" name="Freeform 674"/>
                <p:cNvSpPr>
                  <a:spLocks/>
                </p:cNvSpPr>
                <p:nvPr userDrawn="1"/>
              </p:nvSpPr>
              <p:spPr bwMode="auto">
                <a:xfrm>
                  <a:off x="5464" y="398"/>
                  <a:ext cx="5" cy="5"/>
                </a:xfrm>
                <a:custGeom>
                  <a:avLst/>
                  <a:gdLst>
                    <a:gd name="T0" fmla="*/ 4 w 4"/>
                    <a:gd name="T1" fmla="*/ 0 h 4"/>
                    <a:gd name="T2" fmla="*/ 1 w 4"/>
                    <a:gd name="T3" fmla="*/ 4 h 4"/>
                    <a:gd name="T4" fmla="*/ 0 w 4"/>
                    <a:gd name="T5" fmla="*/ 2 h 4"/>
                    <a:gd name="T6" fmla="*/ 4 w 4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cubicBezTo>
                        <a:pt x="4" y="2"/>
                        <a:pt x="2" y="3"/>
                        <a:pt x="1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1" y="1"/>
                        <a:pt x="3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A5A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2" name="Freeform 675"/>
                <p:cNvSpPr>
                  <a:spLocks/>
                </p:cNvSpPr>
                <p:nvPr userDrawn="1"/>
              </p:nvSpPr>
              <p:spPr bwMode="auto">
                <a:xfrm>
                  <a:off x="5381" y="422"/>
                  <a:ext cx="8" cy="5"/>
                </a:xfrm>
                <a:custGeom>
                  <a:avLst/>
                  <a:gdLst>
                    <a:gd name="T0" fmla="*/ 3 w 7"/>
                    <a:gd name="T1" fmla="*/ 0 h 5"/>
                    <a:gd name="T2" fmla="*/ 5 w 7"/>
                    <a:gd name="T3" fmla="*/ 0 h 5"/>
                    <a:gd name="T4" fmla="*/ 6 w 7"/>
                    <a:gd name="T5" fmla="*/ 4 h 5"/>
                    <a:gd name="T6" fmla="*/ 5 w 7"/>
                    <a:gd name="T7" fmla="*/ 5 h 5"/>
                    <a:gd name="T8" fmla="*/ 2 w 7"/>
                    <a:gd name="T9" fmla="*/ 5 h 5"/>
                    <a:gd name="T10" fmla="*/ 3 w 7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5">
                      <a:moveTo>
                        <a:pt x="3" y="0"/>
                      </a:moveTo>
                      <a:cubicBezTo>
                        <a:pt x="4" y="0"/>
                        <a:pt x="4" y="0"/>
                        <a:pt x="5" y="0"/>
                      </a:cubicBezTo>
                      <a:cubicBezTo>
                        <a:pt x="7" y="1"/>
                        <a:pt x="6" y="2"/>
                        <a:pt x="6" y="4"/>
                      </a:cubicBezTo>
                      <a:cubicBezTo>
                        <a:pt x="6" y="4"/>
                        <a:pt x="5" y="4"/>
                        <a:pt x="5" y="5"/>
                      </a:cubicBezTo>
                      <a:cubicBezTo>
                        <a:pt x="4" y="5"/>
                        <a:pt x="2" y="5"/>
                        <a:pt x="2" y="5"/>
                      </a:cubicBezTo>
                      <a:cubicBezTo>
                        <a:pt x="0" y="3"/>
                        <a:pt x="2" y="2"/>
                        <a:pt x="3" y="0"/>
                      </a:cubicBezTo>
                      <a:close/>
                    </a:path>
                  </a:pathLst>
                </a:custGeom>
                <a:solidFill>
                  <a:srgbClr val="AB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3" name="Freeform 676"/>
                <p:cNvSpPr>
                  <a:spLocks/>
                </p:cNvSpPr>
                <p:nvPr userDrawn="1"/>
              </p:nvSpPr>
              <p:spPr bwMode="auto">
                <a:xfrm>
                  <a:off x="5387" y="424"/>
                  <a:ext cx="4" cy="6"/>
                </a:xfrm>
                <a:custGeom>
                  <a:avLst/>
                  <a:gdLst>
                    <a:gd name="T0" fmla="*/ 4 w 4"/>
                    <a:gd name="T1" fmla="*/ 1 h 5"/>
                    <a:gd name="T2" fmla="*/ 1 w 4"/>
                    <a:gd name="T3" fmla="*/ 5 h 5"/>
                    <a:gd name="T4" fmla="*/ 0 w 4"/>
                    <a:gd name="T5" fmla="*/ 3 h 5"/>
                    <a:gd name="T6" fmla="*/ 0 w 4"/>
                    <a:gd name="T7" fmla="*/ 3 h 5"/>
                    <a:gd name="T8" fmla="*/ 4 w 4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5">
                      <a:moveTo>
                        <a:pt x="4" y="1"/>
                      </a:moveTo>
                      <a:cubicBezTo>
                        <a:pt x="4" y="3"/>
                        <a:pt x="2" y="4"/>
                        <a:pt x="1" y="5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1"/>
                        <a:pt x="2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AB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4" name="Freeform 677"/>
                <p:cNvSpPr>
                  <a:spLocks/>
                </p:cNvSpPr>
                <p:nvPr userDrawn="1"/>
              </p:nvSpPr>
              <p:spPr bwMode="auto">
                <a:xfrm>
                  <a:off x="5383" y="431"/>
                  <a:ext cx="3" cy="3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3 h 3"/>
                    <a:gd name="T4" fmla="*/ 2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1" y="2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AB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5" name="Freeform 678"/>
                <p:cNvSpPr>
                  <a:spLocks/>
                </p:cNvSpPr>
                <p:nvPr userDrawn="1"/>
              </p:nvSpPr>
              <p:spPr bwMode="auto">
                <a:xfrm>
                  <a:off x="5391" y="415"/>
                  <a:ext cx="9" cy="9"/>
                </a:xfrm>
                <a:custGeom>
                  <a:avLst/>
                  <a:gdLst>
                    <a:gd name="T0" fmla="*/ 2 w 7"/>
                    <a:gd name="T1" fmla="*/ 8 h 8"/>
                    <a:gd name="T2" fmla="*/ 4 w 7"/>
                    <a:gd name="T3" fmla="*/ 0 h 8"/>
                    <a:gd name="T4" fmla="*/ 4 w 7"/>
                    <a:gd name="T5" fmla="*/ 0 h 8"/>
                    <a:gd name="T6" fmla="*/ 7 w 7"/>
                    <a:gd name="T7" fmla="*/ 1 h 8"/>
                    <a:gd name="T8" fmla="*/ 2 w 7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2" y="8"/>
                      </a:moveTo>
                      <a:cubicBezTo>
                        <a:pt x="1" y="5"/>
                        <a:pt x="0" y="2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6" y="1"/>
                        <a:pt x="7" y="1"/>
                      </a:cubicBezTo>
                      <a:cubicBezTo>
                        <a:pt x="7" y="4"/>
                        <a:pt x="5" y="7"/>
                        <a:pt x="2" y="8"/>
                      </a:cubicBezTo>
                      <a:close/>
                    </a:path>
                  </a:pathLst>
                </a:custGeom>
                <a:solidFill>
                  <a:srgbClr val="A09F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6" name="Freeform 679"/>
                <p:cNvSpPr>
                  <a:spLocks/>
                </p:cNvSpPr>
                <p:nvPr userDrawn="1"/>
              </p:nvSpPr>
              <p:spPr bwMode="auto">
                <a:xfrm>
                  <a:off x="5396" y="415"/>
                  <a:ext cx="4" cy="1"/>
                </a:xfrm>
                <a:custGeom>
                  <a:avLst/>
                  <a:gdLst>
                    <a:gd name="T0" fmla="*/ 3 w 3"/>
                    <a:gd name="T1" fmla="*/ 1 h 1"/>
                    <a:gd name="T2" fmla="*/ 0 w 3"/>
                    <a:gd name="T3" fmla="*/ 0 h 1"/>
                    <a:gd name="T4" fmla="*/ 3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2" y="1"/>
                        <a:pt x="1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AB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7" name="Freeform 680"/>
                <p:cNvSpPr>
                  <a:spLocks/>
                </p:cNvSpPr>
                <p:nvPr userDrawn="1"/>
              </p:nvSpPr>
              <p:spPr bwMode="auto">
                <a:xfrm>
                  <a:off x="5441" y="405"/>
                  <a:ext cx="63" cy="53"/>
                </a:xfrm>
                <a:custGeom>
                  <a:avLst/>
                  <a:gdLst>
                    <a:gd name="T0" fmla="*/ 29 w 55"/>
                    <a:gd name="T1" fmla="*/ 18 h 46"/>
                    <a:gd name="T2" fmla="*/ 52 w 55"/>
                    <a:gd name="T3" fmla="*/ 0 h 46"/>
                    <a:gd name="T4" fmla="*/ 54 w 55"/>
                    <a:gd name="T5" fmla="*/ 5 h 46"/>
                    <a:gd name="T6" fmla="*/ 48 w 55"/>
                    <a:gd name="T7" fmla="*/ 15 h 46"/>
                    <a:gd name="T8" fmla="*/ 47 w 55"/>
                    <a:gd name="T9" fmla="*/ 20 h 46"/>
                    <a:gd name="T10" fmla="*/ 43 w 55"/>
                    <a:gd name="T11" fmla="*/ 29 h 46"/>
                    <a:gd name="T12" fmla="*/ 42 w 55"/>
                    <a:gd name="T13" fmla="*/ 30 h 46"/>
                    <a:gd name="T14" fmla="*/ 27 w 55"/>
                    <a:gd name="T15" fmla="*/ 44 h 46"/>
                    <a:gd name="T16" fmla="*/ 27 w 55"/>
                    <a:gd name="T17" fmla="*/ 38 h 46"/>
                    <a:gd name="T18" fmla="*/ 21 w 55"/>
                    <a:gd name="T19" fmla="*/ 35 h 46"/>
                    <a:gd name="T20" fmla="*/ 20 w 55"/>
                    <a:gd name="T21" fmla="*/ 40 h 46"/>
                    <a:gd name="T22" fmla="*/ 13 w 55"/>
                    <a:gd name="T23" fmla="*/ 43 h 46"/>
                    <a:gd name="T24" fmla="*/ 6 w 55"/>
                    <a:gd name="T25" fmla="*/ 42 h 46"/>
                    <a:gd name="T26" fmla="*/ 0 w 55"/>
                    <a:gd name="T27" fmla="*/ 40 h 46"/>
                    <a:gd name="T28" fmla="*/ 13 w 55"/>
                    <a:gd name="T29" fmla="*/ 29 h 46"/>
                    <a:gd name="T30" fmla="*/ 29 w 55"/>
                    <a:gd name="T31" fmla="*/ 1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5" h="46">
                      <a:moveTo>
                        <a:pt x="29" y="18"/>
                      </a:moveTo>
                      <a:cubicBezTo>
                        <a:pt x="37" y="12"/>
                        <a:pt x="44" y="6"/>
                        <a:pt x="52" y="0"/>
                      </a:cubicBezTo>
                      <a:cubicBezTo>
                        <a:pt x="54" y="1"/>
                        <a:pt x="55" y="3"/>
                        <a:pt x="54" y="5"/>
                      </a:cubicBezTo>
                      <a:cubicBezTo>
                        <a:pt x="52" y="8"/>
                        <a:pt x="53" y="13"/>
                        <a:pt x="48" y="15"/>
                      </a:cubicBezTo>
                      <a:cubicBezTo>
                        <a:pt x="45" y="16"/>
                        <a:pt x="46" y="18"/>
                        <a:pt x="47" y="20"/>
                      </a:cubicBezTo>
                      <a:cubicBezTo>
                        <a:pt x="48" y="24"/>
                        <a:pt x="51" y="29"/>
                        <a:pt x="43" y="29"/>
                      </a:cubicBezTo>
                      <a:cubicBezTo>
                        <a:pt x="43" y="29"/>
                        <a:pt x="42" y="29"/>
                        <a:pt x="42" y="30"/>
                      </a:cubicBezTo>
                      <a:cubicBezTo>
                        <a:pt x="45" y="43"/>
                        <a:pt x="32" y="40"/>
                        <a:pt x="27" y="44"/>
                      </a:cubicBezTo>
                      <a:cubicBezTo>
                        <a:pt x="27" y="42"/>
                        <a:pt x="27" y="40"/>
                        <a:pt x="27" y="38"/>
                      </a:cubicBezTo>
                      <a:cubicBezTo>
                        <a:pt x="26" y="36"/>
                        <a:pt x="24" y="34"/>
                        <a:pt x="21" y="35"/>
                      </a:cubicBezTo>
                      <a:cubicBezTo>
                        <a:pt x="19" y="35"/>
                        <a:pt x="20" y="38"/>
                        <a:pt x="20" y="40"/>
                      </a:cubicBezTo>
                      <a:cubicBezTo>
                        <a:pt x="20" y="43"/>
                        <a:pt x="15" y="45"/>
                        <a:pt x="13" y="43"/>
                      </a:cubicBezTo>
                      <a:cubicBezTo>
                        <a:pt x="10" y="37"/>
                        <a:pt x="8" y="40"/>
                        <a:pt x="6" y="42"/>
                      </a:cubicBezTo>
                      <a:cubicBezTo>
                        <a:pt x="3" y="44"/>
                        <a:pt x="0" y="46"/>
                        <a:pt x="0" y="40"/>
                      </a:cubicBezTo>
                      <a:cubicBezTo>
                        <a:pt x="3" y="35"/>
                        <a:pt x="7" y="30"/>
                        <a:pt x="13" y="29"/>
                      </a:cubicBezTo>
                      <a:cubicBezTo>
                        <a:pt x="21" y="28"/>
                        <a:pt x="24" y="22"/>
                        <a:pt x="29" y="18"/>
                      </a:cubicBezTo>
                      <a:close/>
                    </a:path>
                  </a:pathLst>
                </a:custGeom>
                <a:solidFill>
                  <a:srgbClr val="AAA8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8" name="Freeform 681"/>
                <p:cNvSpPr>
                  <a:spLocks/>
                </p:cNvSpPr>
                <p:nvPr userDrawn="1"/>
              </p:nvSpPr>
              <p:spPr bwMode="auto">
                <a:xfrm>
                  <a:off x="5541" y="352"/>
                  <a:ext cx="59" cy="40"/>
                </a:xfrm>
                <a:custGeom>
                  <a:avLst/>
                  <a:gdLst>
                    <a:gd name="T0" fmla="*/ 31 w 51"/>
                    <a:gd name="T1" fmla="*/ 3 h 34"/>
                    <a:gd name="T2" fmla="*/ 50 w 51"/>
                    <a:gd name="T3" fmla="*/ 19 h 34"/>
                    <a:gd name="T4" fmla="*/ 51 w 51"/>
                    <a:gd name="T5" fmla="*/ 20 h 34"/>
                    <a:gd name="T6" fmla="*/ 39 w 51"/>
                    <a:gd name="T7" fmla="*/ 21 h 34"/>
                    <a:gd name="T8" fmla="*/ 20 w 51"/>
                    <a:gd name="T9" fmla="*/ 31 h 34"/>
                    <a:gd name="T10" fmla="*/ 20 w 51"/>
                    <a:gd name="T11" fmla="*/ 31 h 34"/>
                    <a:gd name="T12" fmla="*/ 14 w 51"/>
                    <a:gd name="T13" fmla="*/ 32 h 34"/>
                    <a:gd name="T14" fmla="*/ 0 w 51"/>
                    <a:gd name="T15" fmla="*/ 22 h 34"/>
                    <a:gd name="T16" fmla="*/ 3 w 51"/>
                    <a:gd name="T17" fmla="*/ 16 h 34"/>
                    <a:gd name="T18" fmla="*/ 6 w 51"/>
                    <a:gd name="T19" fmla="*/ 14 h 34"/>
                    <a:gd name="T20" fmla="*/ 17 w 51"/>
                    <a:gd name="T21" fmla="*/ 5 h 34"/>
                    <a:gd name="T22" fmla="*/ 30 w 51"/>
                    <a:gd name="T23" fmla="*/ 3 h 34"/>
                    <a:gd name="T24" fmla="*/ 31 w 51"/>
                    <a:gd name="T25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1" h="34">
                      <a:moveTo>
                        <a:pt x="31" y="3"/>
                      </a:moveTo>
                      <a:cubicBezTo>
                        <a:pt x="34" y="12"/>
                        <a:pt x="39" y="18"/>
                        <a:pt x="50" y="19"/>
                      </a:cubicBezTo>
                      <a:cubicBezTo>
                        <a:pt x="50" y="19"/>
                        <a:pt x="51" y="20"/>
                        <a:pt x="51" y="20"/>
                      </a:cubicBezTo>
                      <a:cubicBezTo>
                        <a:pt x="47" y="21"/>
                        <a:pt x="43" y="27"/>
                        <a:pt x="39" y="21"/>
                      </a:cubicBezTo>
                      <a:cubicBezTo>
                        <a:pt x="30" y="19"/>
                        <a:pt x="26" y="28"/>
                        <a:pt x="20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18" y="33"/>
                        <a:pt x="15" y="34"/>
                        <a:pt x="14" y="32"/>
                      </a:cubicBezTo>
                      <a:cubicBezTo>
                        <a:pt x="11" y="26"/>
                        <a:pt x="4" y="26"/>
                        <a:pt x="0" y="22"/>
                      </a:cubicBezTo>
                      <a:cubicBezTo>
                        <a:pt x="0" y="20"/>
                        <a:pt x="2" y="18"/>
                        <a:pt x="3" y="16"/>
                      </a:cubicBezTo>
                      <a:cubicBezTo>
                        <a:pt x="4" y="15"/>
                        <a:pt x="5" y="15"/>
                        <a:pt x="6" y="14"/>
                      </a:cubicBezTo>
                      <a:cubicBezTo>
                        <a:pt x="10" y="11"/>
                        <a:pt x="14" y="9"/>
                        <a:pt x="17" y="5"/>
                      </a:cubicBezTo>
                      <a:cubicBezTo>
                        <a:pt x="21" y="0"/>
                        <a:pt x="25" y="0"/>
                        <a:pt x="30" y="3"/>
                      </a:cubicBezTo>
                      <a:cubicBezTo>
                        <a:pt x="30" y="3"/>
                        <a:pt x="31" y="3"/>
                        <a:pt x="31" y="3"/>
                      </a:cubicBezTo>
                      <a:close/>
                    </a:path>
                  </a:pathLst>
                </a:custGeom>
                <a:solidFill>
                  <a:srgbClr val="A3A2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9" name="Freeform 682"/>
                <p:cNvSpPr>
                  <a:spLocks/>
                </p:cNvSpPr>
                <p:nvPr userDrawn="1"/>
              </p:nvSpPr>
              <p:spPr bwMode="auto">
                <a:xfrm>
                  <a:off x="5525" y="375"/>
                  <a:ext cx="39" cy="35"/>
                </a:xfrm>
                <a:custGeom>
                  <a:avLst/>
                  <a:gdLst>
                    <a:gd name="T0" fmla="*/ 15 w 34"/>
                    <a:gd name="T1" fmla="*/ 1 h 30"/>
                    <a:gd name="T2" fmla="*/ 28 w 34"/>
                    <a:gd name="T3" fmla="*/ 8 h 30"/>
                    <a:gd name="T4" fmla="*/ 34 w 34"/>
                    <a:gd name="T5" fmla="*/ 11 h 30"/>
                    <a:gd name="T6" fmla="*/ 21 w 34"/>
                    <a:gd name="T7" fmla="*/ 17 h 30"/>
                    <a:gd name="T8" fmla="*/ 16 w 34"/>
                    <a:gd name="T9" fmla="*/ 17 h 30"/>
                    <a:gd name="T10" fmla="*/ 5 w 34"/>
                    <a:gd name="T11" fmla="*/ 22 h 30"/>
                    <a:gd name="T12" fmla="*/ 3 w 34"/>
                    <a:gd name="T13" fmla="*/ 22 h 30"/>
                    <a:gd name="T14" fmla="*/ 1 w 34"/>
                    <a:gd name="T15" fmla="*/ 19 h 30"/>
                    <a:gd name="T16" fmla="*/ 0 w 34"/>
                    <a:gd name="T17" fmla="*/ 12 h 30"/>
                    <a:gd name="T18" fmla="*/ 0 w 34"/>
                    <a:gd name="T19" fmla="*/ 10 h 30"/>
                    <a:gd name="T20" fmla="*/ 3 w 34"/>
                    <a:gd name="T21" fmla="*/ 7 h 30"/>
                    <a:gd name="T22" fmla="*/ 6 w 34"/>
                    <a:gd name="T23" fmla="*/ 7 h 30"/>
                    <a:gd name="T24" fmla="*/ 7 w 34"/>
                    <a:gd name="T25" fmla="*/ 5 h 30"/>
                    <a:gd name="T26" fmla="*/ 12 w 34"/>
                    <a:gd name="T27" fmla="*/ 1 h 30"/>
                    <a:gd name="T28" fmla="*/ 15 w 34"/>
                    <a:gd name="T29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4" h="30">
                      <a:moveTo>
                        <a:pt x="15" y="1"/>
                      </a:moveTo>
                      <a:cubicBezTo>
                        <a:pt x="19" y="4"/>
                        <a:pt x="27" y="0"/>
                        <a:pt x="28" y="8"/>
                      </a:cubicBezTo>
                      <a:cubicBezTo>
                        <a:pt x="28" y="13"/>
                        <a:pt x="32" y="10"/>
                        <a:pt x="34" y="11"/>
                      </a:cubicBezTo>
                      <a:cubicBezTo>
                        <a:pt x="32" y="18"/>
                        <a:pt x="26" y="17"/>
                        <a:pt x="21" y="17"/>
                      </a:cubicBezTo>
                      <a:cubicBezTo>
                        <a:pt x="19" y="16"/>
                        <a:pt x="15" y="15"/>
                        <a:pt x="16" y="17"/>
                      </a:cubicBezTo>
                      <a:cubicBezTo>
                        <a:pt x="16" y="30"/>
                        <a:pt x="9" y="22"/>
                        <a:pt x="5" y="22"/>
                      </a:cubicBezTo>
                      <a:cubicBezTo>
                        <a:pt x="4" y="22"/>
                        <a:pt x="3" y="22"/>
                        <a:pt x="3" y="22"/>
                      </a:cubicBezTo>
                      <a:cubicBezTo>
                        <a:pt x="2" y="21"/>
                        <a:pt x="1" y="21"/>
                        <a:pt x="1" y="19"/>
                      </a:cubicBezTo>
                      <a:cubicBezTo>
                        <a:pt x="1" y="17"/>
                        <a:pt x="1" y="15"/>
                        <a:pt x="0" y="12"/>
                      </a:cubicBezTo>
                      <a:cubicBezTo>
                        <a:pt x="0" y="12"/>
                        <a:pt x="0" y="11"/>
                        <a:pt x="0" y="10"/>
                      </a:cubicBezTo>
                      <a:cubicBezTo>
                        <a:pt x="1" y="8"/>
                        <a:pt x="2" y="8"/>
                        <a:pt x="3" y="7"/>
                      </a:cubicBezTo>
                      <a:cubicBezTo>
                        <a:pt x="4" y="6"/>
                        <a:pt x="5" y="10"/>
                        <a:pt x="6" y="7"/>
                      </a:cubicBezTo>
                      <a:cubicBezTo>
                        <a:pt x="6" y="6"/>
                        <a:pt x="7" y="6"/>
                        <a:pt x="7" y="5"/>
                      </a:cubicBezTo>
                      <a:cubicBezTo>
                        <a:pt x="9" y="4"/>
                        <a:pt x="10" y="2"/>
                        <a:pt x="12" y="1"/>
                      </a:cubicBezTo>
                      <a:cubicBezTo>
                        <a:pt x="13" y="1"/>
                        <a:pt x="14" y="1"/>
                        <a:pt x="15" y="1"/>
                      </a:cubicBezTo>
                      <a:close/>
                    </a:path>
                  </a:pathLst>
                </a:custGeom>
                <a:solidFill>
                  <a:srgbClr val="B0AE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0" name="Freeform 683"/>
                <p:cNvSpPr>
                  <a:spLocks/>
                </p:cNvSpPr>
                <p:nvPr userDrawn="1"/>
              </p:nvSpPr>
              <p:spPr bwMode="auto">
                <a:xfrm>
                  <a:off x="5564" y="373"/>
                  <a:ext cx="22" cy="17"/>
                </a:xfrm>
                <a:custGeom>
                  <a:avLst/>
                  <a:gdLst>
                    <a:gd name="T0" fmla="*/ 0 w 19"/>
                    <a:gd name="T1" fmla="*/ 13 h 15"/>
                    <a:gd name="T2" fmla="*/ 16 w 19"/>
                    <a:gd name="T3" fmla="*/ 1 h 15"/>
                    <a:gd name="T4" fmla="*/ 19 w 19"/>
                    <a:gd name="T5" fmla="*/ 3 h 15"/>
                    <a:gd name="T6" fmla="*/ 14 w 19"/>
                    <a:gd name="T7" fmla="*/ 7 h 15"/>
                    <a:gd name="T8" fmla="*/ 0 w 19"/>
                    <a:gd name="T9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5">
                      <a:moveTo>
                        <a:pt x="0" y="13"/>
                      </a:moveTo>
                      <a:cubicBezTo>
                        <a:pt x="4" y="7"/>
                        <a:pt x="7" y="0"/>
                        <a:pt x="16" y="1"/>
                      </a:cubicBezTo>
                      <a:cubicBezTo>
                        <a:pt x="17" y="1"/>
                        <a:pt x="18" y="2"/>
                        <a:pt x="19" y="3"/>
                      </a:cubicBezTo>
                      <a:cubicBezTo>
                        <a:pt x="17" y="4"/>
                        <a:pt x="15" y="5"/>
                        <a:pt x="14" y="7"/>
                      </a:cubicBezTo>
                      <a:cubicBezTo>
                        <a:pt x="10" y="15"/>
                        <a:pt x="10" y="15"/>
                        <a:pt x="0" y="13"/>
                      </a:cubicBezTo>
                      <a:close/>
                    </a:path>
                  </a:pathLst>
                </a:custGeom>
                <a:solidFill>
                  <a:srgbClr val="B0AE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1" name="Freeform 684"/>
                <p:cNvSpPr>
                  <a:spLocks/>
                </p:cNvSpPr>
                <p:nvPr userDrawn="1"/>
              </p:nvSpPr>
              <p:spPr bwMode="auto">
                <a:xfrm>
                  <a:off x="5510" y="390"/>
                  <a:ext cx="19" cy="15"/>
                </a:xfrm>
                <a:custGeom>
                  <a:avLst/>
                  <a:gdLst>
                    <a:gd name="T0" fmla="*/ 15 w 16"/>
                    <a:gd name="T1" fmla="*/ 6 h 13"/>
                    <a:gd name="T2" fmla="*/ 16 w 16"/>
                    <a:gd name="T3" fmla="*/ 9 h 13"/>
                    <a:gd name="T4" fmla="*/ 7 w 16"/>
                    <a:gd name="T5" fmla="*/ 12 h 13"/>
                    <a:gd name="T6" fmla="*/ 1 w 16"/>
                    <a:gd name="T7" fmla="*/ 10 h 13"/>
                    <a:gd name="T8" fmla="*/ 0 w 16"/>
                    <a:gd name="T9" fmla="*/ 8 h 13"/>
                    <a:gd name="T10" fmla="*/ 9 w 16"/>
                    <a:gd name="T11" fmla="*/ 0 h 13"/>
                    <a:gd name="T12" fmla="*/ 15 w 16"/>
                    <a:gd name="T13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13">
                      <a:moveTo>
                        <a:pt x="15" y="6"/>
                      </a:moveTo>
                      <a:cubicBezTo>
                        <a:pt x="15" y="7"/>
                        <a:pt x="15" y="8"/>
                        <a:pt x="16" y="9"/>
                      </a:cubicBezTo>
                      <a:cubicBezTo>
                        <a:pt x="13" y="10"/>
                        <a:pt x="10" y="11"/>
                        <a:pt x="7" y="12"/>
                      </a:cubicBezTo>
                      <a:cubicBezTo>
                        <a:pt x="4" y="13"/>
                        <a:pt x="2" y="12"/>
                        <a:pt x="1" y="10"/>
                      </a:cubicBezTo>
                      <a:cubicBezTo>
                        <a:pt x="1" y="9"/>
                        <a:pt x="0" y="9"/>
                        <a:pt x="0" y="8"/>
                      </a:cubicBezTo>
                      <a:cubicBezTo>
                        <a:pt x="0" y="2"/>
                        <a:pt x="4" y="0"/>
                        <a:pt x="9" y="0"/>
                      </a:cubicBezTo>
                      <a:cubicBezTo>
                        <a:pt x="9" y="4"/>
                        <a:pt x="14" y="4"/>
                        <a:pt x="15" y="6"/>
                      </a:cubicBezTo>
                      <a:close/>
                    </a:path>
                  </a:pathLst>
                </a:custGeom>
                <a:solidFill>
                  <a:srgbClr val="AEAE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2" name="Freeform 685"/>
                <p:cNvSpPr>
                  <a:spLocks/>
                </p:cNvSpPr>
                <p:nvPr userDrawn="1"/>
              </p:nvSpPr>
              <p:spPr bwMode="auto">
                <a:xfrm>
                  <a:off x="5500" y="396"/>
                  <a:ext cx="11" cy="15"/>
                </a:xfrm>
                <a:custGeom>
                  <a:avLst/>
                  <a:gdLst>
                    <a:gd name="T0" fmla="*/ 3 w 10"/>
                    <a:gd name="T1" fmla="*/ 13 h 13"/>
                    <a:gd name="T2" fmla="*/ 1 w 10"/>
                    <a:gd name="T3" fmla="*/ 8 h 13"/>
                    <a:gd name="T4" fmla="*/ 0 w 10"/>
                    <a:gd name="T5" fmla="*/ 6 h 13"/>
                    <a:gd name="T6" fmla="*/ 3 w 10"/>
                    <a:gd name="T7" fmla="*/ 1 h 13"/>
                    <a:gd name="T8" fmla="*/ 6 w 10"/>
                    <a:gd name="T9" fmla="*/ 0 h 13"/>
                    <a:gd name="T10" fmla="*/ 10 w 10"/>
                    <a:gd name="T11" fmla="*/ 5 h 13"/>
                    <a:gd name="T12" fmla="*/ 10 w 10"/>
                    <a:gd name="T13" fmla="*/ 5 h 13"/>
                    <a:gd name="T14" fmla="*/ 3 w 10"/>
                    <a:gd name="T1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13">
                      <a:moveTo>
                        <a:pt x="3" y="13"/>
                      </a:moveTo>
                      <a:cubicBezTo>
                        <a:pt x="2" y="11"/>
                        <a:pt x="2" y="10"/>
                        <a:pt x="1" y="8"/>
                      </a:cubicBezTo>
                      <a:cubicBezTo>
                        <a:pt x="1" y="8"/>
                        <a:pt x="1" y="7"/>
                        <a:pt x="0" y="6"/>
                      </a:cubicBezTo>
                      <a:cubicBezTo>
                        <a:pt x="0" y="4"/>
                        <a:pt x="1" y="2"/>
                        <a:pt x="3" y="1"/>
                      </a:cubicBez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8" y="1"/>
                        <a:pt x="10" y="2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5" y="6"/>
                        <a:pt x="4" y="9"/>
                        <a:pt x="3" y="13"/>
                      </a:cubicBezTo>
                      <a:close/>
                    </a:path>
                  </a:pathLst>
                </a:custGeom>
                <a:solidFill>
                  <a:srgbClr val="AEAE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3" name="Freeform 686"/>
                <p:cNvSpPr>
                  <a:spLocks/>
                </p:cNvSpPr>
                <p:nvPr userDrawn="1"/>
              </p:nvSpPr>
              <p:spPr bwMode="auto">
                <a:xfrm>
                  <a:off x="5538" y="416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B0AE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4" name="Freeform 687"/>
                <p:cNvSpPr>
                  <a:spLocks/>
                </p:cNvSpPr>
                <p:nvPr userDrawn="1"/>
              </p:nvSpPr>
              <p:spPr bwMode="auto">
                <a:xfrm>
                  <a:off x="5441" y="467"/>
                  <a:ext cx="3" cy="1"/>
                </a:xfrm>
                <a:custGeom>
                  <a:avLst/>
                  <a:gdLst>
                    <a:gd name="T0" fmla="*/ 0 w 3"/>
                    <a:gd name="T1" fmla="*/ 0 h 1"/>
                    <a:gd name="T2" fmla="*/ 3 w 3"/>
                    <a:gd name="T3" fmla="*/ 1 h 1"/>
                    <a:gd name="T4" fmla="*/ 0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5A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5" name="Freeform 688"/>
                <p:cNvSpPr>
                  <a:spLocks/>
                </p:cNvSpPr>
                <p:nvPr userDrawn="1"/>
              </p:nvSpPr>
              <p:spPr bwMode="auto">
                <a:xfrm>
                  <a:off x="5330" y="517"/>
                  <a:ext cx="46" cy="63"/>
                </a:xfrm>
                <a:custGeom>
                  <a:avLst/>
                  <a:gdLst>
                    <a:gd name="T0" fmla="*/ 2 w 40"/>
                    <a:gd name="T1" fmla="*/ 0 h 54"/>
                    <a:gd name="T2" fmla="*/ 8 w 40"/>
                    <a:gd name="T3" fmla="*/ 2 h 54"/>
                    <a:gd name="T4" fmla="*/ 10 w 40"/>
                    <a:gd name="T5" fmla="*/ 2 h 54"/>
                    <a:gd name="T6" fmla="*/ 11 w 40"/>
                    <a:gd name="T7" fmla="*/ 3 h 54"/>
                    <a:gd name="T8" fmla="*/ 14 w 40"/>
                    <a:gd name="T9" fmla="*/ 5 h 54"/>
                    <a:gd name="T10" fmla="*/ 17 w 40"/>
                    <a:gd name="T11" fmla="*/ 6 h 54"/>
                    <a:gd name="T12" fmla="*/ 40 w 40"/>
                    <a:gd name="T13" fmla="*/ 48 h 54"/>
                    <a:gd name="T14" fmla="*/ 33 w 40"/>
                    <a:gd name="T15" fmla="*/ 54 h 54"/>
                    <a:gd name="T16" fmla="*/ 32 w 40"/>
                    <a:gd name="T17" fmla="*/ 53 h 54"/>
                    <a:gd name="T18" fmla="*/ 31 w 40"/>
                    <a:gd name="T19" fmla="*/ 51 h 54"/>
                    <a:gd name="T20" fmla="*/ 22 w 40"/>
                    <a:gd name="T21" fmla="*/ 23 h 54"/>
                    <a:gd name="T22" fmla="*/ 14 w 40"/>
                    <a:gd name="T23" fmla="*/ 23 h 54"/>
                    <a:gd name="T24" fmla="*/ 10 w 40"/>
                    <a:gd name="T25" fmla="*/ 24 h 54"/>
                    <a:gd name="T26" fmla="*/ 9 w 40"/>
                    <a:gd name="T27" fmla="*/ 23 h 54"/>
                    <a:gd name="T28" fmla="*/ 7 w 40"/>
                    <a:gd name="T29" fmla="*/ 12 h 54"/>
                    <a:gd name="T30" fmla="*/ 2 w 40"/>
                    <a:gd name="T3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0" h="54">
                      <a:moveTo>
                        <a:pt x="2" y="0"/>
                      </a:moveTo>
                      <a:cubicBezTo>
                        <a:pt x="4" y="1"/>
                        <a:pt x="6" y="1"/>
                        <a:pt x="8" y="2"/>
                      </a:cubicBezTo>
                      <a:cubicBezTo>
                        <a:pt x="9" y="2"/>
                        <a:pt x="10" y="2"/>
                        <a:pt x="10" y="2"/>
                      </a:cubicBezTo>
                      <a:cubicBezTo>
                        <a:pt x="11" y="2"/>
                        <a:pt x="11" y="2"/>
                        <a:pt x="11" y="3"/>
                      </a:cubicBezTo>
                      <a:cubicBezTo>
                        <a:pt x="12" y="4"/>
                        <a:pt x="13" y="4"/>
                        <a:pt x="14" y="5"/>
                      </a:cubicBezTo>
                      <a:cubicBezTo>
                        <a:pt x="15" y="5"/>
                        <a:pt x="16" y="6"/>
                        <a:pt x="17" y="6"/>
                      </a:cubicBezTo>
                      <a:cubicBezTo>
                        <a:pt x="26" y="20"/>
                        <a:pt x="35" y="33"/>
                        <a:pt x="40" y="48"/>
                      </a:cubicBezTo>
                      <a:cubicBezTo>
                        <a:pt x="38" y="51"/>
                        <a:pt x="36" y="53"/>
                        <a:pt x="33" y="54"/>
                      </a:cubicBezTo>
                      <a:cubicBezTo>
                        <a:pt x="32" y="54"/>
                        <a:pt x="32" y="53"/>
                        <a:pt x="32" y="53"/>
                      </a:cubicBezTo>
                      <a:cubicBezTo>
                        <a:pt x="31" y="53"/>
                        <a:pt x="31" y="52"/>
                        <a:pt x="31" y="51"/>
                      </a:cubicBezTo>
                      <a:cubicBezTo>
                        <a:pt x="32" y="41"/>
                        <a:pt x="25" y="32"/>
                        <a:pt x="22" y="23"/>
                      </a:cubicBezTo>
                      <a:cubicBezTo>
                        <a:pt x="20" y="20"/>
                        <a:pt x="17" y="22"/>
                        <a:pt x="14" y="23"/>
                      </a:cubicBezTo>
                      <a:cubicBezTo>
                        <a:pt x="13" y="25"/>
                        <a:pt x="12" y="25"/>
                        <a:pt x="10" y="24"/>
                      </a:cubicBezTo>
                      <a:cubicBezTo>
                        <a:pt x="10" y="24"/>
                        <a:pt x="9" y="23"/>
                        <a:pt x="9" y="23"/>
                      </a:cubicBezTo>
                      <a:cubicBezTo>
                        <a:pt x="11" y="18"/>
                        <a:pt x="11" y="15"/>
                        <a:pt x="7" y="12"/>
                      </a:cubicBezTo>
                      <a:cubicBezTo>
                        <a:pt x="3" y="9"/>
                        <a:pt x="0" y="5"/>
                        <a:pt x="2" y="0"/>
                      </a:cubicBezTo>
                      <a:close/>
                    </a:path>
                  </a:pathLst>
                </a:custGeom>
                <a:solidFill>
                  <a:srgbClr val="5E60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6" name="Freeform 689"/>
                <p:cNvSpPr>
                  <a:spLocks/>
                </p:cNvSpPr>
                <p:nvPr userDrawn="1"/>
              </p:nvSpPr>
              <p:spPr bwMode="auto">
                <a:xfrm>
                  <a:off x="5343" y="521"/>
                  <a:ext cx="3" cy="2"/>
                </a:xfrm>
                <a:custGeom>
                  <a:avLst/>
                  <a:gdLst>
                    <a:gd name="T0" fmla="*/ 3 w 3"/>
                    <a:gd name="T1" fmla="*/ 2 h 2"/>
                    <a:gd name="T2" fmla="*/ 0 w 3"/>
                    <a:gd name="T3" fmla="*/ 0 h 2"/>
                    <a:gd name="T4" fmla="*/ 3 w 3"/>
                    <a:gd name="T5" fmla="*/ 0 h 2"/>
                    <a:gd name="T6" fmla="*/ 3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cubicBezTo>
                        <a:pt x="2" y="2"/>
                        <a:pt x="1" y="1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1"/>
                        <a:pt x="3" y="1"/>
                        <a:pt x="3" y="2"/>
                      </a:cubicBezTo>
                      <a:close/>
                    </a:path>
                  </a:pathLst>
                </a:custGeom>
                <a:solidFill>
                  <a:srgbClr val="6164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7" name="Freeform 690"/>
                <p:cNvSpPr>
                  <a:spLocks/>
                </p:cNvSpPr>
                <p:nvPr userDrawn="1"/>
              </p:nvSpPr>
              <p:spPr bwMode="auto">
                <a:xfrm>
                  <a:off x="5536" y="724"/>
                  <a:ext cx="1" cy="3"/>
                </a:xfrm>
                <a:custGeom>
                  <a:avLst/>
                  <a:gdLst>
                    <a:gd name="T0" fmla="*/ 1 w 1"/>
                    <a:gd name="T1" fmla="*/ 0 h 3"/>
                    <a:gd name="T2" fmla="*/ 0 w 1"/>
                    <a:gd name="T3" fmla="*/ 3 h 3"/>
                    <a:gd name="T4" fmla="*/ 1 w 1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2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E8EA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8" name="Freeform 691"/>
                <p:cNvSpPr>
                  <a:spLocks/>
                </p:cNvSpPr>
                <p:nvPr userDrawn="1"/>
              </p:nvSpPr>
              <p:spPr bwMode="auto">
                <a:xfrm>
                  <a:off x="5468" y="708"/>
                  <a:ext cx="5" cy="3"/>
                </a:xfrm>
                <a:custGeom>
                  <a:avLst/>
                  <a:gdLst>
                    <a:gd name="T0" fmla="*/ 0 w 5"/>
                    <a:gd name="T1" fmla="*/ 1 h 3"/>
                    <a:gd name="T2" fmla="*/ 5 w 5"/>
                    <a:gd name="T3" fmla="*/ 3 h 3"/>
                    <a:gd name="T4" fmla="*/ 0 w 5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0" y="1"/>
                      </a:moveTo>
                      <a:cubicBezTo>
                        <a:pt x="3" y="0"/>
                        <a:pt x="4" y="2"/>
                        <a:pt x="5" y="3"/>
                      </a:cubicBezTo>
                      <a:cubicBezTo>
                        <a:pt x="2" y="3"/>
                        <a:pt x="1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9" name="Freeform 692"/>
                <p:cNvSpPr>
                  <a:spLocks/>
                </p:cNvSpPr>
                <p:nvPr userDrawn="1"/>
              </p:nvSpPr>
              <p:spPr bwMode="auto">
                <a:xfrm>
                  <a:off x="5473" y="711"/>
                  <a:ext cx="4" cy="2"/>
                </a:xfrm>
                <a:custGeom>
                  <a:avLst/>
                  <a:gdLst>
                    <a:gd name="T0" fmla="*/ 0 w 3"/>
                    <a:gd name="T1" fmla="*/ 0 h 2"/>
                    <a:gd name="T2" fmla="*/ 3 w 3"/>
                    <a:gd name="T3" fmla="*/ 2 h 2"/>
                    <a:gd name="T4" fmla="*/ 1 w 3"/>
                    <a:gd name="T5" fmla="*/ 2 h 2"/>
                    <a:gd name="T6" fmla="*/ 0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1" y="0"/>
                        <a:pt x="2" y="1"/>
                        <a:pt x="3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0" name="Freeform 693"/>
                <p:cNvSpPr>
                  <a:spLocks/>
                </p:cNvSpPr>
                <p:nvPr userDrawn="1"/>
              </p:nvSpPr>
              <p:spPr bwMode="auto">
                <a:xfrm>
                  <a:off x="5388" y="585"/>
                  <a:ext cx="29" cy="46"/>
                </a:xfrm>
                <a:custGeom>
                  <a:avLst/>
                  <a:gdLst>
                    <a:gd name="T0" fmla="*/ 25 w 25"/>
                    <a:gd name="T1" fmla="*/ 40 h 40"/>
                    <a:gd name="T2" fmla="*/ 11 w 25"/>
                    <a:gd name="T3" fmla="*/ 26 h 40"/>
                    <a:gd name="T4" fmla="*/ 0 w 25"/>
                    <a:gd name="T5" fmla="*/ 0 h 40"/>
                    <a:gd name="T6" fmla="*/ 10 w 25"/>
                    <a:gd name="T7" fmla="*/ 13 h 40"/>
                    <a:gd name="T8" fmla="*/ 25 w 25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40">
                      <a:moveTo>
                        <a:pt x="25" y="40"/>
                      </a:moveTo>
                      <a:cubicBezTo>
                        <a:pt x="17" y="38"/>
                        <a:pt x="14" y="32"/>
                        <a:pt x="11" y="26"/>
                      </a:cubicBezTo>
                      <a:cubicBezTo>
                        <a:pt x="7" y="17"/>
                        <a:pt x="4" y="8"/>
                        <a:pt x="0" y="0"/>
                      </a:cubicBezTo>
                      <a:cubicBezTo>
                        <a:pt x="6" y="2"/>
                        <a:pt x="7" y="9"/>
                        <a:pt x="10" y="13"/>
                      </a:cubicBezTo>
                      <a:cubicBezTo>
                        <a:pt x="14" y="23"/>
                        <a:pt x="19" y="32"/>
                        <a:pt x="25" y="40"/>
                      </a:cubicBezTo>
                      <a:close/>
                    </a:path>
                  </a:pathLst>
                </a:custGeom>
                <a:solidFill>
                  <a:srgbClr val="393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1" name="Freeform 694"/>
                <p:cNvSpPr>
                  <a:spLocks/>
                </p:cNvSpPr>
                <p:nvPr userDrawn="1"/>
              </p:nvSpPr>
              <p:spPr bwMode="auto">
                <a:xfrm>
                  <a:off x="5376" y="583"/>
                  <a:ext cx="9" cy="4"/>
                </a:xfrm>
                <a:custGeom>
                  <a:avLst/>
                  <a:gdLst>
                    <a:gd name="T0" fmla="*/ 7 w 7"/>
                    <a:gd name="T1" fmla="*/ 1 h 3"/>
                    <a:gd name="T2" fmla="*/ 0 w 7"/>
                    <a:gd name="T3" fmla="*/ 3 h 3"/>
                    <a:gd name="T4" fmla="*/ 7 w 7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3">
                      <a:moveTo>
                        <a:pt x="7" y="1"/>
                      </a:moveTo>
                      <a:cubicBezTo>
                        <a:pt x="4" y="2"/>
                        <a:pt x="2" y="2"/>
                        <a:pt x="0" y="3"/>
                      </a:cubicBezTo>
                      <a:cubicBezTo>
                        <a:pt x="2" y="1"/>
                        <a:pt x="4" y="0"/>
                        <a:pt x="7" y="1"/>
                      </a:cubicBezTo>
                      <a:close/>
                    </a:path>
                  </a:pathLst>
                </a:custGeom>
                <a:solidFill>
                  <a:srgbClr val="3E41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2" name="Freeform 695"/>
                <p:cNvSpPr>
                  <a:spLocks/>
                </p:cNvSpPr>
                <p:nvPr userDrawn="1"/>
              </p:nvSpPr>
              <p:spPr bwMode="auto">
                <a:xfrm>
                  <a:off x="5385" y="583"/>
                  <a:ext cx="3" cy="2"/>
                </a:xfrm>
                <a:custGeom>
                  <a:avLst/>
                  <a:gdLst>
                    <a:gd name="T0" fmla="*/ 3 w 3"/>
                    <a:gd name="T1" fmla="*/ 2 h 2"/>
                    <a:gd name="T2" fmla="*/ 0 w 3"/>
                    <a:gd name="T3" fmla="*/ 1 h 2"/>
                    <a:gd name="T4" fmla="*/ 3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cubicBezTo>
                        <a:pt x="2" y="2"/>
                        <a:pt x="1" y="2"/>
                        <a:pt x="0" y="1"/>
                      </a:cubicBezTo>
                      <a:cubicBezTo>
                        <a:pt x="1" y="0"/>
                        <a:pt x="2" y="0"/>
                        <a:pt x="3" y="2"/>
                      </a:cubicBezTo>
                      <a:close/>
                    </a:path>
                  </a:pathLst>
                </a:custGeom>
                <a:solidFill>
                  <a:srgbClr val="3E41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3" name="Freeform 696"/>
                <p:cNvSpPr>
                  <a:spLocks/>
                </p:cNvSpPr>
                <p:nvPr userDrawn="1"/>
              </p:nvSpPr>
              <p:spPr bwMode="auto">
                <a:xfrm>
                  <a:off x="5374" y="587"/>
                  <a:ext cx="2" cy="3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1 h 3"/>
                    <a:gd name="T4" fmla="*/ 2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2" y="3"/>
                        <a:pt x="1" y="2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3E41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4" name="Freeform 697"/>
                <p:cNvSpPr>
                  <a:spLocks/>
                </p:cNvSpPr>
                <p:nvPr userDrawn="1"/>
              </p:nvSpPr>
              <p:spPr bwMode="auto">
                <a:xfrm>
                  <a:off x="5492" y="134"/>
                  <a:ext cx="55" cy="114"/>
                </a:xfrm>
                <a:custGeom>
                  <a:avLst/>
                  <a:gdLst>
                    <a:gd name="T0" fmla="*/ 1 w 48"/>
                    <a:gd name="T1" fmla="*/ 83 h 99"/>
                    <a:gd name="T2" fmla="*/ 9 w 48"/>
                    <a:gd name="T3" fmla="*/ 67 h 99"/>
                    <a:gd name="T4" fmla="*/ 35 w 48"/>
                    <a:gd name="T5" fmla="*/ 18 h 99"/>
                    <a:gd name="T6" fmla="*/ 48 w 48"/>
                    <a:gd name="T7" fmla="*/ 0 h 99"/>
                    <a:gd name="T8" fmla="*/ 40 w 48"/>
                    <a:gd name="T9" fmla="*/ 27 h 99"/>
                    <a:gd name="T10" fmla="*/ 24 w 48"/>
                    <a:gd name="T11" fmla="*/ 71 h 99"/>
                    <a:gd name="T12" fmla="*/ 13 w 48"/>
                    <a:gd name="T13" fmla="*/ 95 h 99"/>
                    <a:gd name="T14" fmla="*/ 2 w 48"/>
                    <a:gd name="T15" fmla="*/ 94 h 99"/>
                    <a:gd name="T16" fmla="*/ 1 w 48"/>
                    <a:gd name="T17" fmla="*/ 91 h 99"/>
                    <a:gd name="T18" fmla="*/ 0 w 48"/>
                    <a:gd name="T19" fmla="*/ 86 h 99"/>
                    <a:gd name="T20" fmla="*/ 1 w 48"/>
                    <a:gd name="T21" fmla="*/ 83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8" h="99">
                      <a:moveTo>
                        <a:pt x="1" y="83"/>
                      </a:moveTo>
                      <a:cubicBezTo>
                        <a:pt x="4" y="77"/>
                        <a:pt x="6" y="72"/>
                        <a:pt x="9" y="67"/>
                      </a:cubicBezTo>
                      <a:cubicBezTo>
                        <a:pt x="14" y="49"/>
                        <a:pt x="25" y="33"/>
                        <a:pt x="35" y="18"/>
                      </a:cubicBezTo>
                      <a:cubicBezTo>
                        <a:pt x="40" y="12"/>
                        <a:pt x="44" y="6"/>
                        <a:pt x="48" y="0"/>
                      </a:cubicBezTo>
                      <a:cubicBezTo>
                        <a:pt x="48" y="10"/>
                        <a:pt x="43" y="18"/>
                        <a:pt x="40" y="27"/>
                      </a:cubicBezTo>
                      <a:cubicBezTo>
                        <a:pt x="37" y="43"/>
                        <a:pt x="31" y="57"/>
                        <a:pt x="24" y="71"/>
                      </a:cubicBezTo>
                      <a:cubicBezTo>
                        <a:pt x="18" y="78"/>
                        <a:pt x="17" y="87"/>
                        <a:pt x="13" y="95"/>
                      </a:cubicBezTo>
                      <a:cubicBezTo>
                        <a:pt x="9" y="99"/>
                        <a:pt x="6" y="95"/>
                        <a:pt x="2" y="94"/>
                      </a:cubicBezTo>
                      <a:cubicBezTo>
                        <a:pt x="2" y="93"/>
                        <a:pt x="1" y="92"/>
                        <a:pt x="1" y="91"/>
                      </a:cubicBezTo>
                      <a:cubicBezTo>
                        <a:pt x="0" y="89"/>
                        <a:pt x="0" y="87"/>
                        <a:pt x="0" y="86"/>
                      </a:cubicBezTo>
                      <a:cubicBezTo>
                        <a:pt x="0" y="85"/>
                        <a:pt x="0" y="84"/>
                        <a:pt x="1" y="83"/>
                      </a:cubicBezTo>
                      <a:close/>
                    </a:path>
                  </a:pathLst>
                </a:custGeom>
                <a:solidFill>
                  <a:srgbClr val="A2A1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5" name="Freeform 698"/>
                <p:cNvSpPr>
                  <a:spLocks/>
                </p:cNvSpPr>
                <p:nvPr userDrawn="1"/>
              </p:nvSpPr>
              <p:spPr bwMode="auto">
                <a:xfrm>
                  <a:off x="5423" y="257"/>
                  <a:ext cx="72" cy="90"/>
                </a:xfrm>
                <a:custGeom>
                  <a:avLst/>
                  <a:gdLst>
                    <a:gd name="T0" fmla="*/ 23 w 63"/>
                    <a:gd name="T1" fmla="*/ 69 h 78"/>
                    <a:gd name="T2" fmla="*/ 1 w 63"/>
                    <a:gd name="T3" fmla="*/ 78 h 78"/>
                    <a:gd name="T4" fmla="*/ 0 w 63"/>
                    <a:gd name="T5" fmla="*/ 76 h 78"/>
                    <a:gd name="T6" fmla="*/ 10 w 63"/>
                    <a:gd name="T7" fmla="*/ 64 h 78"/>
                    <a:gd name="T8" fmla="*/ 23 w 63"/>
                    <a:gd name="T9" fmla="*/ 46 h 78"/>
                    <a:gd name="T10" fmla="*/ 29 w 63"/>
                    <a:gd name="T11" fmla="*/ 41 h 78"/>
                    <a:gd name="T12" fmla="*/ 34 w 63"/>
                    <a:gd name="T13" fmla="*/ 34 h 78"/>
                    <a:gd name="T14" fmla="*/ 36 w 63"/>
                    <a:gd name="T15" fmla="*/ 28 h 78"/>
                    <a:gd name="T16" fmla="*/ 36 w 63"/>
                    <a:gd name="T17" fmla="*/ 28 h 78"/>
                    <a:gd name="T18" fmla="*/ 45 w 63"/>
                    <a:gd name="T19" fmla="*/ 24 h 78"/>
                    <a:gd name="T20" fmla="*/ 40 w 63"/>
                    <a:gd name="T21" fmla="*/ 15 h 78"/>
                    <a:gd name="T22" fmla="*/ 40 w 63"/>
                    <a:gd name="T23" fmla="*/ 13 h 78"/>
                    <a:gd name="T24" fmla="*/ 48 w 63"/>
                    <a:gd name="T25" fmla="*/ 0 h 78"/>
                    <a:gd name="T26" fmla="*/ 49 w 63"/>
                    <a:gd name="T27" fmla="*/ 2 h 78"/>
                    <a:gd name="T28" fmla="*/ 63 w 63"/>
                    <a:gd name="T29" fmla="*/ 19 h 78"/>
                    <a:gd name="T30" fmla="*/ 49 w 63"/>
                    <a:gd name="T31" fmla="*/ 43 h 78"/>
                    <a:gd name="T32" fmla="*/ 45 w 63"/>
                    <a:gd name="T33" fmla="*/ 55 h 78"/>
                    <a:gd name="T34" fmla="*/ 38 w 63"/>
                    <a:gd name="T35" fmla="*/ 64 h 78"/>
                    <a:gd name="T36" fmla="*/ 33 w 63"/>
                    <a:gd name="T37" fmla="*/ 67 h 78"/>
                    <a:gd name="T38" fmla="*/ 30 w 63"/>
                    <a:gd name="T39" fmla="*/ 68 h 78"/>
                    <a:gd name="T40" fmla="*/ 23 w 63"/>
                    <a:gd name="T41" fmla="*/ 69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3" h="78">
                      <a:moveTo>
                        <a:pt x="23" y="69"/>
                      </a:moveTo>
                      <a:cubicBezTo>
                        <a:pt x="15" y="71"/>
                        <a:pt x="8" y="73"/>
                        <a:pt x="1" y="78"/>
                      </a:cubicBezTo>
                      <a:cubicBezTo>
                        <a:pt x="1" y="78"/>
                        <a:pt x="0" y="77"/>
                        <a:pt x="0" y="76"/>
                      </a:cubicBezTo>
                      <a:cubicBezTo>
                        <a:pt x="4" y="72"/>
                        <a:pt x="7" y="68"/>
                        <a:pt x="10" y="64"/>
                      </a:cubicBezTo>
                      <a:cubicBezTo>
                        <a:pt x="25" y="60"/>
                        <a:pt x="27" y="58"/>
                        <a:pt x="23" y="46"/>
                      </a:cubicBezTo>
                      <a:cubicBezTo>
                        <a:pt x="24" y="43"/>
                        <a:pt x="27" y="42"/>
                        <a:pt x="29" y="41"/>
                      </a:cubicBezTo>
                      <a:cubicBezTo>
                        <a:pt x="32" y="40"/>
                        <a:pt x="33" y="37"/>
                        <a:pt x="34" y="34"/>
                      </a:cubicBezTo>
                      <a:cubicBezTo>
                        <a:pt x="39" y="34"/>
                        <a:pt x="35" y="30"/>
                        <a:pt x="36" y="28"/>
                      </a:cubicBezTo>
                      <a:cubicBezTo>
                        <a:pt x="36" y="28"/>
                        <a:pt x="36" y="28"/>
                        <a:pt x="36" y="28"/>
                      </a:cubicBezTo>
                      <a:cubicBezTo>
                        <a:pt x="38" y="24"/>
                        <a:pt x="42" y="26"/>
                        <a:pt x="45" y="24"/>
                      </a:cubicBezTo>
                      <a:cubicBezTo>
                        <a:pt x="44" y="21"/>
                        <a:pt x="39" y="19"/>
                        <a:pt x="40" y="15"/>
                      </a:cubicBezTo>
                      <a:cubicBezTo>
                        <a:pt x="40" y="14"/>
                        <a:pt x="40" y="14"/>
                        <a:pt x="40" y="13"/>
                      </a:cubicBezTo>
                      <a:cubicBezTo>
                        <a:pt x="46" y="11"/>
                        <a:pt x="43" y="3"/>
                        <a:pt x="48" y="0"/>
                      </a:cubicBezTo>
                      <a:cubicBezTo>
                        <a:pt x="48" y="1"/>
                        <a:pt x="49" y="1"/>
                        <a:pt x="49" y="2"/>
                      </a:cubicBezTo>
                      <a:cubicBezTo>
                        <a:pt x="51" y="9"/>
                        <a:pt x="55" y="16"/>
                        <a:pt x="63" y="19"/>
                      </a:cubicBezTo>
                      <a:cubicBezTo>
                        <a:pt x="58" y="27"/>
                        <a:pt x="54" y="35"/>
                        <a:pt x="49" y="43"/>
                      </a:cubicBezTo>
                      <a:cubicBezTo>
                        <a:pt x="47" y="47"/>
                        <a:pt x="45" y="50"/>
                        <a:pt x="45" y="55"/>
                      </a:cubicBezTo>
                      <a:cubicBezTo>
                        <a:pt x="43" y="58"/>
                        <a:pt x="42" y="62"/>
                        <a:pt x="38" y="64"/>
                      </a:cubicBezTo>
                      <a:cubicBezTo>
                        <a:pt x="37" y="65"/>
                        <a:pt x="35" y="66"/>
                        <a:pt x="33" y="67"/>
                      </a:cubicBezTo>
                      <a:cubicBezTo>
                        <a:pt x="32" y="67"/>
                        <a:pt x="31" y="68"/>
                        <a:pt x="30" y="68"/>
                      </a:cubicBezTo>
                      <a:cubicBezTo>
                        <a:pt x="28" y="68"/>
                        <a:pt x="25" y="68"/>
                        <a:pt x="23" y="69"/>
                      </a:cubicBezTo>
                      <a:close/>
                    </a:path>
                  </a:pathLst>
                </a:custGeom>
                <a:solidFill>
                  <a:srgbClr val="9F9D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6" name="Freeform 699"/>
                <p:cNvSpPr>
                  <a:spLocks/>
                </p:cNvSpPr>
                <p:nvPr userDrawn="1"/>
              </p:nvSpPr>
              <p:spPr bwMode="auto">
                <a:xfrm>
                  <a:off x="5477" y="238"/>
                  <a:ext cx="30" cy="40"/>
                </a:xfrm>
                <a:custGeom>
                  <a:avLst/>
                  <a:gdLst>
                    <a:gd name="T0" fmla="*/ 16 w 26"/>
                    <a:gd name="T1" fmla="*/ 35 h 35"/>
                    <a:gd name="T2" fmla="*/ 15 w 26"/>
                    <a:gd name="T3" fmla="*/ 35 h 35"/>
                    <a:gd name="T4" fmla="*/ 4 w 26"/>
                    <a:gd name="T5" fmla="*/ 31 h 35"/>
                    <a:gd name="T6" fmla="*/ 2 w 26"/>
                    <a:gd name="T7" fmla="*/ 20 h 35"/>
                    <a:gd name="T8" fmla="*/ 1 w 26"/>
                    <a:gd name="T9" fmla="*/ 16 h 35"/>
                    <a:gd name="T10" fmla="*/ 3 w 26"/>
                    <a:gd name="T11" fmla="*/ 15 h 35"/>
                    <a:gd name="T12" fmla="*/ 5 w 26"/>
                    <a:gd name="T13" fmla="*/ 14 h 35"/>
                    <a:gd name="T14" fmla="*/ 5 w 26"/>
                    <a:gd name="T15" fmla="*/ 14 h 35"/>
                    <a:gd name="T16" fmla="*/ 14 w 26"/>
                    <a:gd name="T17" fmla="*/ 0 h 35"/>
                    <a:gd name="T18" fmla="*/ 26 w 26"/>
                    <a:gd name="T19" fmla="*/ 5 h 35"/>
                    <a:gd name="T20" fmla="*/ 16 w 26"/>
                    <a:gd name="T21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5">
                      <a:moveTo>
                        <a:pt x="16" y="35"/>
                      </a:moveTo>
                      <a:cubicBezTo>
                        <a:pt x="16" y="35"/>
                        <a:pt x="15" y="35"/>
                        <a:pt x="15" y="35"/>
                      </a:cubicBezTo>
                      <a:cubicBezTo>
                        <a:pt x="6" y="34"/>
                        <a:pt x="6" y="34"/>
                        <a:pt x="4" y="31"/>
                      </a:cubicBezTo>
                      <a:cubicBezTo>
                        <a:pt x="2" y="28"/>
                        <a:pt x="0" y="24"/>
                        <a:pt x="2" y="20"/>
                      </a:cubicBezTo>
                      <a:cubicBezTo>
                        <a:pt x="2" y="19"/>
                        <a:pt x="1" y="17"/>
                        <a:pt x="1" y="16"/>
                      </a:cubicBezTo>
                      <a:cubicBezTo>
                        <a:pt x="1" y="16"/>
                        <a:pt x="2" y="16"/>
                        <a:pt x="3" y="15"/>
                      </a:cubicBezTo>
                      <a:cubicBezTo>
                        <a:pt x="4" y="16"/>
                        <a:pt x="4" y="15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3" y="6"/>
                        <a:pt x="7" y="2"/>
                        <a:pt x="14" y="0"/>
                      </a:cubicBezTo>
                      <a:cubicBezTo>
                        <a:pt x="18" y="3"/>
                        <a:pt x="22" y="5"/>
                        <a:pt x="26" y="5"/>
                      </a:cubicBezTo>
                      <a:cubicBezTo>
                        <a:pt x="23" y="15"/>
                        <a:pt x="18" y="25"/>
                        <a:pt x="16" y="35"/>
                      </a:cubicBezTo>
                      <a:close/>
                    </a:path>
                  </a:pathLst>
                </a:custGeom>
                <a:solidFill>
                  <a:srgbClr val="ABA7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7" name="Freeform 700"/>
                <p:cNvSpPr>
                  <a:spLocks/>
                </p:cNvSpPr>
                <p:nvPr userDrawn="1"/>
              </p:nvSpPr>
              <p:spPr bwMode="auto">
                <a:xfrm>
                  <a:off x="5465" y="320"/>
                  <a:ext cx="9" cy="12"/>
                </a:xfrm>
                <a:custGeom>
                  <a:avLst/>
                  <a:gdLst>
                    <a:gd name="T0" fmla="*/ 1 w 8"/>
                    <a:gd name="T1" fmla="*/ 8 h 10"/>
                    <a:gd name="T2" fmla="*/ 8 w 8"/>
                    <a:gd name="T3" fmla="*/ 0 h 10"/>
                    <a:gd name="T4" fmla="*/ 2 w 8"/>
                    <a:gd name="T5" fmla="*/ 10 h 10"/>
                    <a:gd name="T6" fmla="*/ 2 w 8"/>
                    <a:gd name="T7" fmla="*/ 10 h 10"/>
                    <a:gd name="T8" fmla="*/ 0 w 8"/>
                    <a:gd name="T9" fmla="*/ 9 h 10"/>
                    <a:gd name="T10" fmla="*/ 1 w 8"/>
                    <a:gd name="T11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0">
                      <a:moveTo>
                        <a:pt x="1" y="8"/>
                      </a:moveTo>
                      <a:cubicBezTo>
                        <a:pt x="4" y="6"/>
                        <a:pt x="4" y="1"/>
                        <a:pt x="8" y="0"/>
                      </a:cubicBezTo>
                      <a:cubicBezTo>
                        <a:pt x="8" y="4"/>
                        <a:pt x="7" y="9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10"/>
                        <a:pt x="0" y="9"/>
                        <a:pt x="0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lose/>
                    </a:path>
                  </a:pathLst>
                </a:custGeom>
                <a:solidFill>
                  <a:srgbClr val="D3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8" name="Freeform 701"/>
                <p:cNvSpPr>
                  <a:spLocks/>
                </p:cNvSpPr>
                <p:nvPr userDrawn="1"/>
              </p:nvSpPr>
              <p:spPr bwMode="auto">
                <a:xfrm>
                  <a:off x="5458" y="329"/>
                  <a:ext cx="10" cy="8"/>
                </a:xfrm>
                <a:custGeom>
                  <a:avLst/>
                  <a:gdLst>
                    <a:gd name="T0" fmla="*/ 7 w 8"/>
                    <a:gd name="T1" fmla="*/ 0 h 7"/>
                    <a:gd name="T2" fmla="*/ 8 w 8"/>
                    <a:gd name="T3" fmla="*/ 2 h 7"/>
                    <a:gd name="T4" fmla="*/ 2 w 8"/>
                    <a:gd name="T5" fmla="*/ 7 h 7"/>
                    <a:gd name="T6" fmla="*/ 1 w 8"/>
                    <a:gd name="T7" fmla="*/ 6 h 7"/>
                    <a:gd name="T8" fmla="*/ 0 w 8"/>
                    <a:gd name="T9" fmla="*/ 3 h 7"/>
                    <a:gd name="T10" fmla="*/ 7 w 8"/>
                    <a:gd name="T1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7">
                      <a:moveTo>
                        <a:pt x="7" y="0"/>
                      </a:moveTo>
                      <a:cubicBezTo>
                        <a:pt x="7" y="1"/>
                        <a:pt x="7" y="1"/>
                        <a:pt x="8" y="2"/>
                      </a:cubicBezTo>
                      <a:cubicBezTo>
                        <a:pt x="6" y="4"/>
                        <a:pt x="4" y="5"/>
                        <a:pt x="2" y="7"/>
                      </a:cubicBezTo>
                      <a:cubicBezTo>
                        <a:pt x="2" y="7"/>
                        <a:pt x="1" y="7"/>
                        <a:pt x="1" y="6"/>
                      </a:cubicBezTo>
                      <a:cubicBezTo>
                        <a:pt x="0" y="5"/>
                        <a:pt x="0" y="4"/>
                        <a:pt x="0" y="3"/>
                      </a:cubicBezTo>
                      <a:cubicBezTo>
                        <a:pt x="3" y="2"/>
                        <a:pt x="5" y="1"/>
                        <a:pt x="7" y="0"/>
                      </a:cubicBezTo>
                      <a:close/>
                    </a:path>
                  </a:pathLst>
                </a:custGeom>
                <a:solidFill>
                  <a:srgbClr val="ABA7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9" name="Freeform 702"/>
                <p:cNvSpPr>
                  <a:spLocks/>
                </p:cNvSpPr>
                <p:nvPr userDrawn="1"/>
              </p:nvSpPr>
              <p:spPr bwMode="auto">
                <a:xfrm>
                  <a:off x="5455" y="336"/>
                  <a:ext cx="6" cy="6"/>
                </a:xfrm>
                <a:custGeom>
                  <a:avLst/>
                  <a:gdLst>
                    <a:gd name="T0" fmla="*/ 5 w 5"/>
                    <a:gd name="T1" fmla="*/ 1 h 5"/>
                    <a:gd name="T2" fmla="*/ 2 w 5"/>
                    <a:gd name="T3" fmla="*/ 5 h 5"/>
                    <a:gd name="T4" fmla="*/ 2 w 5"/>
                    <a:gd name="T5" fmla="*/ 5 h 5"/>
                    <a:gd name="T6" fmla="*/ 1 w 5"/>
                    <a:gd name="T7" fmla="*/ 2 h 5"/>
                    <a:gd name="T8" fmla="*/ 5 w 5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5" y="1"/>
                      </a:moveTo>
                      <a:cubicBezTo>
                        <a:pt x="5" y="3"/>
                        <a:pt x="4" y="4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3"/>
                        <a:pt x="1" y="2"/>
                      </a:cubicBezTo>
                      <a:cubicBezTo>
                        <a:pt x="2" y="1"/>
                        <a:pt x="3" y="0"/>
                        <a:pt x="5" y="1"/>
                      </a:cubicBezTo>
                      <a:close/>
                    </a:path>
                  </a:pathLst>
                </a:custGeom>
                <a:solidFill>
                  <a:srgbClr val="ABA7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0" name="Freeform 703"/>
                <p:cNvSpPr>
                  <a:spLocks/>
                </p:cNvSpPr>
                <p:nvPr userDrawn="1"/>
              </p:nvSpPr>
              <p:spPr bwMode="auto">
                <a:xfrm>
                  <a:off x="5538" y="225"/>
                  <a:ext cx="3" cy="4"/>
                </a:xfrm>
                <a:custGeom>
                  <a:avLst/>
                  <a:gdLst>
                    <a:gd name="T0" fmla="*/ 0 w 3"/>
                    <a:gd name="T1" fmla="*/ 0 h 3"/>
                    <a:gd name="T2" fmla="*/ 3 w 3"/>
                    <a:gd name="T3" fmla="*/ 0 h 3"/>
                    <a:gd name="T4" fmla="*/ 0 w 3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2" y="3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DEDD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1" name="Freeform 704"/>
                <p:cNvSpPr>
                  <a:spLocks/>
                </p:cNvSpPr>
                <p:nvPr userDrawn="1"/>
              </p:nvSpPr>
              <p:spPr bwMode="auto">
                <a:xfrm>
                  <a:off x="5040" y="755"/>
                  <a:ext cx="41" cy="33"/>
                </a:xfrm>
                <a:custGeom>
                  <a:avLst/>
                  <a:gdLst>
                    <a:gd name="T0" fmla="*/ 0 w 36"/>
                    <a:gd name="T1" fmla="*/ 15 h 29"/>
                    <a:gd name="T2" fmla="*/ 24 w 36"/>
                    <a:gd name="T3" fmla="*/ 0 h 29"/>
                    <a:gd name="T4" fmla="*/ 29 w 36"/>
                    <a:gd name="T5" fmla="*/ 0 h 29"/>
                    <a:gd name="T6" fmla="*/ 30 w 36"/>
                    <a:gd name="T7" fmla="*/ 5 h 29"/>
                    <a:gd name="T8" fmla="*/ 31 w 36"/>
                    <a:gd name="T9" fmla="*/ 12 h 29"/>
                    <a:gd name="T10" fmla="*/ 29 w 36"/>
                    <a:gd name="T11" fmla="*/ 18 h 29"/>
                    <a:gd name="T12" fmla="*/ 20 w 36"/>
                    <a:gd name="T13" fmla="*/ 27 h 29"/>
                    <a:gd name="T14" fmla="*/ 18 w 36"/>
                    <a:gd name="T15" fmla="*/ 28 h 29"/>
                    <a:gd name="T16" fmla="*/ 10 w 36"/>
                    <a:gd name="T17" fmla="*/ 27 h 29"/>
                    <a:gd name="T18" fmla="*/ 0 w 36"/>
                    <a:gd name="T19" fmla="*/ 1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6" h="29">
                      <a:moveTo>
                        <a:pt x="0" y="15"/>
                      </a:moveTo>
                      <a:cubicBezTo>
                        <a:pt x="6" y="8"/>
                        <a:pt x="16" y="4"/>
                        <a:pt x="24" y="0"/>
                      </a:cubicBezTo>
                      <a:cubicBezTo>
                        <a:pt x="26" y="0"/>
                        <a:pt x="27" y="0"/>
                        <a:pt x="29" y="0"/>
                      </a:cubicBezTo>
                      <a:cubicBezTo>
                        <a:pt x="30" y="1"/>
                        <a:pt x="26" y="3"/>
                        <a:pt x="30" y="5"/>
                      </a:cubicBezTo>
                      <a:cubicBezTo>
                        <a:pt x="36" y="7"/>
                        <a:pt x="36" y="8"/>
                        <a:pt x="31" y="12"/>
                      </a:cubicBezTo>
                      <a:cubicBezTo>
                        <a:pt x="29" y="13"/>
                        <a:pt x="25" y="14"/>
                        <a:pt x="29" y="18"/>
                      </a:cubicBezTo>
                      <a:cubicBezTo>
                        <a:pt x="28" y="22"/>
                        <a:pt x="21" y="22"/>
                        <a:pt x="20" y="27"/>
                      </a:cubicBezTo>
                      <a:cubicBezTo>
                        <a:pt x="19" y="27"/>
                        <a:pt x="18" y="27"/>
                        <a:pt x="18" y="28"/>
                      </a:cubicBezTo>
                      <a:cubicBezTo>
                        <a:pt x="15" y="29"/>
                        <a:pt x="12" y="28"/>
                        <a:pt x="10" y="27"/>
                      </a:cubicBezTo>
                      <a:cubicBezTo>
                        <a:pt x="5" y="24"/>
                        <a:pt x="2" y="20"/>
                        <a:pt x="0" y="15"/>
                      </a:cubicBezTo>
                      <a:close/>
                    </a:path>
                  </a:pathLst>
                </a:custGeom>
                <a:solidFill>
                  <a:srgbClr val="C0BF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2" name="Freeform 705"/>
                <p:cNvSpPr>
                  <a:spLocks/>
                </p:cNvSpPr>
                <p:nvPr userDrawn="1"/>
              </p:nvSpPr>
              <p:spPr bwMode="auto">
                <a:xfrm>
                  <a:off x="5132" y="703"/>
                  <a:ext cx="21" cy="22"/>
                </a:xfrm>
                <a:custGeom>
                  <a:avLst/>
                  <a:gdLst>
                    <a:gd name="T0" fmla="*/ 1 w 18"/>
                    <a:gd name="T1" fmla="*/ 16 h 19"/>
                    <a:gd name="T2" fmla="*/ 11 w 18"/>
                    <a:gd name="T3" fmla="*/ 1 h 19"/>
                    <a:gd name="T4" fmla="*/ 16 w 18"/>
                    <a:gd name="T5" fmla="*/ 6 h 19"/>
                    <a:gd name="T6" fmla="*/ 16 w 18"/>
                    <a:gd name="T7" fmla="*/ 11 h 19"/>
                    <a:gd name="T8" fmla="*/ 10 w 18"/>
                    <a:gd name="T9" fmla="*/ 15 h 19"/>
                    <a:gd name="T10" fmla="*/ 1 w 18"/>
                    <a:gd name="T11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19">
                      <a:moveTo>
                        <a:pt x="1" y="16"/>
                      </a:moveTo>
                      <a:cubicBezTo>
                        <a:pt x="0" y="7"/>
                        <a:pt x="5" y="3"/>
                        <a:pt x="11" y="1"/>
                      </a:cubicBezTo>
                      <a:cubicBezTo>
                        <a:pt x="15" y="0"/>
                        <a:pt x="18" y="1"/>
                        <a:pt x="16" y="6"/>
                      </a:cubicBezTo>
                      <a:cubicBezTo>
                        <a:pt x="16" y="7"/>
                        <a:pt x="16" y="9"/>
                        <a:pt x="16" y="11"/>
                      </a:cubicBezTo>
                      <a:cubicBezTo>
                        <a:pt x="16" y="17"/>
                        <a:pt x="14" y="19"/>
                        <a:pt x="10" y="15"/>
                      </a:cubicBezTo>
                      <a:cubicBezTo>
                        <a:pt x="6" y="12"/>
                        <a:pt x="4" y="16"/>
                        <a:pt x="1" y="16"/>
                      </a:cubicBezTo>
                      <a:close/>
                    </a:path>
                  </a:pathLst>
                </a:custGeom>
                <a:solidFill>
                  <a:srgbClr val="D5D4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3" name="Freeform 706"/>
                <p:cNvSpPr>
                  <a:spLocks/>
                </p:cNvSpPr>
                <p:nvPr userDrawn="1"/>
              </p:nvSpPr>
              <p:spPr bwMode="auto">
                <a:xfrm>
                  <a:off x="5063" y="768"/>
                  <a:ext cx="26" cy="18"/>
                </a:xfrm>
                <a:custGeom>
                  <a:avLst/>
                  <a:gdLst>
                    <a:gd name="T0" fmla="*/ 0 w 23"/>
                    <a:gd name="T1" fmla="*/ 16 h 16"/>
                    <a:gd name="T2" fmla="*/ 9 w 23"/>
                    <a:gd name="T3" fmla="*/ 7 h 16"/>
                    <a:gd name="T4" fmla="*/ 23 w 23"/>
                    <a:gd name="T5" fmla="*/ 0 h 16"/>
                    <a:gd name="T6" fmla="*/ 0 w 23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6">
                      <a:moveTo>
                        <a:pt x="0" y="16"/>
                      </a:moveTo>
                      <a:cubicBezTo>
                        <a:pt x="0" y="10"/>
                        <a:pt x="5" y="9"/>
                        <a:pt x="9" y="7"/>
                      </a:cubicBezTo>
                      <a:cubicBezTo>
                        <a:pt x="14" y="6"/>
                        <a:pt x="17" y="0"/>
                        <a:pt x="23" y="0"/>
                      </a:cubicBezTo>
                      <a:cubicBezTo>
                        <a:pt x="17" y="8"/>
                        <a:pt x="9" y="12"/>
                        <a:pt x="0" y="16"/>
                      </a:cubicBezTo>
                      <a:close/>
                    </a:path>
                  </a:pathLst>
                </a:custGeom>
                <a:solidFill>
                  <a:srgbClr val="B8B7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4" name="Freeform 707"/>
                <p:cNvSpPr>
                  <a:spLocks/>
                </p:cNvSpPr>
                <p:nvPr userDrawn="1"/>
              </p:nvSpPr>
              <p:spPr bwMode="auto">
                <a:xfrm>
                  <a:off x="5039" y="784"/>
                  <a:ext cx="22" cy="12"/>
                </a:xfrm>
                <a:custGeom>
                  <a:avLst/>
                  <a:gdLst>
                    <a:gd name="T0" fmla="*/ 12 w 19"/>
                    <a:gd name="T1" fmla="*/ 0 h 11"/>
                    <a:gd name="T2" fmla="*/ 19 w 19"/>
                    <a:gd name="T3" fmla="*/ 3 h 11"/>
                    <a:gd name="T4" fmla="*/ 13 w 19"/>
                    <a:gd name="T5" fmla="*/ 8 h 11"/>
                    <a:gd name="T6" fmla="*/ 9 w 19"/>
                    <a:gd name="T7" fmla="*/ 10 h 11"/>
                    <a:gd name="T8" fmla="*/ 4 w 19"/>
                    <a:gd name="T9" fmla="*/ 11 h 11"/>
                    <a:gd name="T10" fmla="*/ 12 w 19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1">
                      <a:moveTo>
                        <a:pt x="12" y="0"/>
                      </a:moveTo>
                      <a:cubicBezTo>
                        <a:pt x="15" y="1"/>
                        <a:pt x="17" y="2"/>
                        <a:pt x="19" y="3"/>
                      </a:cubicBezTo>
                      <a:cubicBezTo>
                        <a:pt x="18" y="6"/>
                        <a:pt x="15" y="6"/>
                        <a:pt x="13" y="8"/>
                      </a:cubicBezTo>
                      <a:cubicBezTo>
                        <a:pt x="12" y="8"/>
                        <a:pt x="10" y="9"/>
                        <a:pt x="9" y="10"/>
                      </a:cubicBezTo>
                      <a:cubicBezTo>
                        <a:pt x="7" y="10"/>
                        <a:pt x="6" y="10"/>
                        <a:pt x="4" y="11"/>
                      </a:cubicBezTo>
                      <a:cubicBezTo>
                        <a:pt x="0" y="2"/>
                        <a:pt x="5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B8B7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5" name="Freeform 708"/>
                <p:cNvSpPr>
                  <a:spLocks/>
                </p:cNvSpPr>
                <p:nvPr userDrawn="1"/>
              </p:nvSpPr>
              <p:spPr bwMode="auto">
                <a:xfrm>
                  <a:off x="5135" y="691"/>
                  <a:ext cx="7" cy="7"/>
                </a:xfrm>
                <a:custGeom>
                  <a:avLst/>
                  <a:gdLst>
                    <a:gd name="T0" fmla="*/ 2 w 6"/>
                    <a:gd name="T1" fmla="*/ 6 h 6"/>
                    <a:gd name="T2" fmla="*/ 1 w 6"/>
                    <a:gd name="T3" fmla="*/ 1 h 6"/>
                    <a:gd name="T4" fmla="*/ 6 w 6"/>
                    <a:gd name="T5" fmla="*/ 2 h 6"/>
                    <a:gd name="T6" fmla="*/ 2 w 6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6">
                      <a:moveTo>
                        <a:pt x="2" y="6"/>
                      </a:moveTo>
                      <a:cubicBezTo>
                        <a:pt x="2" y="4"/>
                        <a:pt x="0" y="3"/>
                        <a:pt x="1" y="1"/>
                      </a:cubicBezTo>
                      <a:cubicBezTo>
                        <a:pt x="2" y="0"/>
                        <a:pt x="4" y="2"/>
                        <a:pt x="6" y="2"/>
                      </a:cubicBezTo>
                      <a:cubicBezTo>
                        <a:pt x="5" y="4"/>
                        <a:pt x="4" y="5"/>
                        <a:pt x="2" y="6"/>
                      </a:cubicBezTo>
                      <a:close/>
                    </a:path>
                  </a:pathLst>
                </a:custGeom>
                <a:solidFill>
                  <a:srgbClr val="C5C3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6" name="Freeform 709"/>
                <p:cNvSpPr>
                  <a:spLocks/>
                </p:cNvSpPr>
                <p:nvPr userDrawn="1"/>
              </p:nvSpPr>
              <p:spPr bwMode="auto">
                <a:xfrm>
                  <a:off x="5145" y="679"/>
                  <a:ext cx="24" cy="14"/>
                </a:xfrm>
                <a:custGeom>
                  <a:avLst/>
                  <a:gdLst>
                    <a:gd name="T0" fmla="*/ 18 w 21"/>
                    <a:gd name="T1" fmla="*/ 0 h 12"/>
                    <a:gd name="T2" fmla="*/ 19 w 21"/>
                    <a:gd name="T3" fmla="*/ 3 h 12"/>
                    <a:gd name="T4" fmla="*/ 0 w 21"/>
                    <a:gd name="T5" fmla="*/ 12 h 12"/>
                    <a:gd name="T6" fmla="*/ 18 w 21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2">
                      <a:moveTo>
                        <a:pt x="18" y="0"/>
                      </a:moveTo>
                      <a:cubicBezTo>
                        <a:pt x="19" y="0"/>
                        <a:pt x="21" y="2"/>
                        <a:pt x="19" y="3"/>
                      </a:cubicBezTo>
                      <a:cubicBezTo>
                        <a:pt x="13" y="6"/>
                        <a:pt x="6" y="9"/>
                        <a:pt x="0" y="12"/>
                      </a:cubicBezTo>
                      <a:cubicBezTo>
                        <a:pt x="4" y="6"/>
                        <a:pt x="11" y="2"/>
                        <a:pt x="18" y="0"/>
                      </a:cubicBezTo>
                      <a:close/>
                    </a:path>
                  </a:pathLst>
                </a:custGeom>
                <a:solidFill>
                  <a:srgbClr val="CCCB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7" name="Freeform 710"/>
                <p:cNvSpPr>
                  <a:spLocks/>
                </p:cNvSpPr>
                <p:nvPr userDrawn="1"/>
              </p:nvSpPr>
              <p:spPr bwMode="auto">
                <a:xfrm>
                  <a:off x="5175" y="633"/>
                  <a:ext cx="16" cy="12"/>
                </a:xfrm>
                <a:custGeom>
                  <a:avLst/>
                  <a:gdLst>
                    <a:gd name="T0" fmla="*/ 0 w 14"/>
                    <a:gd name="T1" fmla="*/ 11 h 11"/>
                    <a:gd name="T2" fmla="*/ 14 w 14"/>
                    <a:gd name="T3" fmla="*/ 2 h 11"/>
                    <a:gd name="T4" fmla="*/ 9 w 14"/>
                    <a:gd name="T5" fmla="*/ 7 h 11"/>
                    <a:gd name="T6" fmla="*/ 2 w 14"/>
                    <a:gd name="T7" fmla="*/ 10 h 11"/>
                    <a:gd name="T8" fmla="*/ 0 w 14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0" y="11"/>
                      </a:moveTo>
                      <a:cubicBezTo>
                        <a:pt x="3" y="5"/>
                        <a:pt x="7" y="0"/>
                        <a:pt x="14" y="2"/>
                      </a:cubicBezTo>
                      <a:cubicBezTo>
                        <a:pt x="12" y="4"/>
                        <a:pt x="10" y="5"/>
                        <a:pt x="9" y="7"/>
                      </a:cubicBezTo>
                      <a:cubicBezTo>
                        <a:pt x="7" y="10"/>
                        <a:pt x="5" y="11"/>
                        <a:pt x="2" y="10"/>
                      </a:cubicBezTo>
                      <a:cubicBezTo>
                        <a:pt x="1" y="10"/>
                        <a:pt x="1" y="10"/>
                        <a:pt x="0" y="11"/>
                      </a:cubicBezTo>
                      <a:close/>
                    </a:path>
                  </a:pathLst>
                </a:custGeom>
                <a:solidFill>
                  <a:srgbClr val="A9A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8" name="Freeform 711"/>
                <p:cNvSpPr>
                  <a:spLocks/>
                </p:cNvSpPr>
                <p:nvPr userDrawn="1"/>
              </p:nvSpPr>
              <p:spPr bwMode="auto">
                <a:xfrm>
                  <a:off x="5177" y="641"/>
                  <a:ext cx="14" cy="8"/>
                </a:xfrm>
                <a:custGeom>
                  <a:avLst/>
                  <a:gdLst>
                    <a:gd name="T0" fmla="*/ 0 w 12"/>
                    <a:gd name="T1" fmla="*/ 3 h 7"/>
                    <a:gd name="T2" fmla="*/ 7 w 12"/>
                    <a:gd name="T3" fmla="*/ 0 h 7"/>
                    <a:gd name="T4" fmla="*/ 12 w 12"/>
                    <a:gd name="T5" fmla="*/ 4 h 7"/>
                    <a:gd name="T6" fmla="*/ 6 w 12"/>
                    <a:gd name="T7" fmla="*/ 6 h 7"/>
                    <a:gd name="T8" fmla="*/ 0 w 12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7">
                      <a:moveTo>
                        <a:pt x="0" y="3"/>
                      </a:moveTo>
                      <a:cubicBezTo>
                        <a:pt x="2" y="2"/>
                        <a:pt x="4" y="1"/>
                        <a:pt x="7" y="0"/>
                      </a:cubicBezTo>
                      <a:cubicBezTo>
                        <a:pt x="8" y="2"/>
                        <a:pt x="12" y="1"/>
                        <a:pt x="12" y="4"/>
                      </a:cubicBezTo>
                      <a:cubicBezTo>
                        <a:pt x="12" y="7"/>
                        <a:pt x="9" y="6"/>
                        <a:pt x="6" y="6"/>
                      </a:cubicBezTo>
                      <a:cubicBezTo>
                        <a:pt x="4" y="6"/>
                        <a:pt x="1" y="6"/>
                        <a:pt x="0" y="3"/>
                      </a:cubicBezTo>
                      <a:close/>
                    </a:path>
                  </a:pathLst>
                </a:custGeom>
                <a:solidFill>
                  <a:srgbClr val="BBB8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9" name="Freeform 712"/>
                <p:cNvSpPr>
                  <a:spLocks/>
                </p:cNvSpPr>
                <p:nvPr userDrawn="1"/>
              </p:nvSpPr>
              <p:spPr bwMode="auto">
                <a:xfrm>
                  <a:off x="5191" y="622"/>
                  <a:ext cx="11" cy="8"/>
                </a:xfrm>
                <a:custGeom>
                  <a:avLst/>
                  <a:gdLst>
                    <a:gd name="T0" fmla="*/ 4 w 10"/>
                    <a:gd name="T1" fmla="*/ 7 h 7"/>
                    <a:gd name="T2" fmla="*/ 3 w 10"/>
                    <a:gd name="T3" fmla="*/ 2 h 7"/>
                    <a:gd name="T4" fmla="*/ 8 w 10"/>
                    <a:gd name="T5" fmla="*/ 0 h 7"/>
                    <a:gd name="T6" fmla="*/ 4 w 10"/>
                    <a:gd name="T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7">
                      <a:moveTo>
                        <a:pt x="4" y="7"/>
                      </a:moveTo>
                      <a:cubicBezTo>
                        <a:pt x="1" y="6"/>
                        <a:pt x="0" y="4"/>
                        <a:pt x="3" y="2"/>
                      </a:cubicBezTo>
                      <a:cubicBezTo>
                        <a:pt x="5" y="1"/>
                        <a:pt x="7" y="1"/>
                        <a:pt x="8" y="0"/>
                      </a:cubicBezTo>
                      <a:cubicBezTo>
                        <a:pt x="10" y="5"/>
                        <a:pt x="7" y="6"/>
                        <a:pt x="4" y="7"/>
                      </a:cubicBezTo>
                      <a:close/>
                    </a:path>
                  </a:pathLst>
                </a:custGeom>
                <a:solidFill>
                  <a:srgbClr val="ADAA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0" name="Freeform 713"/>
                <p:cNvSpPr>
                  <a:spLocks/>
                </p:cNvSpPr>
                <p:nvPr userDrawn="1"/>
              </p:nvSpPr>
              <p:spPr bwMode="auto">
                <a:xfrm>
                  <a:off x="5141" y="656"/>
                  <a:ext cx="4" cy="3"/>
                </a:xfrm>
                <a:custGeom>
                  <a:avLst/>
                  <a:gdLst>
                    <a:gd name="T0" fmla="*/ 0 w 3"/>
                    <a:gd name="T1" fmla="*/ 0 h 3"/>
                    <a:gd name="T2" fmla="*/ 3 w 3"/>
                    <a:gd name="T3" fmla="*/ 0 h 3"/>
                    <a:gd name="T4" fmla="*/ 0 w 3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2" y="3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C5C3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1" name="Freeform 714"/>
                <p:cNvSpPr>
                  <a:spLocks/>
                </p:cNvSpPr>
                <p:nvPr userDrawn="1"/>
              </p:nvSpPr>
              <p:spPr bwMode="auto">
                <a:xfrm>
                  <a:off x="5130" y="672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1 w 2"/>
                    <a:gd name="T3" fmla="*/ 0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FAD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2" name="Freeform 715"/>
                <p:cNvSpPr>
                  <a:spLocks/>
                </p:cNvSpPr>
                <p:nvPr userDrawn="1"/>
              </p:nvSpPr>
              <p:spPr bwMode="auto">
                <a:xfrm>
                  <a:off x="5242" y="583"/>
                  <a:ext cx="4" cy="5"/>
                </a:xfrm>
                <a:custGeom>
                  <a:avLst/>
                  <a:gdLst>
                    <a:gd name="T0" fmla="*/ 4 w 4"/>
                    <a:gd name="T1" fmla="*/ 2 h 4"/>
                    <a:gd name="T2" fmla="*/ 0 w 4"/>
                    <a:gd name="T3" fmla="*/ 4 h 4"/>
                    <a:gd name="T4" fmla="*/ 4 w 4"/>
                    <a:gd name="T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3" y="3"/>
                        <a:pt x="2" y="3"/>
                        <a:pt x="0" y="4"/>
                      </a:cubicBezTo>
                      <a:cubicBezTo>
                        <a:pt x="1" y="1"/>
                        <a:pt x="2" y="0"/>
                        <a:pt x="4" y="2"/>
                      </a:cubicBezTo>
                      <a:close/>
                    </a:path>
                  </a:pathLst>
                </a:custGeom>
                <a:solidFill>
                  <a:srgbClr val="B8B1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3" name="Freeform 716"/>
                <p:cNvSpPr>
                  <a:spLocks/>
                </p:cNvSpPr>
                <p:nvPr userDrawn="1"/>
              </p:nvSpPr>
              <p:spPr bwMode="auto">
                <a:xfrm>
                  <a:off x="5243" y="568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C0BA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4" name="Freeform 717"/>
                <p:cNvSpPr>
                  <a:spLocks/>
                </p:cNvSpPr>
                <p:nvPr userDrawn="1"/>
              </p:nvSpPr>
              <p:spPr bwMode="auto">
                <a:xfrm>
                  <a:off x="5643" y="850"/>
                  <a:ext cx="2" cy="1"/>
                </a:xfrm>
                <a:custGeom>
                  <a:avLst/>
                  <a:gdLst>
                    <a:gd name="T0" fmla="*/ 2 w 2"/>
                    <a:gd name="T1" fmla="*/ 0 h 1"/>
                    <a:gd name="T2" fmla="*/ 1 w 2"/>
                    <a:gd name="T3" fmla="*/ 1 h 1"/>
                    <a:gd name="T4" fmla="*/ 0 w 2"/>
                    <a:gd name="T5" fmla="*/ 0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729B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5" name="Freeform 718"/>
                <p:cNvSpPr>
                  <a:spLocks/>
                </p:cNvSpPr>
                <p:nvPr userDrawn="1"/>
              </p:nvSpPr>
              <p:spPr bwMode="auto">
                <a:xfrm>
                  <a:off x="5641" y="845"/>
                  <a:ext cx="3" cy="2"/>
                </a:xfrm>
                <a:custGeom>
                  <a:avLst/>
                  <a:gdLst>
                    <a:gd name="T0" fmla="*/ 0 w 3"/>
                    <a:gd name="T1" fmla="*/ 0 h 2"/>
                    <a:gd name="T2" fmla="*/ 2 w 3"/>
                    <a:gd name="T3" fmla="*/ 0 h 2"/>
                    <a:gd name="T4" fmla="*/ 3 w 3"/>
                    <a:gd name="T5" fmla="*/ 1 h 2"/>
                    <a:gd name="T6" fmla="*/ 0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1" y="2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46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6" name="Freeform 719"/>
                <p:cNvSpPr>
                  <a:spLocks/>
                </p:cNvSpPr>
                <p:nvPr userDrawn="1"/>
              </p:nvSpPr>
              <p:spPr bwMode="auto">
                <a:xfrm>
                  <a:off x="5637" y="843"/>
                  <a:ext cx="2" cy="2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2 h 2"/>
                    <a:gd name="T4" fmla="*/ 0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46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7" name="Freeform 720"/>
                <p:cNvSpPr>
                  <a:spLocks/>
                </p:cNvSpPr>
                <p:nvPr userDrawn="1"/>
              </p:nvSpPr>
              <p:spPr bwMode="auto">
                <a:xfrm>
                  <a:off x="5589" y="303"/>
                  <a:ext cx="49" cy="32"/>
                </a:xfrm>
                <a:custGeom>
                  <a:avLst/>
                  <a:gdLst>
                    <a:gd name="T0" fmla="*/ 40 w 43"/>
                    <a:gd name="T1" fmla="*/ 0 h 28"/>
                    <a:gd name="T2" fmla="*/ 43 w 43"/>
                    <a:gd name="T3" fmla="*/ 9 h 28"/>
                    <a:gd name="T4" fmla="*/ 14 w 43"/>
                    <a:gd name="T5" fmla="*/ 16 h 28"/>
                    <a:gd name="T6" fmla="*/ 12 w 43"/>
                    <a:gd name="T7" fmla="*/ 20 h 28"/>
                    <a:gd name="T8" fmla="*/ 16 w 43"/>
                    <a:gd name="T9" fmla="*/ 21 h 28"/>
                    <a:gd name="T10" fmla="*/ 17 w 43"/>
                    <a:gd name="T11" fmla="*/ 25 h 28"/>
                    <a:gd name="T12" fmla="*/ 13 w 43"/>
                    <a:gd name="T13" fmla="*/ 27 h 28"/>
                    <a:gd name="T14" fmla="*/ 6 w 43"/>
                    <a:gd name="T15" fmla="*/ 20 h 28"/>
                    <a:gd name="T16" fmla="*/ 1 w 43"/>
                    <a:gd name="T17" fmla="*/ 16 h 28"/>
                    <a:gd name="T18" fmla="*/ 0 w 43"/>
                    <a:gd name="T19" fmla="*/ 15 h 28"/>
                    <a:gd name="T20" fmla="*/ 0 w 43"/>
                    <a:gd name="T21" fmla="*/ 14 h 28"/>
                    <a:gd name="T22" fmla="*/ 4 w 43"/>
                    <a:gd name="T23" fmla="*/ 13 h 28"/>
                    <a:gd name="T24" fmla="*/ 29 w 43"/>
                    <a:gd name="T25" fmla="*/ 6 h 28"/>
                    <a:gd name="T26" fmla="*/ 40 w 43"/>
                    <a:gd name="T2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28">
                      <a:moveTo>
                        <a:pt x="40" y="0"/>
                      </a:moveTo>
                      <a:cubicBezTo>
                        <a:pt x="41" y="3"/>
                        <a:pt x="42" y="6"/>
                        <a:pt x="43" y="9"/>
                      </a:cubicBezTo>
                      <a:cubicBezTo>
                        <a:pt x="33" y="10"/>
                        <a:pt x="25" y="16"/>
                        <a:pt x="14" y="16"/>
                      </a:cubicBezTo>
                      <a:cubicBezTo>
                        <a:pt x="13" y="16"/>
                        <a:pt x="11" y="18"/>
                        <a:pt x="12" y="20"/>
                      </a:cubicBezTo>
                      <a:cubicBezTo>
                        <a:pt x="12" y="22"/>
                        <a:pt x="14" y="21"/>
                        <a:pt x="16" y="21"/>
                      </a:cubicBezTo>
                      <a:cubicBezTo>
                        <a:pt x="18" y="22"/>
                        <a:pt x="17" y="24"/>
                        <a:pt x="17" y="25"/>
                      </a:cubicBezTo>
                      <a:cubicBezTo>
                        <a:pt x="16" y="26"/>
                        <a:pt x="14" y="26"/>
                        <a:pt x="13" y="27"/>
                      </a:cubicBezTo>
                      <a:cubicBezTo>
                        <a:pt x="7" y="28"/>
                        <a:pt x="6" y="24"/>
                        <a:pt x="6" y="20"/>
                      </a:cubicBezTo>
                      <a:cubicBezTo>
                        <a:pt x="6" y="17"/>
                        <a:pt x="4" y="15"/>
                        <a:pt x="1" y="16"/>
                      </a:cubicBezTo>
                      <a:cubicBezTo>
                        <a:pt x="0" y="16"/>
                        <a:pt x="0" y="16"/>
                        <a:pt x="0" y="15"/>
                      </a:cubicBezTo>
                      <a:cubicBezTo>
                        <a:pt x="0" y="15"/>
                        <a:pt x="0" y="15"/>
                        <a:pt x="0" y="14"/>
                      </a:cubicBezTo>
                      <a:cubicBezTo>
                        <a:pt x="1" y="14"/>
                        <a:pt x="3" y="13"/>
                        <a:pt x="4" y="13"/>
                      </a:cubicBezTo>
                      <a:cubicBezTo>
                        <a:pt x="12" y="10"/>
                        <a:pt x="19" y="4"/>
                        <a:pt x="29" y="6"/>
                      </a:cubicBezTo>
                      <a:cubicBezTo>
                        <a:pt x="33" y="7"/>
                        <a:pt x="35" y="1"/>
                        <a:pt x="40" y="0"/>
                      </a:cubicBezTo>
                      <a:close/>
                    </a:path>
                  </a:pathLst>
                </a:custGeom>
                <a:solidFill>
                  <a:srgbClr val="8187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8" name="Freeform 721"/>
                <p:cNvSpPr>
                  <a:spLocks/>
                </p:cNvSpPr>
                <p:nvPr userDrawn="1"/>
              </p:nvSpPr>
              <p:spPr bwMode="auto">
                <a:xfrm>
                  <a:off x="5576" y="348"/>
                  <a:ext cx="10" cy="7"/>
                </a:xfrm>
                <a:custGeom>
                  <a:avLst/>
                  <a:gdLst>
                    <a:gd name="T0" fmla="*/ 0 w 9"/>
                    <a:gd name="T1" fmla="*/ 5 h 6"/>
                    <a:gd name="T2" fmla="*/ 9 w 9"/>
                    <a:gd name="T3" fmla="*/ 2 h 6"/>
                    <a:gd name="T4" fmla="*/ 3 w 9"/>
                    <a:gd name="T5" fmla="*/ 4 h 6"/>
                    <a:gd name="T6" fmla="*/ 0 w 9"/>
                    <a:gd name="T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6">
                      <a:moveTo>
                        <a:pt x="0" y="5"/>
                      </a:moveTo>
                      <a:cubicBezTo>
                        <a:pt x="2" y="1"/>
                        <a:pt x="5" y="0"/>
                        <a:pt x="9" y="2"/>
                      </a:cubicBezTo>
                      <a:cubicBezTo>
                        <a:pt x="7" y="2"/>
                        <a:pt x="5" y="3"/>
                        <a:pt x="3" y="4"/>
                      </a:cubicBezTo>
                      <a:cubicBezTo>
                        <a:pt x="2" y="5"/>
                        <a:pt x="2" y="6"/>
                        <a:pt x="0" y="5"/>
                      </a:cubicBezTo>
                      <a:close/>
                    </a:path>
                  </a:pathLst>
                </a:custGeom>
                <a:solidFill>
                  <a:srgbClr val="8C90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9" name="Freeform 722"/>
                <p:cNvSpPr>
                  <a:spLocks/>
                </p:cNvSpPr>
                <p:nvPr userDrawn="1"/>
              </p:nvSpPr>
              <p:spPr bwMode="auto">
                <a:xfrm>
                  <a:off x="5576" y="352"/>
                  <a:ext cx="3" cy="4"/>
                </a:xfrm>
                <a:custGeom>
                  <a:avLst/>
                  <a:gdLst>
                    <a:gd name="T0" fmla="*/ 0 w 3"/>
                    <a:gd name="T1" fmla="*/ 1 h 3"/>
                    <a:gd name="T2" fmla="*/ 3 w 3"/>
                    <a:gd name="T3" fmla="*/ 0 h 3"/>
                    <a:gd name="T4" fmla="*/ 1 w 3"/>
                    <a:gd name="T5" fmla="*/ 3 h 3"/>
                    <a:gd name="T6" fmla="*/ 1 w 3"/>
                    <a:gd name="T7" fmla="*/ 3 h 3"/>
                    <a:gd name="T8" fmla="*/ 0 w 3"/>
                    <a:gd name="T9" fmla="*/ 2 h 3"/>
                    <a:gd name="T10" fmla="*/ 0 w 3"/>
                    <a:gd name="T11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3">
                      <a:moveTo>
                        <a:pt x="0" y="1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2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A3A2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0" name="Freeform 723"/>
                <p:cNvSpPr>
                  <a:spLocks/>
                </p:cNvSpPr>
                <p:nvPr userDrawn="1"/>
              </p:nvSpPr>
              <p:spPr bwMode="auto">
                <a:xfrm>
                  <a:off x="5342" y="544"/>
                  <a:ext cx="10" cy="11"/>
                </a:xfrm>
                <a:custGeom>
                  <a:avLst/>
                  <a:gdLst>
                    <a:gd name="T0" fmla="*/ 0 w 9"/>
                    <a:gd name="T1" fmla="*/ 1 h 10"/>
                    <a:gd name="T2" fmla="*/ 4 w 9"/>
                    <a:gd name="T3" fmla="*/ 0 h 10"/>
                    <a:gd name="T4" fmla="*/ 4 w 9"/>
                    <a:gd name="T5" fmla="*/ 10 h 10"/>
                    <a:gd name="T6" fmla="*/ 0 w 9"/>
                    <a:gd name="T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2" y="1"/>
                        <a:pt x="3" y="0"/>
                        <a:pt x="4" y="0"/>
                      </a:cubicBezTo>
                      <a:cubicBezTo>
                        <a:pt x="5" y="3"/>
                        <a:pt x="9" y="7"/>
                        <a:pt x="4" y="10"/>
                      </a:cubicBezTo>
                      <a:cubicBezTo>
                        <a:pt x="2" y="7"/>
                        <a:pt x="1" y="4"/>
                        <a:pt x="0" y="1"/>
                      </a:cubicBezTo>
                      <a:close/>
                    </a:path>
                  </a:pathLst>
                </a:custGeom>
                <a:solidFill>
                  <a:srgbClr val="4043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1" name="Freeform 724"/>
                <p:cNvSpPr>
                  <a:spLocks/>
                </p:cNvSpPr>
                <p:nvPr userDrawn="1"/>
              </p:nvSpPr>
              <p:spPr bwMode="auto">
                <a:xfrm>
                  <a:off x="5365" y="576"/>
                  <a:ext cx="2" cy="4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2 h 3"/>
                    <a:gd name="T4" fmla="*/ 0 w 2"/>
                    <a:gd name="T5" fmla="*/ 3 h 3"/>
                    <a:gd name="T6" fmla="*/ 1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3E41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2" name="Freeform 725"/>
                <p:cNvSpPr>
                  <a:spLocks/>
                </p:cNvSpPr>
                <p:nvPr userDrawn="1"/>
              </p:nvSpPr>
              <p:spPr bwMode="auto">
                <a:xfrm>
                  <a:off x="5322" y="512"/>
                  <a:ext cx="28" cy="32"/>
                </a:xfrm>
                <a:custGeom>
                  <a:avLst/>
                  <a:gdLst>
                    <a:gd name="T0" fmla="*/ 9 w 24"/>
                    <a:gd name="T1" fmla="*/ 5 h 28"/>
                    <a:gd name="T2" fmla="*/ 18 w 24"/>
                    <a:gd name="T3" fmla="*/ 16 h 28"/>
                    <a:gd name="T4" fmla="*/ 16 w 24"/>
                    <a:gd name="T5" fmla="*/ 28 h 28"/>
                    <a:gd name="T6" fmla="*/ 2 w 24"/>
                    <a:gd name="T7" fmla="*/ 13 h 28"/>
                    <a:gd name="T8" fmla="*/ 1 w 24"/>
                    <a:gd name="T9" fmla="*/ 8 h 28"/>
                    <a:gd name="T10" fmla="*/ 9 w 24"/>
                    <a:gd name="T11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28">
                      <a:moveTo>
                        <a:pt x="9" y="5"/>
                      </a:moveTo>
                      <a:cubicBezTo>
                        <a:pt x="11" y="9"/>
                        <a:pt x="13" y="13"/>
                        <a:pt x="18" y="16"/>
                      </a:cubicBezTo>
                      <a:cubicBezTo>
                        <a:pt x="24" y="20"/>
                        <a:pt x="23" y="23"/>
                        <a:pt x="16" y="28"/>
                      </a:cubicBezTo>
                      <a:cubicBezTo>
                        <a:pt x="8" y="26"/>
                        <a:pt x="8" y="17"/>
                        <a:pt x="2" y="13"/>
                      </a:cubicBezTo>
                      <a:cubicBezTo>
                        <a:pt x="0" y="12"/>
                        <a:pt x="0" y="10"/>
                        <a:pt x="1" y="8"/>
                      </a:cubicBezTo>
                      <a:cubicBezTo>
                        <a:pt x="1" y="0"/>
                        <a:pt x="1" y="0"/>
                        <a:pt x="9" y="5"/>
                      </a:cubicBezTo>
                      <a:close/>
                    </a:path>
                  </a:pathLst>
                </a:custGeom>
                <a:solidFill>
                  <a:srgbClr val="6164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3" name="Freeform 726"/>
                <p:cNvSpPr>
                  <a:spLocks/>
                </p:cNvSpPr>
                <p:nvPr userDrawn="1"/>
              </p:nvSpPr>
              <p:spPr bwMode="auto">
                <a:xfrm>
                  <a:off x="5285" y="487"/>
                  <a:ext cx="40" cy="40"/>
                </a:xfrm>
                <a:custGeom>
                  <a:avLst/>
                  <a:gdLst>
                    <a:gd name="T0" fmla="*/ 33 w 34"/>
                    <a:gd name="T1" fmla="*/ 29 h 34"/>
                    <a:gd name="T2" fmla="*/ 34 w 34"/>
                    <a:gd name="T3" fmla="*/ 34 h 34"/>
                    <a:gd name="T4" fmla="*/ 16 w 34"/>
                    <a:gd name="T5" fmla="*/ 21 h 34"/>
                    <a:gd name="T6" fmla="*/ 6 w 34"/>
                    <a:gd name="T7" fmla="*/ 15 h 34"/>
                    <a:gd name="T8" fmla="*/ 0 w 34"/>
                    <a:gd name="T9" fmla="*/ 9 h 34"/>
                    <a:gd name="T10" fmla="*/ 1 w 34"/>
                    <a:gd name="T11" fmla="*/ 2 h 34"/>
                    <a:gd name="T12" fmla="*/ 13 w 34"/>
                    <a:gd name="T13" fmla="*/ 7 h 34"/>
                    <a:gd name="T14" fmla="*/ 27 w 34"/>
                    <a:gd name="T15" fmla="*/ 21 h 34"/>
                    <a:gd name="T16" fmla="*/ 33 w 34"/>
                    <a:gd name="T17" fmla="*/ 2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" h="34">
                      <a:moveTo>
                        <a:pt x="33" y="29"/>
                      </a:moveTo>
                      <a:cubicBezTo>
                        <a:pt x="33" y="31"/>
                        <a:pt x="34" y="32"/>
                        <a:pt x="34" y="34"/>
                      </a:cubicBezTo>
                      <a:cubicBezTo>
                        <a:pt x="27" y="31"/>
                        <a:pt x="22" y="25"/>
                        <a:pt x="16" y="21"/>
                      </a:cubicBezTo>
                      <a:cubicBezTo>
                        <a:pt x="13" y="18"/>
                        <a:pt x="11" y="15"/>
                        <a:pt x="6" y="15"/>
                      </a:cubicBezTo>
                      <a:cubicBezTo>
                        <a:pt x="2" y="15"/>
                        <a:pt x="0" y="13"/>
                        <a:pt x="0" y="9"/>
                      </a:cubicBezTo>
                      <a:cubicBezTo>
                        <a:pt x="1" y="6"/>
                        <a:pt x="1" y="4"/>
                        <a:pt x="1" y="2"/>
                      </a:cubicBezTo>
                      <a:cubicBezTo>
                        <a:pt x="6" y="0"/>
                        <a:pt x="9" y="5"/>
                        <a:pt x="13" y="7"/>
                      </a:cubicBezTo>
                      <a:cubicBezTo>
                        <a:pt x="16" y="13"/>
                        <a:pt x="19" y="20"/>
                        <a:pt x="27" y="21"/>
                      </a:cubicBezTo>
                      <a:cubicBezTo>
                        <a:pt x="32" y="22"/>
                        <a:pt x="27" y="29"/>
                        <a:pt x="33" y="29"/>
                      </a:cubicBezTo>
                      <a:close/>
                    </a:path>
                  </a:pathLst>
                </a:custGeom>
                <a:solidFill>
                  <a:srgbClr val="2F36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4" name="Freeform 727"/>
                <p:cNvSpPr>
                  <a:spLocks/>
                </p:cNvSpPr>
                <p:nvPr userDrawn="1"/>
              </p:nvSpPr>
              <p:spPr bwMode="auto">
                <a:xfrm>
                  <a:off x="5258" y="518"/>
                  <a:ext cx="3" cy="6"/>
                </a:xfrm>
                <a:custGeom>
                  <a:avLst/>
                  <a:gdLst>
                    <a:gd name="T0" fmla="*/ 2 w 3"/>
                    <a:gd name="T1" fmla="*/ 5 h 5"/>
                    <a:gd name="T2" fmla="*/ 0 w 3"/>
                    <a:gd name="T3" fmla="*/ 1 h 5"/>
                    <a:gd name="T4" fmla="*/ 3 w 3"/>
                    <a:gd name="T5" fmla="*/ 2 h 5"/>
                    <a:gd name="T6" fmla="*/ 2 w 3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5">
                      <a:moveTo>
                        <a:pt x="2" y="5"/>
                      </a:moveTo>
                      <a:cubicBezTo>
                        <a:pt x="1" y="4"/>
                        <a:pt x="0" y="2"/>
                        <a:pt x="0" y="1"/>
                      </a:cubicBezTo>
                      <a:cubicBezTo>
                        <a:pt x="1" y="0"/>
                        <a:pt x="2" y="1"/>
                        <a:pt x="3" y="2"/>
                      </a:cubicBezTo>
                      <a:cubicBezTo>
                        <a:pt x="3" y="3"/>
                        <a:pt x="2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858F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5" name="Freeform 728"/>
                <p:cNvSpPr>
                  <a:spLocks/>
                </p:cNvSpPr>
                <p:nvPr userDrawn="1"/>
              </p:nvSpPr>
              <p:spPr bwMode="auto">
                <a:xfrm>
                  <a:off x="5525" y="336"/>
                  <a:ext cx="35" cy="42"/>
                </a:xfrm>
                <a:custGeom>
                  <a:avLst/>
                  <a:gdLst>
                    <a:gd name="T0" fmla="*/ 20 w 30"/>
                    <a:gd name="T1" fmla="*/ 30 h 36"/>
                    <a:gd name="T2" fmla="*/ 18 w 30"/>
                    <a:gd name="T3" fmla="*/ 31 h 36"/>
                    <a:gd name="T4" fmla="*/ 1 w 30"/>
                    <a:gd name="T5" fmla="*/ 28 h 36"/>
                    <a:gd name="T6" fmla="*/ 1 w 30"/>
                    <a:gd name="T7" fmla="*/ 26 h 36"/>
                    <a:gd name="T8" fmla="*/ 1 w 30"/>
                    <a:gd name="T9" fmla="*/ 21 h 36"/>
                    <a:gd name="T10" fmla="*/ 1 w 30"/>
                    <a:gd name="T11" fmla="*/ 21 h 36"/>
                    <a:gd name="T12" fmla="*/ 8 w 30"/>
                    <a:gd name="T13" fmla="*/ 15 h 36"/>
                    <a:gd name="T14" fmla="*/ 13 w 30"/>
                    <a:gd name="T15" fmla="*/ 19 h 36"/>
                    <a:gd name="T16" fmla="*/ 16 w 30"/>
                    <a:gd name="T17" fmla="*/ 12 h 36"/>
                    <a:gd name="T18" fmla="*/ 29 w 30"/>
                    <a:gd name="T19" fmla="*/ 1 h 36"/>
                    <a:gd name="T20" fmla="*/ 29 w 30"/>
                    <a:gd name="T21" fmla="*/ 4 h 36"/>
                    <a:gd name="T22" fmla="*/ 29 w 30"/>
                    <a:gd name="T23" fmla="*/ 9 h 36"/>
                    <a:gd name="T24" fmla="*/ 30 w 30"/>
                    <a:gd name="T25" fmla="*/ 11 h 36"/>
                    <a:gd name="T26" fmla="*/ 20 w 30"/>
                    <a:gd name="T27" fmla="*/ 3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0" h="36">
                      <a:moveTo>
                        <a:pt x="20" y="30"/>
                      </a:moveTo>
                      <a:cubicBezTo>
                        <a:pt x="19" y="31"/>
                        <a:pt x="19" y="31"/>
                        <a:pt x="18" y="31"/>
                      </a:cubicBezTo>
                      <a:cubicBezTo>
                        <a:pt x="11" y="36"/>
                        <a:pt x="6" y="34"/>
                        <a:pt x="1" y="28"/>
                      </a:cubicBezTo>
                      <a:cubicBezTo>
                        <a:pt x="1" y="27"/>
                        <a:pt x="1" y="27"/>
                        <a:pt x="1" y="26"/>
                      </a:cubicBezTo>
                      <a:cubicBezTo>
                        <a:pt x="1" y="24"/>
                        <a:pt x="0" y="22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3" y="18"/>
                        <a:pt x="5" y="15"/>
                        <a:pt x="8" y="15"/>
                      </a:cubicBezTo>
                      <a:cubicBezTo>
                        <a:pt x="10" y="15"/>
                        <a:pt x="9" y="21"/>
                        <a:pt x="13" y="19"/>
                      </a:cubicBezTo>
                      <a:cubicBezTo>
                        <a:pt x="16" y="18"/>
                        <a:pt x="14" y="12"/>
                        <a:pt x="16" y="12"/>
                      </a:cubicBezTo>
                      <a:cubicBezTo>
                        <a:pt x="24" y="13"/>
                        <a:pt x="20" y="0"/>
                        <a:pt x="29" y="1"/>
                      </a:cubicBezTo>
                      <a:cubicBezTo>
                        <a:pt x="29" y="2"/>
                        <a:pt x="29" y="3"/>
                        <a:pt x="29" y="4"/>
                      </a:cubicBezTo>
                      <a:cubicBezTo>
                        <a:pt x="30" y="5"/>
                        <a:pt x="30" y="7"/>
                        <a:pt x="29" y="9"/>
                      </a:cubicBezTo>
                      <a:cubicBezTo>
                        <a:pt x="29" y="10"/>
                        <a:pt x="30" y="10"/>
                        <a:pt x="30" y="11"/>
                      </a:cubicBezTo>
                      <a:cubicBezTo>
                        <a:pt x="28" y="18"/>
                        <a:pt x="21" y="23"/>
                        <a:pt x="20" y="30"/>
                      </a:cubicBezTo>
                      <a:close/>
                    </a:path>
                  </a:pathLst>
                </a:custGeom>
                <a:solidFill>
                  <a:srgbClr val="818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" name="Freeform 729"/>
                <p:cNvSpPr>
                  <a:spLocks/>
                </p:cNvSpPr>
                <p:nvPr userDrawn="1"/>
              </p:nvSpPr>
              <p:spPr bwMode="auto">
                <a:xfrm>
                  <a:off x="5544" y="342"/>
                  <a:ext cx="33" cy="29"/>
                </a:xfrm>
                <a:custGeom>
                  <a:avLst/>
                  <a:gdLst>
                    <a:gd name="T0" fmla="*/ 4 w 29"/>
                    <a:gd name="T1" fmla="*/ 25 h 25"/>
                    <a:gd name="T2" fmla="*/ 14 w 29"/>
                    <a:gd name="T3" fmla="*/ 6 h 25"/>
                    <a:gd name="T4" fmla="*/ 17 w 29"/>
                    <a:gd name="T5" fmla="*/ 4 h 25"/>
                    <a:gd name="T6" fmla="*/ 26 w 29"/>
                    <a:gd name="T7" fmla="*/ 8 h 25"/>
                    <a:gd name="T8" fmla="*/ 28 w 29"/>
                    <a:gd name="T9" fmla="*/ 10 h 25"/>
                    <a:gd name="T10" fmla="*/ 29 w 29"/>
                    <a:gd name="T11" fmla="*/ 12 h 25"/>
                    <a:gd name="T12" fmla="*/ 24 w 29"/>
                    <a:gd name="T13" fmla="*/ 13 h 25"/>
                    <a:gd name="T14" fmla="*/ 19 w 29"/>
                    <a:gd name="T15" fmla="*/ 14 h 25"/>
                    <a:gd name="T16" fmla="*/ 4 w 29"/>
                    <a:gd name="T17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" h="25">
                      <a:moveTo>
                        <a:pt x="4" y="25"/>
                      </a:moveTo>
                      <a:cubicBezTo>
                        <a:pt x="0" y="15"/>
                        <a:pt x="9" y="11"/>
                        <a:pt x="14" y="6"/>
                      </a:cubicBezTo>
                      <a:cubicBezTo>
                        <a:pt x="15" y="5"/>
                        <a:pt x="16" y="5"/>
                        <a:pt x="17" y="4"/>
                      </a:cubicBezTo>
                      <a:cubicBezTo>
                        <a:pt x="24" y="0"/>
                        <a:pt x="24" y="0"/>
                        <a:pt x="26" y="8"/>
                      </a:cubicBezTo>
                      <a:cubicBezTo>
                        <a:pt x="26" y="10"/>
                        <a:pt x="27" y="10"/>
                        <a:pt x="28" y="10"/>
                      </a:cubicBezTo>
                      <a:cubicBezTo>
                        <a:pt x="29" y="11"/>
                        <a:pt x="29" y="12"/>
                        <a:pt x="29" y="12"/>
                      </a:cubicBezTo>
                      <a:cubicBezTo>
                        <a:pt x="28" y="13"/>
                        <a:pt x="25" y="15"/>
                        <a:pt x="24" y="13"/>
                      </a:cubicBezTo>
                      <a:cubicBezTo>
                        <a:pt x="22" y="11"/>
                        <a:pt x="21" y="11"/>
                        <a:pt x="19" y="14"/>
                      </a:cubicBezTo>
                      <a:cubicBezTo>
                        <a:pt x="15" y="19"/>
                        <a:pt x="10" y="22"/>
                        <a:pt x="4" y="25"/>
                      </a:cubicBezTo>
                      <a:close/>
                    </a:path>
                  </a:pathLst>
                </a:custGeom>
                <a:solidFill>
                  <a:srgbClr val="8C90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" name="Freeform 730"/>
                <p:cNvSpPr>
                  <a:spLocks/>
                </p:cNvSpPr>
                <p:nvPr userDrawn="1"/>
              </p:nvSpPr>
              <p:spPr bwMode="auto">
                <a:xfrm>
                  <a:off x="5567" y="333"/>
                  <a:ext cx="9" cy="7"/>
                </a:xfrm>
                <a:custGeom>
                  <a:avLst/>
                  <a:gdLst>
                    <a:gd name="T0" fmla="*/ 8 w 8"/>
                    <a:gd name="T1" fmla="*/ 3 h 6"/>
                    <a:gd name="T2" fmla="*/ 5 w 8"/>
                    <a:gd name="T3" fmla="*/ 4 h 6"/>
                    <a:gd name="T4" fmla="*/ 0 w 8"/>
                    <a:gd name="T5" fmla="*/ 5 h 6"/>
                    <a:gd name="T6" fmla="*/ 0 w 8"/>
                    <a:gd name="T7" fmla="*/ 3 h 6"/>
                    <a:gd name="T8" fmla="*/ 6 w 8"/>
                    <a:gd name="T9" fmla="*/ 1 h 6"/>
                    <a:gd name="T10" fmla="*/ 8 w 8"/>
                    <a:gd name="T1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6">
                      <a:moveTo>
                        <a:pt x="8" y="3"/>
                      </a:moveTo>
                      <a:cubicBezTo>
                        <a:pt x="6" y="3"/>
                        <a:pt x="6" y="4"/>
                        <a:pt x="5" y="4"/>
                      </a:cubicBezTo>
                      <a:cubicBezTo>
                        <a:pt x="3" y="5"/>
                        <a:pt x="2" y="6"/>
                        <a:pt x="0" y="5"/>
                      </a:cubicBezTo>
                      <a:cubicBezTo>
                        <a:pt x="0" y="5"/>
                        <a:pt x="0" y="3"/>
                        <a:pt x="0" y="3"/>
                      </a:cubicBezTo>
                      <a:cubicBezTo>
                        <a:pt x="2" y="0"/>
                        <a:pt x="4" y="1"/>
                        <a:pt x="6" y="1"/>
                      </a:cubicBezTo>
                      <a:cubicBezTo>
                        <a:pt x="7" y="1"/>
                        <a:pt x="7" y="2"/>
                        <a:pt x="8" y="3"/>
                      </a:cubicBezTo>
                      <a:close/>
                    </a:path>
                  </a:pathLst>
                </a:custGeom>
                <a:solidFill>
                  <a:srgbClr val="8C90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" name="Freeform 731"/>
                <p:cNvSpPr>
                  <a:spLocks/>
                </p:cNvSpPr>
                <p:nvPr userDrawn="1"/>
              </p:nvSpPr>
              <p:spPr bwMode="auto">
                <a:xfrm>
                  <a:off x="5557" y="341"/>
                  <a:ext cx="6" cy="6"/>
                </a:xfrm>
                <a:custGeom>
                  <a:avLst/>
                  <a:gdLst>
                    <a:gd name="T0" fmla="*/ 1 w 5"/>
                    <a:gd name="T1" fmla="*/ 5 h 5"/>
                    <a:gd name="T2" fmla="*/ 1 w 5"/>
                    <a:gd name="T3" fmla="*/ 0 h 5"/>
                    <a:gd name="T4" fmla="*/ 1 w 5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1" y="5"/>
                      </a:moveTo>
                      <a:cubicBezTo>
                        <a:pt x="0" y="3"/>
                        <a:pt x="0" y="1"/>
                        <a:pt x="1" y="0"/>
                      </a:cubicBezTo>
                      <a:cubicBezTo>
                        <a:pt x="5" y="2"/>
                        <a:pt x="2" y="3"/>
                        <a:pt x="1" y="5"/>
                      </a:cubicBezTo>
                      <a:close/>
                    </a:path>
                  </a:pathLst>
                </a:custGeom>
                <a:solidFill>
                  <a:srgbClr val="8C90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" name="Freeform 732"/>
                <p:cNvSpPr>
                  <a:spLocks/>
                </p:cNvSpPr>
                <p:nvPr userDrawn="1"/>
              </p:nvSpPr>
              <p:spPr bwMode="auto">
                <a:xfrm>
                  <a:off x="5586" y="319"/>
                  <a:ext cx="4" cy="3"/>
                </a:xfrm>
                <a:custGeom>
                  <a:avLst/>
                  <a:gdLst>
                    <a:gd name="T0" fmla="*/ 2 w 3"/>
                    <a:gd name="T1" fmla="*/ 0 h 3"/>
                    <a:gd name="T2" fmla="*/ 3 w 3"/>
                    <a:gd name="T3" fmla="*/ 2 h 3"/>
                    <a:gd name="T4" fmla="*/ 0 w 3"/>
                    <a:gd name="T5" fmla="*/ 3 h 3"/>
                    <a:gd name="T6" fmla="*/ 2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2" y="1"/>
                        <a:pt x="3" y="2"/>
                        <a:pt x="3" y="2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0" y="1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878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0" name="Freeform 733"/>
                <p:cNvSpPr>
                  <a:spLocks/>
                </p:cNvSpPr>
                <p:nvPr userDrawn="1"/>
              </p:nvSpPr>
              <p:spPr bwMode="auto">
                <a:xfrm>
                  <a:off x="5028" y="772"/>
                  <a:ext cx="24" cy="26"/>
                </a:xfrm>
                <a:custGeom>
                  <a:avLst/>
                  <a:gdLst>
                    <a:gd name="T0" fmla="*/ 21 w 21"/>
                    <a:gd name="T1" fmla="*/ 10 h 22"/>
                    <a:gd name="T2" fmla="*/ 13 w 21"/>
                    <a:gd name="T3" fmla="*/ 21 h 22"/>
                    <a:gd name="T4" fmla="*/ 3 w 21"/>
                    <a:gd name="T5" fmla="*/ 14 h 22"/>
                    <a:gd name="T6" fmla="*/ 0 w 21"/>
                    <a:gd name="T7" fmla="*/ 9 h 22"/>
                    <a:gd name="T8" fmla="*/ 1 w 21"/>
                    <a:gd name="T9" fmla="*/ 8 h 22"/>
                    <a:gd name="T10" fmla="*/ 10 w 21"/>
                    <a:gd name="T11" fmla="*/ 0 h 22"/>
                    <a:gd name="T12" fmla="*/ 10 w 21"/>
                    <a:gd name="T13" fmla="*/ 0 h 22"/>
                    <a:gd name="T14" fmla="*/ 14 w 21"/>
                    <a:gd name="T15" fmla="*/ 2 h 22"/>
                    <a:gd name="T16" fmla="*/ 21 w 21"/>
                    <a:gd name="T17" fmla="*/ 1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22">
                      <a:moveTo>
                        <a:pt x="21" y="10"/>
                      </a:moveTo>
                      <a:cubicBezTo>
                        <a:pt x="17" y="12"/>
                        <a:pt x="12" y="14"/>
                        <a:pt x="13" y="21"/>
                      </a:cubicBezTo>
                      <a:cubicBezTo>
                        <a:pt x="8" y="22"/>
                        <a:pt x="3" y="21"/>
                        <a:pt x="3" y="14"/>
                      </a:cubicBezTo>
                      <a:cubicBezTo>
                        <a:pt x="3" y="12"/>
                        <a:pt x="1" y="11"/>
                        <a:pt x="0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4" y="6"/>
                        <a:pt x="6" y="3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2" y="0"/>
                        <a:pt x="14" y="0"/>
                        <a:pt x="14" y="2"/>
                      </a:cubicBezTo>
                      <a:cubicBezTo>
                        <a:pt x="14" y="7"/>
                        <a:pt x="19" y="7"/>
                        <a:pt x="21" y="10"/>
                      </a:cubicBezTo>
                      <a:close/>
                    </a:path>
                  </a:pathLst>
                </a:custGeom>
                <a:solidFill>
                  <a:srgbClr val="D3D1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1" name="Rectangle 734"/>
                <p:cNvSpPr>
                  <a:spLocks noChangeArrowheads="1"/>
                </p:cNvSpPr>
                <p:nvPr userDrawn="1"/>
              </p:nvSpPr>
              <p:spPr bwMode="auto">
                <a:xfrm>
                  <a:off x="5473" y="700"/>
                  <a:ext cx="1" cy="1"/>
                </a:xfrm>
                <a:prstGeom prst="rect">
                  <a:avLst/>
                </a:pr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" name="Rectangle 735"/>
                <p:cNvSpPr>
                  <a:spLocks noChangeArrowheads="1"/>
                </p:cNvSpPr>
                <p:nvPr userDrawn="1"/>
              </p:nvSpPr>
              <p:spPr bwMode="auto">
                <a:xfrm>
                  <a:off x="5466" y="702"/>
                  <a:ext cx="1" cy="1"/>
                </a:xfrm>
                <a:prstGeom prst="rect">
                  <a:avLst/>
                </a:prstGeom>
                <a:solidFill>
                  <a:srgbClr val="333A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3" name="Freeform 736"/>
                <p:cNvSpPr>
                  <a:spLocks/>
                </p:cNvSpPr>
                <p:nvPr userDrawn="1"/>
              </p:nvSpPr>
              <p:spPr bwMode="auto">
                <a:xfrm>
                  <a:off x="5554" y="150"/>
                  <a:ext cx="7" cy="9"/>
                </a:xfrm>
                <a:custGeom>
                  <a:avLst/>
                  <a:gdLst>
                    <a:gd name="T0" fmla="*/ 5 w 6"/>
                    <a:gd name="T1" fmla="*/ 1 h 7"/>
                    <a:gd name="T2" fmla="*/ 6 w 6"/>
                    <a:gd name="T3" fmla="*/ 3 h 7"/>
                    <a:gd name="T4" fmla="*/ 3 w 6"/>
                    <a:gd name="T5" fmla="*/ 6 h 7"/>
                    <a:gd name="T6" fmla="*/ 2 w 6"/>
                    <a:gd name="T7" fmla="*/ 0 h 7"/>
                    <a:gd name="T8" fmla="*/ 5 w 6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5" y="1"/>
                      </a:moveTo>
                      <a:cubicBezTo>
                        <a:pt x="5" y="2"/>
                        <a:pt x="5" y="2"/>
                        <a:pt x="6" y="3"/>
                      </a:cubicBezTo>
                      <a:cubicBezTo>
                        <a:pt x="5" y="4"/>
                        <a:pt x="4" y="7"/>
                        <a:pt x="3" y="6"/>
                      </a:cubicBezTo>
                      <a:cubicBezTo>
                        <a:pt x="0" y="4"/>
                        <a:pt x="1" y="2"/>
                        <a:pt x="2" y="0"/>
                      </a:cubicBezTo>
                      <a:cubicBezTo>
                        <a:pt x="3" y="0"/>
                        <a:pt x="4" y="1"/>
                        <a:pt x="5" y="1"/>
                      </a:cubicBezTo>
                      <a:close/>
                    </a:path>
                  </a:pathLst>
                </a:custGeom>
                <a:solidFill>
                  <a:srgbClr val="8A90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4" name="Freeform 737"/>
                <p:cNvSpPr>
                  <a:spLocks/>
                </p:cNvSpPr>
                <p:nvPr userDrawn="1"/>
              </p:nvSpPr>
              <p:spPr bwMode="auto">
                <a:xfrm>
                  <a:off x="5451" y="152"/>
                  <a:ext cx="81" cy="77"/>
                </a:xfrm>
                <a:custGeom>
                  <a:avLst/>
                  <a:gdLst>
                    <a:gd name="T0" fmla="*/ 70 w 70"/>
                    <a:gd name="T1" fmla="*/ 3 h 67"/>
                    <a:gd name="T2" fmla="*/ 57 w 70"/>
                    <a:gd name="T3" fmla="*/ 28 h 67"/>
                    <a:gd name="T4" fmla="*/ 54 w 70"/>
                    <a:gd name="T5" fmla="*/ 33 h 67"/>
                    <a:gd name="T6" fmla="*/ 44 w 70"/>
                    <a:gd name="T7" fmla="*/ 52 h 67"/>
                    <a:gd name="T8" fmla="*/ 28 w 70"/>
                    <a:gd name="T9" fmla="*/ 62 h 67"/>
                    <a:gd name="T10" fmla="*/ 23 w 70"/>
                    <a:gd name="T11" fmla="*/ 55 h 67"/>
                    <a:gd name="T12" fmla="*/ 25 w 70"/>
                    <a:gd name="T13" fmla="*/ 51 h 67"/>
                    <a:gd name="T14" fmla="*/ 21 w 70"/>
                    <a:gd name="T15" fmla="*/ 51 h 67"/>
                    <a:gd name="T16" fmla="*/ 6 w 70"/>
                    <a:gd name="T17" fmla="*/ 65 h 67"/>
                    <a:gd name="T18" fmla="*/ 4 w 70"/>
                    <a:gd name="T19" fmla="*/ 66 h 67"/>
                    <a:gd name="T20" fmla="*/ 1 w 70"/>
                    <a:gd name="T21" fmla="*/ 63 h 67"/>
                    <a:gd name="T22" fmla="*/ 4 w 70"/>
                    <a:gd name="T23" fmla="*/ 58 h 67"/>
                    <a:gd name="T24" fmla="*/ 17 w 70"/>
                    <a:gd name="T25" fmla="*/ 40 h 67"/>
                    <a:gd name="T26" fmla="*/ 30 w 70"/>
                    <a:gd name="T27" fmla="*/ 24 h 67"/>
                    <a:gd name="T28" fmla="*/ 31 w 70"/>
                    <a:gd name="T29" fmla="*/ 31 h 67"/>
                    <a:gd name="T30" fmla="*/ 33 w 70"/>
                    <a:gd name="T31" fmla="*/ 31 h 67"/>
                    <a:gd name="T32" fmla="*/ 54 w 70"/>
                    <a:gd name="T33" fmla="*/ 7 h 67"/>
                    <a:gd name="T34" fmla="*/ 58 w 70"/>
                    <a:gd name="T35" fmla="*/ 11 h 67"/>
                    <a:gd name="T36" fmla="*/ 54 w 70"/>
                    <a:gd name="T37" fmla="*/ 18 h 67"/>
                    <a:gd name="T38" fmla="*/ 57 w 70"/>
                    <a:gd name="T39" fmla="*/ 11 h 67"/>
                    <a:gd name="T40" fmla="*/ 54 w 70"/>
                    <a:gd name="T41" fmla="*/ 7 h 67"/>
                    <a:gd name="T42" fmla="*/ 62 w 70"/>
                    <a:gd name="T43" fmla="*/ 2 h 67"/>
                    <a:gd name="T44" fmla="*/ 70 w 70"/>
                    <a:gd name="T45" fmla="*/ 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67">
                      <a:moveTo>
                        <a:pt x="70" y="3"/>
                      </a:moveTo>
                      <a:cubicBezTo>
                        <a:pt x="67" y="12"/>
                        <a:pt x="65" y="21"/>
                        <a:pt x="57" y="28"/>
                      </a:cubicBezTo>
                      <a:cubicBezTo>
                        <a:pt x="55" y="29"/>
                        <a:pt x="54" y="31"/>
                        <a:pt x="54" y="33"/>
                      </a:cubicBezTo>
                      <a:cubicBezTo>
                        <a:pt x="54" y="41"/>
                        <a:pt x="49" y="46"/>
                        <a:pt x="44" y="52"/>
                      </a:cubicBezTo>
                      <a:cubicBezTo>
                        <a:pt x="38" y="54"/>
                        <a:pt x="33" y="58"/>
                        <a:pt x="28" y="62"/>
                      </a:cubicBezTo>
                      <a:cubicBezTo>
                        <a:pt x="26" y="60"/>
                        <a:pt x="26" y="57"/>
                        <a:pt x="23" y="55"/>
                      </a:cubicBezTo>
                      <a:cubicBezTo>
                        <a:pt x="23" y="54"/>
                        <a:pt x="25" y="52"/>
                        <a:pt x="25" y="51"/>
                      </a:cubicBezTo>
                      <a:cubicBezTo>
                        <a:pt x="24" y="50"/>
                        <a:pt x="22" y="51"/>
                        <a:pt x="21" y="51"/>
                      </a:cubicBezTo>
                      <a:cubicBezTo>
                        <a:pt x="17" y="57"/>
                        <a:pt x="8" y="57"/>
                        <a:pt x="6" y="65"/>
                      </a:cubicBezTo>
                      <a:cubicBezTo>
                        <a:pt x="6" y="66"/>
                        <a:pt x="5" y="66"/>
                        <a:pt x="4" y="66"/>
                      </a:cubicBezTo>
                      <a:cubicBezTo>
                        <a:pt x="2" y="66"/>
                        <a:pt x="0" y="67"/>
                        <a:pt x="1" y="63"/>
                      </a:cubicBezTo>
                      <a:cubicBezTo>
                        <a:pt x="2" y="61"/>
                        <a:pt x="3" y="60"/>
                        <a:pt x="4" y="58"/>
                      </a:cubicBezTo>
                      <a:cubicBezTo>
                        <a:pt x="8" y="52"/>
                        <a:pt x="12" y="46"/>
                        <a:pt x="17" y="40"/>
                      </a:cubicBezTo>
                      <a:cubicBezTo>
                        <a:pt x="21" y="35"/>
                        <a:pt x="26" y="30"/>
                        <a:pt x="30" y="24"/>
                      </a:cubicBezTo>
                      <a:cubicBezTo>
                        <a:pt x="31" y="27"/>
                        <a:pt x="31" y="29"/>
                        <a:pt x="31" y="31"/>
                      </a:cubicBezTo>
                      <a:cubicBezTo>
                        <a:pt x="32" y="31"/>
                        <a:pt x="33" y="32"/>
                        <a:pt x="33" y="31"/>
                      </a:cubicBezTo>
                      <a:cubicBezTo>
                        <a:pt x="38" y="22"/>
                        <a:pt x="50" y="18"/>
                        <a:pt x="54" y="7"/>
                      </a:cubicBezTo>
                      <a:cubicBezTo>
                        <a:pt x="56" y="7"/>
                        <a:pt x="58" y="8"/>
                        <a:pt x="58" y="11"/>
                      </a:cubicBezTo>
                      <a:cubicBezTo>
                        <a:pt x="57" y="13"/>
                        <a:pt x="56" y="16"/>
                        <a:pt x="54" y="18"/>
                      </a:cubicBezTo>
                      <a:cubicBezTo>
                        <a:pt x="56" y="16"/>
                        <a:pt x="57" y="14"/>
                        <a:pt x="57" y="11"/>
                      </a:cubicBezTo>
                      <a:cubicBezTo>
                        <a:pt x="59" y="8"/>
                        <a:pt x="56" y="7"/>
                        <a:pt x="54" y="7"/>
                      </a:cubicBezTo>
                      <a:cubicBezTo>
                        <a:pt x="55" y="3"/>
                        <a:pt x="57" y="0"/>
                        <a:pt x="62" y="2"/>
                      </a:cubicBezTo>
                      <a:cubicBezTo>
                        <a:pt x="65" y="3"/>
                        <a:pt x="67" y="4"/>
                        <a:pt x="70" y="3"/>
                      </a:cubicBezTo>
                      <a:close/>
                    </a:path>
                  </a:pathLst>
                </a:custGeom>
                <a:solidFill>
                  <a:srgbClr val="8D8F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" name="Freeform 738"/>
                <p:cNvSpPr>
                  <a:spLocks/>
                </p:cNvSpPr>
                <p:nvPr userDrawn="1"/>
              </p:nvSpPr>
              <p:spPr bwMode="auto">
                <a:xfrm>
                  <a:off x="5090" y="709"/>
                  <a:ext cx="19" cy="19"/>
                </a:xfrm>
                <a:custGeom>
                  <a:avLst/>
                  <a:gdLst>
                    <a:gd name="T0" fmla="*/ 0 w 16"/>
                    <a:gd name="T1" fmla="*/ 8 h 17"/>
                    <a:gd name="T2" fmla="*/ 10 w 16"/>
                    <a:gd name="T3" fmla="*/ 2 h 17"/>
                    <a:gd name="T4" fmla="*/ 16 w 16"/>
                    <a:gd name="T5" fmla="*/ 1 h 17"/>
                    <a:gd name="T6" fmla="*/ 8 w 16"/>
                    <a:gd name="T7" fmla="*/ 15 h 17"/>
                    <a:gd name="T8" fmla="*/ 0 w 16"/>
                    <a:gd name="T9" fmla="*/ 8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7">
                      <a:moveTo>
                        <a:pt x="0" y="8"/>
                      </a:moveTo>
                      <a:cubicBezTo>
                        <a:pt x="3" y="6"/>
                        <a:pt x="8" y="6"/>
                        <a:pt x="10" y="2"/>
                      </a:cubicBezTo>
                      <a:cubicBezTo>
                        <a:pt x="12" y="1"/>
                        <a:pt x="13" y="0"/>
                        <a:pt x="16" y="1"/>
                      </a:cubicBezTo>
                      <a:cubicBezTo>
                        <a:pt x="15" y="7"/>
                        <a:pt x="5" y="8"/>
                        <a:pt x="8" y="15"/>
                      </a:cubicBezTo>
                      <a:cubicBezTo>
                        <a:pt x="2" y="17"/>
                        <a:pt x="2" y="11"/>
                        <a:pt x="0" y="8"/>
                      </a:cubicBezTo>
                      <a:close/>
                    </a:path>
                  </a:pathLst>
                </a:custGeom>
                <a:solidFill>
                  <a:srgbClr val="ACAA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" name="Freeform 739"/>
                <p:cNvSpPr>
                  <a:spLocks/>
                </p:cNvSpPr>
                <p:nvPr userDrawn="1"/>
              </p:nvSpPr>
              <p:spPr bwMode="auto">
                <a:xfrm>
                  <a:off x="5028" y="772"/>
                  <a:ext cx="12" cy="11"/>
                </a:xfrm>
                <a:custGeom>
                  <a:avLst/>
                  <a:gdLst>
                    <a:gd name="T0" fmla="*/ 10 w 10"/>
                    <a:gd name="T1" fmla="*/ 0 h 9"/>
                    <a:gd name="T2" fmla="*/ 1 w 10"/>
                    <a:gd name="T3" fmla="*/ 8 h 9"/>
                    <a:gd name="T4" fmla="*/ 0 w 10"/>
                    <a:gd name="T5" fmla="*/ 6 h 9"/>
                    <a:gd name="T6" fmla="*/ 10 w 10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9">
                      <a:moveTo>
                        <a:pt x="10" y="0"/>
                      </a:moveTo>
                      <a:cubicBezTo>
                        <a:pt x="7" y="3"/>
                        <a:pt x="7" y="9"/>
                        <a:pt x="1" y="8"/>
                      </a:cubicBezTo>
                      <a:cubicBezTo>
                        <a:pt x="0" y="8"/>
                        <a:pt x="0" y="7"/>
                        <a:pt x="0" y="6"/>
                      </a:cubicBezTo>
                      <a:cubicBezTo>
                        <a:pt x="3" y="5"/>
                        <a:pt x="5" y="1"/>
                        <a:pt x="10" y="0"/>
                      </a:cubicBezTo>
                      <a:close/>
                    </a:path>
                  </a:pathLst>
                </a:custGeom>
                <a:solidFill>
                  <a:srgbClr val="C0BF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" name="Freeform 740"/>
                <p:cNvSpPr>
                  <a:spLocks/>
                </p:cNvSpPr>
                <p:nvPr userDrawn="1"/>
              </p:nvSpPr>
              <p:spPr bwMode="auto">
                <a:xfrm>
                  <a:off x="5043" y="585"/>
                  <a:ext cx="22" cy="20"/>
                </a:xfrm>
                <a:custGeom>
                  <a:avLst/>
                  <a:gdLst>
                    <a:gd name="T0" fmla="*/ 1 w 19"/>
                    <a:gd name="T1" fmla="*/ 12 h 17"/>
                    <a:gd name="T2" fmla="*/ 2 w 19"/>
                    <a:gd name="T3" fmla="*/ 9 h 17"/>
                    <a:gd name="T4" fmla="*/ 13 w 19"/>
                    <a:gd name="T5" fmla="*/ 3 h 17"/>
                    <a:gd name="T6" fmla="*/ 19 w 19"/>
                    <a:gd name="T7" fmla="*/ 2 h 17"/>
                    <a:gd name="T8" fmla="*/ 17 w 19"/>
                    <a:gd name="T9" fmla="*/ 3 h 17"/>
                    <a:gd name="T10" fmla="*/ 17 w 19"/>
                    <a:gd name="T11" fmla="*/ 9 h 17"/>
                    <a:gd name="T12" fmla="*/ 19 w 19"/>
                    <a:gd name="T13" fmla="*/ 15 h 17"/>
                    <a:gd name="T14" fmla="*/ 13 w 19"/>
                    <a:gd name="T15" fmla="*/ 17 h 17"/>
                    <a:gd name="T16" fmla="*/ 11 w 19"/>
                    <a:gd name="T17" fmla="*/ 17 h 17"/>
                    <a:gd name="T18" fmla="*/ 4 w 19"/>
                    <a:gd name="T19" fmla="*/ 17 h 17"/>
                    <a:gd name="T20" fmla="*/ 1 w 19"/>
                    <a:gd name="T21" fmla="*/ 16 h 17"/>
                    <a:gd name="T22" fmla="*/ 1 w 19"/>
                    <a:gd name="T23" fmla="*/ 1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17">
                      <a:moveTo>
                        <a:pt x="1" y="12"/>
                      </a:moveTo>
                      <a:cubicBezTo>
                        <a:pt x="1" y="11"/>
                        <a:pt x="1" y="10"/>
                        <a:pt x="2" y="9"/>
                      </a:cubicBezTo>
                      <a:cubicBezTo>
                        <a:pt x="6" y="7"/>
                        <a:pt x="10" y="6"/>
                        <a:pt x="13" y="3"/>
                      </a:cubicBezTo>
                      <a:cubicBezTo>
                        <a:pt x="14" y="1"/>
                        <a:pt x="17" y="0"/>
                        <a:pt x="19" y="2"/>
                      </a:cubicBezTo>
                      <a:cubicBezTo>
                        <a:pt x="18" y="2"/>
                        <a:pt x="18" y="3"/>
                        <a:pt x="17" y="3"/>
                      </a:cubicBezTo>
                      <a:cubicBezTo>
                        <a:pt x="15" y="5"/>
                        <a:pt x="16" y="7"/>
                        <a:pt x="17" y="9"/>
                      </a:cubicBezTo>
                      <a:cubicBezTo>
                        <a:pt x="19" y="10"/>
                        <a:pt x="19" y="12"/>
                        <a:pt x="19" y="15"/>
                      </a:cubicBezTo>
                      <a:cubicBezTo>
                        <a:pt x="18" y="17"/>
                        <a:pt x="16" y="17"/>
                        <a:pt x="13" y="17"/>
                      </a:cubicBezTo>
                      <a:cubicBezTo>
                        <a:pt x="12" y="17"/>
                        <a:pt x="12" y="17"/>
                        <a:pt x="11" y="17"/>
                      </a:cubicBezTo>
                      <a:cubicBezTo>
                        <a:pt x="8" y="17"/>
                        <a:pt x="6" y="17"/>
                        <a:pt x="4" y="17"/>
                      </a:cubicBezTo>
                      <a:cubicBezTo>
                        <a:pt x="3" y="17"/>
                        <a:pt x="2" y="17"/>
                        <a:pt x="1" y="16"/>
                      </a:cubicBezTo>
                      <a:cubicBezTo>
                        <a:pt x="0" y="15"/>
                        <a:pt x="0" y="14"/>
                        <a:pt x="1" y="12"/>
                      </a:cubicBezTo>
                      <a:close/>
                    </a:path>
                  </a:pathLst>
                </a:custGeom>
                <a:solidFill>
                  <a:srgbClr val="C9C6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" name="Freeform 741"/>
                <p:cNvSpPr>
                  <a:spLocks/>
                </p:cNvSpPr>
                <p:nvPr userDrawn="1"/>
              </p:nvSpPr>
              <p:spPr bwMode="auto">
                <a:xfrm>
                  <a:off x="5118" y="581"/>
                  <a:ext cx="5" cy="3"/>
                </a:xfrm>
                <a:custGeom>
                  <a:avLst/>
                  <a:gdLst>
                    <a:gd name="T0" fmla="*/ 0 w 4"/>
                    <a:gd name="T1" fmla="*/ 0 h 3"/>
                    <a:gd name="T2" fmla="*/ 4 w 4"/>
                    <a:gd name="T3" fmla="*/ 3 h 3"/>
                    <a:gd name="T4" fmla="*/ 0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0"/>
                      </a:moveTo>
                      <a:cubicBezTo>
                        <a:pt x="2" y="0"/>
                        <a:pt x="3" y="1"/>
                        <a:pt x="4" y="3"/>
                      </a:cubicBezTo>
                      <a:cubicBezTo>
                        <a:pt x="2" y="3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E0E0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" name="Freeform 742"/>
                <p:cNvSpPr>
                  <a:spLocks/>
                </p:cNvSpPr>
                <p:nvPr userDrawn="1"/>
              </p:nvSpPr>
              <p:spPr bwMode="auto">
                <a:xfrm>
                  <a:off x="5115" y="588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1 w 2"/>
                    <a:gd name="T3" fmla="*/ 0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E0E0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" name="Freeform 743"/>
                <p:cNvSpPr>
                  <a:spLocks/>
                </p:cNvSpPr>
                <p:nvPr userDrawn="1"/>
              </p:nvSpPr>
              <p:spPr bwMode="auto">
                <a:xfrm>
                  <a:off x="5020" y="600"/>
                  <a:ext cx="54" cy="61"/>
                </a:xfrm>
                <a:custGeom>
                  <a:avLst/>
                  <a:gdLst>
                    <a:gd name="T0" fmla="*/ 32 w 47"/>
                    <a:gd name="T1" fmla="*/ 2 h 53"/>
                    <a:gd name="T2" fmla="*/ 39 w 47"/>
                    <a:gd name="T3" fmla="*/ 2 h 53"/>
                    <a:gd name="T4" fmla="*/ 39 w 47"/>
                    <a:gd name="T5" fmla="*/ 2 h 53"/>
                    <a:gd name="T6" fmla="*/ 44 w 47"/>
                    <a:gd name="T7" fmla="*/ 7 h 53"/>
                    <a:gd name="T8" fmla="*/ 44 w 47"/>
                    <a:gd name="T9" fmla="*/ 7 h 53"/>
                    <a:gd name="T10" fmla="*/ 45 w 47"/>
                    <a:gd name="T11" fmla="*/ 15 h 53"/>
                    <a:gd name="T12" fmla="*/ 45 w 47"/>
                    <a:gd name="T13" fmla="*/ 35 h 53"/>
                    <a:gd name="T14" fmla="*/ 42 w 47"/>
                    <a:gd name="T15" fmla="*/ 40 h 53"/>
                    <a:gd name="T16" fmla="*/ 35 w 47"/>
                    <a:gd name="T17" fmla="*/ 47 h 53"/>
                    <a:gd name="T18" fmla="*/ 25 w 47"/>
                    <a:gd name="T19" fmla="*/ 53 h 53"/>
                    <a:gd name="T20" fmla="*/ 2 w 47"/>
                    <a:gd name="T21" fmla="*/ 48 h 53"/>
                    <a:gd name="T22" fmla="*/ 3 w 47"/>
                    <a:gd name="T23" fmla="*/ 42 h 53"/>
                    <a:gd name="T24" fmla="*/ 2 w 47"/>
                    <a:gd name="T25" fmla="*/ 40 h 53"/>
                    <a:gd name="T26" fmla="*/ 21 w 47"/>
                    <a:gd name="T27" fmla="*/ 30 h 53"/>
                    <a:gd name="T28" fmla="*/ 24 w 47"/>
                    <a:gd name="T29" fmla="*/ 30 h 53"/>
                    <a:gd name="T30" fmla="*/ 26 w 47"/>
                    <a:gd name="T31" fmla="*/ 15 h 53"/>
                    <a:gd name="T32" fmla="*/ 22 w 47"/>
                    <a:gd name="T33" fmla="*/ 4 h 53"/>
                    <a:gd name="T34" fmla="*/ 32 w 47"/>
                    <a:gd name="T35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7" h="53">
                      <a:moveTo>
                        <a:pt x="32" y="2"/>
                      </a:moveTo>
                      <a:cubicBezTo>
                        <a:pt x="34" y="2"/>
                        <a:pt x="37" y="3"/>
                        <a:pt x="39" y="2"/>
                      </a:cubicBezTo>
                      <a:cubicBezTo>
                        <a:pt x="39" y="2"/>
                        <a:pt x="39" y="2"/>
                        <a:pt x="39" y="2"/>
                      </a:cubicBezTo>
                      <a:cubicBezTo>
                        <a:pt x="42" y="3"/>
                        <a:pt x="41" y="6"/>
                        <a:pt x="44" y="7"/>
                      </a:cubicBezTo>
                      <a:cubicBezTo>
                        <a:pt x="44" y="7"/>
                        <a:pt x="44" y="7"/>
                        <a:pt x="44" y="7"/>
                      </a:cubicBezTo>
                      <a:cubicBezTo>
                        <a:pt x="47" y="9"/>
                        <a:pt x="45" y="12"/>
                        <a:pt x="45" y="15"/>
                      </a:cubicBezTo>
                      <a:cubicBezTo>
                        <a:pt x="44" y="21"/>
                        <a:pt x="38" y="28"/>
                        <a:pt x="45" y="35"/>
                      </a:cubicBezTo>
                      <a:cubicBezTo>
                        <a:pt x="46" y="36"/>
                        <a:pt x="43" y="38"/>
                        <a:pt x="42" y="40"/>
                      </a:cubicBezTo>
                      <a:cubicBezTo>
                        <a:pt x="40" y="42"/>
                        <a:pt x="36" y="44"/>
                        <a:pt x="35" y="47"/>
                      </a:cubicBezTo>
                      <a:cubicBezTo>
                        <a:pt x="31" y="48"/>
                        <a:pt x="28" y="50"/>
                        <a:pt x="25" y="53"/>
                      </a:cubicBezTo>
                      <a:cubicBezTo>
                        <a:pt x="19" y="46"/>
                        <a:pt x="11" y="45"/>
                        <a:pt x="2" y="48"/>
                      </a:cubicBezTo>
                      <a:cubicBezTo>
                        <a:pt x="0" y="46"/>
                        <a:pt x="2" y="44"/>
                        <a:pt x="3" y="42"/>
                      </a:cubicBezTo>
                      <a:cubicBezTo>
                        <a:pt x="2" y="42"/>
                        <a:pt x="2" y="41"/>
                        <a:pt x="2" y="40"/>
                      </a:cubicBezTo>
                      <a:cubicBezTo>
                        <a:pt x="9" y="38"/>
                        <a:pt x="13" y="31"/>
                        <a:pt x="21" y="30"/>
                      </a:cubicBezTo>
                      <a:cubicBezTo>
                        <a:pt x="22" y="30"/>
                        <a:pt x="23" y="30"/>
                        <a:pt x="24" y="30"/>
                      </a:cubicBezTo>
                      <a:cubicBezTo>
                        <a:pt x="30" y="23"/>
                        <a:pt x="29" y="21"/>
                        <a:pt x="26" y="15"/>
                      </a:cubicBezTo>
                      <a:cubicBezTo>
                        <a:pt x="23" y="12"/>
                        <a:pt x="18" y="9"/>
                        <a:pt x="22" y="4"/>
                      </a:cubicBezTo>
                      <a:cubicBezTo>
                        <a:pt x="25" y="3"/>
                        <a:pt x="28" y="0"/>
                        <a:pt x="32" y="2"/>
                      </a:cubicBezTo>
                      <a:close/>
                    </a:path>
                  </a:pathLst>
                </a:custGeom>
                <a:solidFill>
                  <a:srgbClr val="BFBB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" name="Freeform 744"/>
                <p:cNvSpPr>
                  <a:spLocks/>
                </p:cNvSpPr>
                <p:nvPr userDrawn="1"/>
              </p:nvSpPr>
              <p:spPr bwMode="auto">
                <a:xfrm>
                  <a:off x="5061" y="613"/>
                  <a:ext cx="25" cy="42"/>
                </a:xfrm>
                <a:custGeom>
                  <a:avLst/>
                  <a:gdLst>
                    <a:gd name="T0" fmla="*/ 0 w 22"/>
                    <a:gd name="T1" fmla="*/ 36 h 36"/>
                    <a:gd name="T2" fmla="*/ 5 w 22"/>
                    <a:gd name="T3" fmla="*/ 29 h 36"/>
                    <a:gd name="T4" fmla="*/ 10 w 22"/>
                    <a:gd name="T5" fmla="*/ 18 h 36"/>
                    <a:gd name="T6" fmla="*/ 16 w 22"/>
                    <a:gd name="T7" fmla="*/ 1 h 36"/>
                    <a:gd name="T8" fmla="*/ 18 w 22"/>
                    <a:gd name="T9" fmla="*/ 0 h 36"/>
                    <a:gd name="T10" fmla="*/ 18 w 22"/>
                    <a:gd name="T11" fmla="*/ 0 h 36"/>
                    <a:gd name="T12" fmla="*/ 22 w 22"/>
                    <a:gd name="T13" fmla="*/ 17 h 36"/>
                    <a:gd name="T14" fmla="*/ 10 w 22"/>
                    <a:gd name="T15" fmla="*/ 32 h 36"/>
                    <a:gd name="T16" fmla="*/ 0 w 22"/>
                    <a:gd name="T17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36">
                      <a:moveTo>
                        <a:pt x="0" y="36"/>
                      </a:moveTo>
                      <a:cubicBezTo>
                        <a:pt x="0" y="32"/>
                        <a:pt x="2" y="30"/>
                        <a:pt x="5" y="29"/>
                      </a:cubicBezTo>
                      <a:cubicBezTo>
                        <a:pt x="9" y="26"/>
                        <a:pt x="11" y="24"/>
                        <a:pt x="10" y="18"/>
                      </a:cubicBezTo>
                      <a:cubicBezTo>
                        <a:pt x="9" y="12"/>
                        <a:pt x="4" y="2"/>
                        <a:pt x="16" y="1"/>
                      </a:cubicBezTo>
                      <a:cubicBezTo>
                        <a:pt x="17" y="1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2" y="5"/>
                        <a:pt x="17" y="13"/>
                        <a:pt x="22" y="17"/>
                      </a:cubicBezTo>
                      <a:cubicBezTo>
                        <a:pt x="20" y="23"/>
                        <a:pt x="15" y="28"/>
                        <a:pt x="10" y="32"/>
                      </a:cubicBezTo>
                      <a:cubicBezTo>
                        <a:pt x="7" y="33"/>
                        <a:pt x="3" y="34"/>
                        <a:pt x="0" y="36"/>
                      </a:cubicBezTo>
                      <a:close/>
                    </a:path>
                  </a:pathLst>
                </a:custGeom>
                <a:solidFill>
                  <a:srgbClr val="D1CF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" name="Freeform 745"/>
                <p:cNvSpPr>
                  <a:spLocks/>
                </p:cNvSpPr>
                <p:nvPr userDrawn="1"/>
              </p:nvSpPr>
              <p:spPr bwMode="auto">
                <a:xfrm>
                  <a:off x="5059" y="608"/>
                  <a:ext cx="22" cy="38"/>
                </a:xfrm>
                <a:custGeom>
                  <a:avLst/>
                  <a:gdLst>
                    <a:gd name="T0" fmla="*/ 17 w 19"/>
                    <a:gd name="T1" fmla="*/ 5 h 33"/>
                    <a:gd name="T2" fmla="*/ 14 w 19"/>
                    <a:gd name="T3" fmla="*/ 8 h 33"/>
                    <a:gd name="T4" fmla="*/ 12 w 19"/>
                    <a:gd name="T5" fmla="*/ 12 h 33"/>
                    <a:gd name="T6" fmla="*/ 14 w 19"/>
                    <a:gd name="T7" fmla="*/ 25 h 33"/>
                    <a:gd name="T8" fmla="*/ 6 w 19"/>
                    <a:gd name="T9" fmla="*/ 33 h 33"/>
                    <a:gd name="T10" fmla="*/ 9 w 19"/>
                    <a:gd name="T11" fmla="*/ 27 h 33"/>
                    <a:gd name="T12" fmla="*/ 0 w 19"/>
                    <a:gd name="T13" fmla="*/ 24 h 33"/>
                    <a:gd name="T14" fmla="*/ 10 w 19"/>
                    <a:gd name="T15" fmla="*/ 0 h 33"/>
                    <a:gd name="T16" fmla="*/ 13 w 19"/>
                    <a:gd name="T17" fmla="*/ 1 h 33"/>
                    <a:gd name="T18" fmla="*/ 17 w 19"/>
                    <a:gd name="T19" fmla="*/ 5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33">
                      <a:moveTo>
                        <a:pt x="17" y="5"/>
                      </a:moveTo>
                      <a:cubicBezTo>
                        <a:pt x="19" y="8"/>
                        <a:pt x="17" y="9"/>
                        <a:pt x="14" y="8"/>
                      </a:cubicBezTo>
                      <a:cubicBezTo>
                        <a:pt x="11" y="8"/>
                        <a:pt x="11" y="9"/>
                        <a:pt x="12" y="12"/>
                      </a:cubicBezTo>
                      <a:cubicBezTo>
                        <a:pt x="13" y="16"/>
                        <a:pt x="13" y="21"/>
                        <a:pt x="14" y="25"/>
                      </a:cubicBezTo>
                      <a:cubicBezTo>
                        <a:pt x="14" y="30"/>
                        <a:pt x="11" y="33"/>
                        <a:pt x="6" y="33"/>
                      </a:cubicBezTo>
                      <a:cubicBezTo>
                        <a:pt x="6" y="30"/>
                        <a:pt x="9" y="29"/>
                        <a:pt x="9" y="27"/>
                      </a:cubicBezTo>
                      <a:cubicBezTo>
                        <a:pt x="7" y="24"/>
                        <a:pt x="3" y="27"/>
                        <a:pt x="0" y="24"/>
                      </a:cubicBezTo>
                      <a:cubicBezTo>
                        <a:pt x="8" y="18"/>
                        <a:pt x="8" y="8"/>
                        <a:pt x="10" y="0"/>
                      </a:cubicBezTo>
                      <a:cubicBezTo>
                        <a:pt x="11" y="1"/>
                        <a:pt x="12" y="1"/>
                        <a:pt x="13" y="1"/>
                      </a:cubicBezTo>
                      <a:cubicBezTo>
                        <a:pt x="15" y="2"/>
                        <a:pt x="15" y="4"/>
                        <a:pt x="17" y="5"/>
                      </a:cubicBezTo>
                      <a:close/>
                    </a:path>
                  </a:pathLst>
                </a:custGeom>
                <a:solidFill>
                  <a:srgbClr val="C9C6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" name="Freeform 746"/>
                <p:cNvSpPr>
                  <a:spLocks/>
                </p:cNvSpPr>
                <p:nvPr userDrawn="1"/>
              </p:nvSpPr>
              <p:spPr bwMode="auto">
                <a:xfrm>
                  <a:off x="5081" y="605"/>
                  <a:ext cx="13" cy="8"/>
                </a:xfrm>
                <a:custGeom>
                  <a:avLst/>
                  <a:gdLst>
                    <a:gd name="T0" fmla="*/ 0 w 11"/>
                    <a:gd name="T1" fmla="*/ 7 h 7"/>
                    <a:gd name="T2" fmla="*/ 11 w 11"/>
                    <a:gd name="T3" fmla="*/ 0 h 7"/>
                    <a:gd name="T4" fmla="*/ 0 w 11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7">
                      <a:moveTo>
                        <a:pt x="0" y="7"/>
                      </a:moveTo>
                      <a:cubicBezTo>
                        <a:pt x="2" y="2"/>
                        <a:pt x="7" y="2"/>
                        <a:pt x="11" y="0"/>
                      </a:cubicBezTo>
                      <a:cubicBezTo>
                        <a:pt x="8" y="5"/>
                        <a:pt x="5" y="7"/>
                        <a:pt x="0" y="7"/>
                      </a:cubicBezTo>
                      <a:close/>
                    </a:path>
                  </a:pathLst>
                </a:custGeom>
                <a:solidFill>
                  <a:srgbClr val="ECF0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" name="Freeform 747"/>
                <p:cNvSpPr>
                  <a:spLocks/>
                </p:cNvSpPr>
                <p:nvPr userDrawn="1"/>
              </p:nvSpPr>
              <p:spPr bwMode="auto">
                <a:xfrm>
                  <a:off x="5065" y="603"/>
                  <a:ext cx="6" cy="5"/>
                </a:xfrm>
                <a:custGeom>
                  <a:avLst/>
                  <a:gdLst>
                    <a:gd name="T0" fmla="*/ 5 w 5"/>
                    <a:gd name="T1" fmla="*/ 5 h 5"/>
                    <a:gd name="T2" fmla="*/ 0 w 5"/>
                    <a:gd name="T3" fmla="*/ 0 h 5"/>
                    <a:gd name="T4" fmla="*/ 5 w 5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5" y="5"/>
                      </a:moveTo>
                      <a:cubicBezTo>
                        <a:pt x="2" y="5"/>
                        <a:pt x="1" y="2"/>
                        <a:pt x="0" y="0"/>
                      </a:cubicBezTo>
                      <a:cubicBezTo>
                        <a:pt x="4" y="0"/>
                        <a:pt x="4" y="3"/>
                        <a:pt x="5" y="5"/>
                      </a:cubicBezTo>
                      <a:close/>
                    </a:path>
                  </a:pathLst>
                </a:custGeom>
                <a:solidFill>
                  <a:srgbClr val="C9C6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" name="Freeform 748"/>
                <p:cNvSpPr>
                  <a:spLocks/>
                </p:cNvSpPr>
                <p:nvPr userDrawn="1"/>
              </p:nvSpPr>
              <p:spPr bwMode="auto">
                <a:xfrm>
                  <a:off x="5074" y="610"/>
                  <a:ext cx="5" cy="4"/>
                </a:xfrm>
                <a:custGeom>
                  <a:avLst/>
                  <a:gdLst>
                    <a:gd name="T0" fmla="*/ 4 w 4"/>
                    <a:gd name="T1" fmla="*/ 4 h 4"/>
                    <a:gd name="T2" fmla="*/ 0 w 4"/>
                    <a:gd name="T3" fmla="*/ 0 h 4"/>
                    <a:gd name="T4" fmla="*/ 4 w 4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4" y="4"/>
                      </a:moveTo>
                      <a:cubicBezTo>
                        <a:pt x="2" y="4"/>
                        <a:pt x="1" y="2"/>
                        <a:pt x="0" y="0"/>
                      </a:cubicBezTo>
                      <a:cubicBezTo>
                        <a:pt x="2" y="1"/>
                        <a:pt x="3" y="2"/>
                        <a:pt x="4" y="4"/>
                      </a:cubicBezTo>
                      <a:close/>
                    </a:path>
                  </a:pathLst>
                </a:custGeom>
                <a:solidFill>
                  <a:srgbClr val="D1CF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" name="Freeform 749"/>
                <p:cNvSpPr>
                  <a:spLocks/>
                </p:cNvSpPr>
                <p:nvPr userDrawn="1"/>
              </p:nvSpPr>
              <p:spPr bwMode="auto">
                <a:xfrm>
                  <a:off x="5155" y="597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9D8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" name="Freeform 750"/>
                <p:cNvSpPr>
                  <a:spLocks/>
                </p:cNvSpPr>
                <p:nvPr userDrawn="1"/>
              </p:nvSpPr>
              <p:spPr bwMode="auto">
                <a:xfrm>
                  <a:off x="4966" y="599"/>
                  <a:ext cx="97" cy="74"/>
                </a:xfrm>
                <a:custGeom>
                  <a:avLst/>
                  <a:gdLst>
                    <a:gd name="T0" fmla="*/ 69 w 84"/>
                    <a:gd name="T1" fmla="*/ 5 h 64"/>
                    <a:gd name="T2" fmla="*/ 84 w 84"/>
                    <a:gd name="T3" fmla="*/ 18 h 64"/>
                    <a:gd name="T4" fmla="*/ 77 w 84"/>
                    <a:gd name="T5" fmla="*/ 35 h 64"/>
                    <a:gd name="T6" fmla="*/ 71 w 84"/>
                    <a:gd name="T7" fmla="*/ 32 h 64"/>
                    <a:gd name="T8" fmla="*/ 65 w 84"/>
                    <a:gd name="T9" fmla="*/ 29 h 64"/>
                    <a:gd name="T10" fmla="*/ 71 w 84"/>
                    <a:gd name="T11" fmla="*/ 32 h 64"/>
                    <a:gd name="T12" fmla="*/ 58 w 84"/>
                    <a:gd name="T13" fmla="*/ 41 h 64"/>
                    <a:gd name="T14" fmla="*/ 49 w 84"/>
                    <a:gd name="T15" fmla="*/ 41 h 64"/>
                    <a:gd name="T16" fmla="*/ 46 w 84"/>
                    <a:gd name="T17" fmla="*/ 39 h 64"/>
                    <a:gd name="T18" fmla="*/ 46 w 84"/>
                    <a:gd name="T19" fmla="*/ 40 h 64"/>
                    <a:gd name="T20" fmla="*/ 46 w 84"/>
                    <a:gd name="T21" fmla="*/ 39 h 64"/>
                    <a:gd name="T22" fmla="*/ 38 w 84"/>
                    <a:gd name="T23" fmla="*/ 34 h 64"/>
                    <a:gd name="T24" fmla="*/ 37 w 84"/>
                    <a:gd name="T25" fmla="*/ 44 h 64"/>
                    <a:gd name="T26" fmla="*/ 40 w 84"/>
                    <a:gd name="T27" fmla="*/ 55 h 64"/>
                    <a:gd name="T28" fmla="*/ 32 w 84"/>
                    <a:gd name="T29" fmla="*/ 52 h 64"/>
                    <a:gd name="T30" fmla="*/ 26 w 84"/>
                    <a:gd name="T31" fmla="*/ 49 h 64"/>
                    <a:gd name="T32" fmla="*/ 18 w 84"/>
                    <a:gd name="T33" fmla="*/ 64 h 64"/>
                    <a:gd name="T34" fmla="*/ 10 w 84"/>
                    <a:gd name="T35" fmla="*/ 51 h 64"/>
                    <a:gd name="T36" fmla="*/ 5 w 84"/>
                    <a:gd name="T37" fmla="*/ 50 h 64"/>
                    <a:gd name="T38" fmla="*/ 2 w 84"/>
                    <a:gd name="T39" fmla="*/ 52 h 64"/>
                    <a:gd name="T40" fmla="*/ 2 w 84"/>
                    <a:gd name="T41" fmla="*/ 47 h 64"/>
                    <a:gd name="T42" fmla="*/ 10 w 84"/>
                    <a:gd name="T43" fmla="*/ 44 h 64"/>
                    <a:gd name="T44" fmla="*/ 5 w 84"/>
                    <a:gd name="T45" fmla="*/ 39 h 64"/>
                    <a:gd name="T46" fmla="*/ 22 w 84"/>
                    <a:gd name="T47" fmla="*/ 26 h 64"/>
                    <a:gd name="T48" fmla="*/ 49 w 84"/>
                    <a:gd name="T49" fmla="*/ 13 h 64"/>
                    <a:gd name="T50" fmla="*/ 43 w 84"/>
                    <a:gd name="T51" fmla="*/ 10 h 64"/>
                    <a:gd name="T52" fmla="*/ 62 w 84"/>
                    <a:gd name="T53" fmla="*/ 0 h 64"/>
                    <a:gd name="T54" fmla="*/ 65 w 84"/>
                    <a:gd name="T55" fmla="*/ 1 h 64"/>
                    <a:gd name="T56" fmla="*/ 69 w 84"/>
                    <a:gd name="T57" fmla="*/ 5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4" h="64">
                      <a:moveTo>
                        <a:pt x="69" y="5"/>
                      </a:moveTo>
                      <a:cubicBezTo>
                        <a:pt x="73" y="16"/>
                        <a:pt x="75" y="18"/>
                        <a:pt x="84" y="18"/>
                      </a:cubicBezTo>
                      <a:cubicBezTo>
                        <a:pt x="78" y="23"/>
                        <a:pt x="74" y="28"/>
                        <a:pt x="77" y="35"/>
                      </a:cubicBezTo>
                      <a:cubicBezTo>
                        <a:pt x="74" y="36"/>
                        <a:pt x="72" y="33"/>
                        <a:pt x="71" y="32"/>
                      </a:cubicBezTo>
                      <a:cubicBezTo>
                        <a:pt x="71" y="28"/>
                        <a:pt x="67" y="29"/>
                        <a:pt x="65" y="29"/>
                      </a:cubicBezTo>
                      <a:cubicBezTo>
                        <a:pt x="67" y="30"/>
                        <a:pt x="71" y="28"/>
                        <a:pt x="71" y="32"/>
                      </a:cubicBezTo>
                      <a:cubicBezTo>
                        <a:pt x="66" y="35"/>
                        <a:pt x="60" y="35"/>
                        <a:pt x="58" y="41"/>
                      </a:cubicBezTo>
                      <a:cubicBezTo>
                        <a:pt x="56" y="46"/>
                        <a:pt x="52" y="41"/>
                        <a:pt x="49" y="41"/>
                      </a:cubicBezTo>
                      <a:cubicBezTo>
                        <a:pt x="48" y="41"/>
                        <a:pt x="47" y="40"/>
                        <a:pt x="46" y="39"/>
                      </a:cubicBezTo>
                      <a:cubicBezTo>
                        <a:pt x="45" y="40"/>
                        <a:pt x="47" y="41"/>
                        <a:pt x="46" y="40"/>
                      </a:cubicBezTo>
                      <a:cubicBezTo>
                        <a:pt x="46" y="40"/>
                        <a:pt x="46" y="39"/>
                        <a:pt x="46" y="39"/>
                      </a:cubicBezTo>
                      <a:cubicBezTo>
                        <a:pt x="42" y="40"/>
                        <a:pt x="42" y="35"/>
                        <a:pt x="38" y="34"/>
                      </a:cubicBezTo>
                      <a:cubicBezTo>
                        <a:pt x="36" y="37"/>
                        <a:pt x="35" y="39"/>
                        <a:pt x="37" y="44"/>
                      </a:cubicBezTo>
                      <a:cubicBezTo>
                        <a:pt x="39" y="47"/>
                        <a:pt x="35" y="52"/>
                        <a:pt x="40" y="55"/>
                      </a:cubicBezTo>
                      <a:cubicBezTo>
                        <a:pt x="36" y="55"/>
                        <a:pt x="32" y="60"/>
                        <a:pt x="32" y="52"/>
                      </a:cubicBezTo>
                      <a:cubicBezTo>
                        <a:pt x="32" y="48"/>
                        <a:pt x="28" y="48"/>
                        <a:pt x="26" y="49"/>
                      </a:cubicBezTo>
                      <a:cubicBezTo>
                        <a:pt x="21" y="52"/>
                        <a:pt x="17" y="56"/>
                        <a:pt x="18" y="64"/>
                      </a:cubicBezTo>
                      <a:cubicBezTo>
                        <a:pt x="14" y="60"/>
                        <a:pt x="6" y="60"/>
                        <a:pt x="10" y="51"/>
                      </a:cubicBezTo>
                      <a:cubicBezTo>
                        <a:pt x="11" y="50"/>
                        <a:pt x="7" y="48"/>
                        <a:pt x="5" y="50"/>
                      </a:cubicBezTo>
                      <a:cubicBezTo>
                        <a:pt x="4" y="52"/>
                        <a:pt x="4" y="55"/>
                        <a:pt x="2" y="52"/>
                      </a:cubicBezTo>
                      <a:cubicBezTo>
                        <a:pt x="0" y="51"/>
                        <a:pt x="1" y="49"/>
                        <a:pt x="2" y="47"/>
                      </a:cubicBezTo>
                      <a:cubicBezTo>
                        <a:pt x="3" y="43"/>
                        <a:pt x="7" y="45"/>
                        <a:pt x="10" y="44"/>
                      </a:cubicBezTo>
                      <a:cubicBezTo>
                        <a:pt x="9" y="41"/>
                        <a:pt x="6" y="41"/>
                        <a:pt x="5" y="39"/>
                      </a:cubicBezTo>
                      <a:cubicBezTo>
                        <a:pt x="7" y="30"/>
                        <a:pt x="15" y="29"/>
                        <a:pt x="22" y="26"/>
                      </a:cubicBezTo>
                      <a:cubicBezTo>
                        <a:pt x="31" y="22"/>
                        <a:pt x="41" y="20"/>
                        <a:pt x="49" y="13"/>
                      </a:cubicBezTo>
                      <a:cubicBezTo>
                        <a:pt x="46" y="13"/>
                        <a:pt x="44" y="13"/>
                        <a:pt x="43" y="10"/>
                      </a:cubicBezTo>
                      <a:cubicBezTo>
                        <a:pt x="48" y="4"/>
                        <a:pt x="56" y="3"/>
                        <a:pt x="62" y="0"/>
                      </a:cubicBezTo>
                      <a:cubicBezTo>
                        <a:pt x="63" y="0"/>
                        <a:pt x="64" y="1"/>
                        <a:pt x="65" y="1"/>
                      </a:cubicBezTo>
                      <a:cubicBezTo>
                        <a:pt x="67" y="2"/>
                        <a:pt x="67" y="4"/>
                        <a:pt x="69" y="5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" name="Freeform 751"/>
                <p:cNvSpPr>
                  <a:spLocks/>
                </p:cNvSpPr>
                <p:nvPr userDrawn="1"/>
              </p:nvSpPr>
              <p:spPr bwMode="auto">
                <a:xfrm>
                  <a:off x="4903" y="608"/>
                  <a:ext cx="126" cy="56"/>
                </a:xfrm>
                <a:custGeom>
                  <a:avLst/>
                  <a:gdLst>
                    <a:gd name="T0" fmla="*/ 99 w 110"/>
                    <a:gd name="T1" fmla="*/ 2 h 48"/>
                    <a:gd name="T2" fmla="*/ 110 w 110"/>
                    <a:gd name="T3" fmla="*/ 2 h 48"/>
                    <a:gd name="T4" fmla="*/ 78 w 110"/>
                    <a:gd name="T5" fmla="*/ 20 h 48"/>
                    <a:gd name="T6" fmla="*/ 60 w 110"/>
                    <a:gd name="T7" fmla="*/ 31 h 48"/>
                    <a:gd name="T8" fmla="*/ 58 w 110"/>
                    <a:gd name="T9" fmla="*/ 30 h 48"/>
                    <a:gd name="T10" fmla="*/ 34 w 110"/>
                    <a:gd name="T11" fmla="*/ 37 h 48"/>
                    <a:gd name="T12" fmla="*/ 22 w 110"/>
                    <a:gd name="T13" fmla="*/ 38 h 48"/>
                    <a:gd name="T14" fmla="*/ 16 w 110"/>
                    <a:gd name="T15" fmla="*/ 48 h 48"/>
                    <a:gd name="T16" fmla="*/ 5 w 110"/>
                    <a:gd name="T17" fmla="*/ 41 h 48"/>
                    <a:gd name="T18" fmla="*/ 0 w 110"/>
                    <a:gd name="T19" fmla="*/ 41 h 48"/>
                    <a:gd name="T20" fmla="*/ 9 w 110"/>
                    <a:gd name="T21" fmla="*/ 37 h 48"/>
                    <a:gd name="T22" fmla="*/ 11 w 110"/>
                    <a:gd name="T23" fmla="*/ 36 h 48"/>
                    <a:gd name="T24" fmla="*/ 22 w 110"/>
                    <a:gd name="T25" fmla="*/ 32 h 48"/>
                    <a:gd name="T26" fmla="*/ 52 w 110"/>
                    <a:gd name="T27" fmla="*/ 18 h 48"/>
                    <a:gd name="T28" fmla="*/ 62 w 110"/>
                    <a:gd name="T29" fmla="*/ 12 h 48"/>
                    <a:gd name="T30" fmla="*/ 69 w 110"/>
                    <a:gd name="T31" fmla="*/ 10 h 48"/>
                    <a:gd name="T32" fmla="*/ 54 w 110"/>
                    <a:gd name="T33" fmla="*/ 25 h 48"/>
                    <a:gd name="T34" fmla="*/ 69 w 110"/>
                    <a:gd name="T35" fmla="*/ 12 h 48"/>
                    <a:gd name="T36" fmla="*/ 73 w 110"/>
                    <a:gd name="T37" fmla="*/ 4 h 48"/>
                    <a:gd name="T38" fmla="*/ 75 w 110"/>
                    <a:gd name="T39" fmla="*/ 1 h 48"/>
                    <a:gd name="T40" fmla="*/ 78 w 110"/>
                    <a:gd name="T41" fmla="*/ 1 h 48"/>
                    <a:gd name="T42" fmla="*/ 80 w 110"/>
                    <a:gd name="T43" fmla="*/ 7 h 48"/>
                    <a:gd name="T44" fmla="*/ 82 w 110"/>
                    <a:gd name="T45" fmla="*/ 8 h 48"/>
                    <a:gd name="T46" fmla="*/ 85 w 110"/>
                    <a:gd name="T47" fmla="*/ 7 h 48"/>
                    <a:gd name="T48" fmla="*/ 89 w 110"/>
                    <a:gd name="T49" fmla="*/ 5 h 48"/>
                    <a:gd name="T50" fmla="*/ 91 w 110"/>
                    <a:gd name="T51" fmla="*/ 4 h 48"/>
                    <a:gd name="T52" fmla="*/ 93 w 110"/>
                    <a:gd name="T53" fmla="*/ 4 h 48"/>
                    <a:gd name="T54" fmla="*/ 94 w 110"/>
                    <a:gd name="T55" fmla="*/ 3 h 48"/>
                    <a:gd name="T56" fmla="*/ 96 w 110"/>
                    <a:gd name="T57" fmla="*/ 2 h 48"/>
                    <a:gd name="T58" fmla="*/ 99 w 110"/>
                    <a:gd name="T59" fmla="*/ 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10" h="48">
                      <a:moveTo>
                        <a:pt x="99" y="2"/>
                      </a:moveTo>
                      <a:cubicBezTo>
                        <a:pt x="102" y="5"/>
                        <a:pt x="106" y="2"/>
                        <a:pt x="110" y="2"/>
                      </a:cubicBezTo>
                      <a:cubicBezTo>
                        <a:pt x="102" y="13"/>
                        <a:pt x="90" y="16"/>
                        <a:pt x="78" y="20"/>
                      </a:cubicBezTo>
                      <a:cubicBezTo>
                        <a:pt x="72" y="23"/>
                        <a:pt x="65" y="26"/>
                        <a:pt x="60" y="31"/>
                      </a:cubicBezTo>
                      <a:cubicBezTo>
                        <a:pt x="59" y="31"/>
                        <a:pt x="58" y="30"/>
                        <a:pt x="58" y="30"/>
                      </a:cubicBezTo>
                      <a:cubicBezTo>
                        <a:pt x="50" y="34"/>
                        <a:pt x="42" y="35"/>
                        <a:pt x="34" y="37"/>
                      </a:cubicBezTo>
                      <a:cubicBezTo>
                        <a:pt x="30" y="36"/>
                        <a:pt x="27" y="44"/>
                        <a:pt x="22" y="38"/>
                      </a:cubicBezTo>
                      <a:cubicBezTo>
                        <a:pt x="18" y="39"/>
                        <a:pt x="19" y="44"/>
                        <a:pt x="16" y="48"/>
                      </a:cubicBezTo>
                      <a:cubicBezTo>
                        <a:pt x="15" y="42"/>
                        <a:pt x="13" y="37"/>
                        <a:pt x="5" y="41"/>
                      </a:cubicBezTo>
                      <a:cubicBezTo>
                        <a:pt x="4" y="42"/>
                        <a:pt x="2" y="42"/>
                        <a:pt x="0" y="41"/>
                      </a:cubicBezTo>
                      <a:cubicBezTo>
                        <a:pt x="3" y="40"/>
                        <a:pt x="6" y="38"/>
                        <a:pt x="9" y="37"/>
                      </a:cubicBezTo>
                      <a:cubicBezTo>
                        <a:pt x="9" y="37"/>
                        <a:pt x="10" y="36"/>
                        <a:pt x="11" y="36"/>
                      </a:cubicBezTo>
                      <a:cubicBezTo>
                        <a:pt x="14" y="33"/>
                        <a:pt x="19" y="37"/>
                        <a:pt x="22" y="32"/>
                      </a:cubicBezTo>
                      <a:cubicBezTo>
                        <a:pt x="31" y="24"/>
                        <a:pt x="42" y="22"/>
                        <a:pt x="52" y="18"/>
                      </a:cubicBezTo>
                      <a:cubicBezTo>
                        <a:pt x="56" y="16"/>
                        <a:pt x="59" y="14"/>
                        <a:pt x="62" y="12"/>
                      </a:cubicBezTo>
                      <a:cubicBezTo>
                        <a:pt x="64" y="9"/>
                        <a:pt x="66" y="8"/>
                        <a:pt x="69" y="10"/>
                      </a:cubicBezTo>
                      <a:cubicBezTo>
                        <a:pt x="67" y="18"/>
                        <a:pt x="59" y="21"/>
                        <a:pt x="54" y="25"/>
                      </a:cubicBezTo>
                      <a:cubicBezTo>
                        <a:pt x="59" y="21"/>
                        <a:pt x="66" y="19"/>
                        <a:pt x="69" y="12"/>
                      </a:cubicBezTo>
                      <a:cubicBezTo>
                        <a:pt x="70" y="9"/>
                        <a:pt x="72" y="7"/>
                        <a:pt x="73" y="4"/>
                      </a:cubicBezTo>
                      <a:cubicBezTo>
                        <a:pt x="74" y="3"/>
                        <a:pt x="74" y="2"/>
                        <a:pt x="75" y="1"/>
                      </a:cubicBezTo>
                      <a:cubicBezTo>
                        <a:pt x="76" y="1"/>
                        <a:pt x="77" y="0"/>
                        <a:pt x="78" y="1"/>
                      </a:cubicBezTo>
                      <a:cubicBezTo>
                        <a:pt x="79" y="3"/>
                        <a:pt x="79" y="5"/>
                        <a:pt x="80" y="7"/>
                      </a:cubicBezTo>
                      <a:cubicBezTo>
                        <a:pt x="81" y="8"/>
                        <a:pt x="81" y="8"/>
                        <a:pt x="82" y="8"/>
                      </a:cubicBezTo>
                      <a:cubicBezTo>
                        <a:pt x="83" y="8"/>
                        <a:pt x="84" y="7"/>
                        <a:pt x="85" y="7"/>
                      </a:cubicBezTo>
                      <a:cubicBezTo>
                        <a:pt x="86" y="7"/>
                        <a:pt x="87" y="6"/>
                        <a:pt x="89" y="5"/>
                      </a:cubicBezTo>
                      <a:cubicBezTo>
                        <a:pt x="89" y="5"/>
                        <a:pt x="90" y="4"/>
                        <a:pt x="91" y="4"/>
                      </a:cubicBezTo>
                      <a:cubicBezTo>
                        <a:pt x="92" y="3"/>
                        <a:pt x="92" y="6"/>
                        <a:pt x="93" y="4"/>
                      </a:cubicBezTo>
                      <a:cubicBezTo>
                        <a:pt x="93" y="4"/>
                        <a:pt x="94" y="3"/>
                        <a:pt x="94" y="3"/>
                      </a:cubicBezTo>
                      <a:cubicBezTo>
                        <a:pt x="94" y="3"/>
                        <a:pt x="95" y="2"/>
                        <a:pt x="96" y="2"/>
                      </a:cubicBezTo>
                      <a:cubicBezTo>
                        <a:pt x="97" y="2"/>
                        <a:pt x="98" y="2"/>
                        <a:pt x="99" y="2"/>
                      </a:cubicBezTo>
                      <a:close/>
                    </a:path>
                  </a:pathLst>
                </a:custGeom>
                <a:solidFill>
                  <a:srgbClr val="A8A6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" name="Freeform 752"/>
                <p:cNvSpPr>
                  <a:spLocks/>
                </p:cNvSpPr>
                <p:nvPr userDrawn="1"/>
              </p:nvSpPr>
              <p:spPr bwMode="auto">
                <a:xfrm>
                  <a:off x="4974" y="685"/>
                  <a:ext cx="15" cy="11"/>
                </a:xfrm>
                <a:custGeom>
                  <a:avLst/>
                  <a:gdLst>
                    <a:gd name="T0" fmla="*/ 1 w 13"/>
                    <a:gd name="T1" fmla="*/ 10 h 10"/>
                    <a:gd name="T2" fmla="*/ 2 w 13"/>
                    <a:gd name="T3" fmla="*/ 5 h 10"/>
                    <a:gd name="T4" fmla="*/ 12 w 13"/>
                    <a:gd name="T5" fmla="*/ 0 h 10"/>
                    <a:gd name="T6" fmla="*/ 13 w 13"/>
                    <a:gd name="T7" fmla="*/ 1 h 10"/>
                    <a:gd name="T8" fmla="*/ 12 w 13"/>
                    <a:gd name="T9" fmla="*/ 4 h 10"/>
                    <a:gd name="T10" fmla="*/ 1 w 13"/>
                    <a:gd name="T11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0">
                      <a:moveTo>
                        <a:pt x="1" y="10"/>
                      </a:moveTo>
                      <a:cubicBezTo>
                        <a:pt x="0" y="8"/>
                        <a:pt x="0" y="5"/>
                        <a:pt x="2" y="5"/>
                      </a:cubicBezTo>
                      <a:cubicBezTo>
                        <a:pt x="6" y="4"/>
                        <a:pt x="8" y="0"/>
                        <a:pt x="12" y="0"/>
                      </a:cubicBezTo>
                      <a:cubicBezTo>
                        <a:pt x="12" y="0"/>
                        <a:pt x="13" y="1"/>
                        <a:pt x="13" y="1"/>
                      </a:cubicBezTo>
                      <a:cubicBezTo>
                        <a:pt x="13" y="2"/>
                        <a:pt x="13" y="4"/>
                        <a:pt x="12" y="4"/>
                      </a:cubicBezTo>
                      <a:cubicBezTo>
                        <a:pt x="9" y="6"/>
                        <a:pt x="5" y="8"/>
                        <a:pt x="1" y="10"/>
                      </a:cubicBezTo>
                      <a:close/>
                    </a:path>
                  </a:pathLst>
                </a:custGeom>
                <a:solidFill>
                  <a:srgbClr val="ADA6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" name="Freeform 753"/>
                <p:cNvSpPr>
                  <a:spLocks/>
                </p:cNvSpPr>
                <p:nvPr userDrawn="1"/>
              </p:nvSpPr>
              <p:spPr bwMode="auto">
                <a:xfrm>
                  <a:off x="4942" y="666"/>
                  <a:ext cx="17" cy="12"/>
                </a:xfrm>
                <a:custGeom>
                  <a:avLst/>
                  <a:gdLst>
                    <a:gd name="T0" fmla="*/ 13 w 15"/>
                    <a:gd name="T1" fmla="*/ 5 h 10"/>
                    <a:gd name="T2" fmla="*/ 0 w 15"/>
                    <a:gd name="T3" fmla="*/ 10 h 10"/>
                    <a:gd name="T4" fmla="*/ 11 w 15"/>
                    <a:gd name="T5" fmla="*/ 0 h 10"/>
                    <a:gd name="T6" fmla="*/ 14 w 15"/>
                    <a:gd name="T7" fmla="*/ 1 h 10"/>
                    <a:gd name="T8" fmla="*/ 15 w 15"/>
                    <a:gd name="T9" fmla="*/ 3 h 10"/>
                    <a:gd name="T10" fmla="*/ 15 w 15"/>
                    <a:gd name="T11" fmla="*/ 4 h 10"/>
                    <a:gd name="T12" fmla="*/ 13 w 15"/>
                    <a:gd name="T13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10">
                      <a:moveTo>
                        <a:pt x="13" y="5"/>
                      </a:moveTo>
                      <a:cubicBezTo>
                        <a:pt x="9" y="6"/>
                        <a:pt x="6" y="7"/>
                        <a:pt x="0" y="10"/>
                      </a:cubicBezTo>
                      <a:cubicBezTo>
                        <a:pt x="3" y="4"/>
                        <a:pt x="7" y="2"/>
                        <a:pt x="11" y="0"/>
                      </a:cubicBezTo>
                      <a:cubicBezTo>
                        <a:pt x="12" y="1"/>
                        <a:pt x="13" y="1"/>
                        <a:pt x="14" y="1"/>
                      </a:cubicBezTo>
                      <a:cubicBezTo>
                        <a:pt x="15" y="2"/>
                        <a:pt x="15" y="2"/>
                        <a:pt x="15" y="3"/>
                      </a:cubicBezTo>
                      <a:cubicBezTo>
                        <a:pt x="15" y="3"/>
                        <a:pt x="15" y="3"/>
                        <a:pt x="15" y="4"/>
                      </a:cubicBezTo>
                      <a:cubicBezTo>
                        <a:pt x="14" y="4"/>
                        <a:pt x="13" y="4"/>
                        <a:pt x="13" y="5"/>
                      </a:cubicBezTo>
                      <a:close/>
                    </a:path>
                  </a:pathLst>
                </a:custGeom>
                <a:solidFill>
                  <a:srgbClr val="C2C2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" name="Freeform 754"/>
                <p:cNvSpPr>
                  <a:spLocks/>
                </p:cNvSpPr>
                <p:nvPr userDrawn="1"/>
              </p:nvSpPr>
              <p:spPr bwMode="auto">
                <a:xfrm>
                  <a:off x="5012" y="649"/>
                  <a:ext cx="12" cy="9"/>
                </a:xfrm>
                <a:custGeom>
                  <a:avLst/>
                  <a:gdLst>
                    <a:gd name="T0" fmla="*/ 10 w 10"/>
                    <a:gd name="T1" fmla="*/ 0 h 8"/>
                    <a:gd name="T2" fmla="*/ 9 w 10"/>
                    <a:gd name="T3" fmla="*/ 6 h 8"/>
                    <a:gd name="T4" fmla="*/ 6 w 10"/>
                    <a:gd name="T5" fmla="*/ 7 h 8"/>
                    <a:gd name="T6" fmla="*/ 1 w 10"/>
                    <a:gd name="T7" fmla="*/ 5 h 8"/>
                    <a:gd name="T8" fmla="*/ 6 w 10"/>
                    <a:gd name="T9" fmla="*/ 2 h 8"/>
                    <a:gd name="T10" fmla="*/ 10 w 10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8">
                      <a:moveTo>
                        <a:pt x="10" y="0"/>
                      </a:moveTo>
                      <a:cubicBezTo>
                        <a:pt x="10" y="2"/>
                        <a:pt x="10" y="4"/>
                        <a:pt x="9" y="6"/>
                      </a:cubicBezTo>
                      <a:cubicBezTo>
                        <a:pt x="8" y="6"/>
                        <a:pt x="7" y="6"/>
                        <a:pt x="6" y="7"/>
                      </a:cubicBezTo>
                      <a:cubicBezTo>
                        <a:pt x="4" y="7"/>
                        <a:pt x="1" y="8"/>
                        <a:pt x="1" y="5"/>
                      </a:cubicBezTo>
                      <a:cubicBezTo>
                        <a:pt x="0" y="2"/>
                        <a:pt x="4" y="2"/>
                        <a:pt x="6" y="2"/>
                      </a:cubicBezTo>
                      <a:cubicBezTo>
                        <a:pt x="7" y="1"/>
                        <a:pt x="8" y="1"/>
                        <a:pt x="10" y="0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" name="Freeform 755"/>
                <p:cNvSpPr>
                  <a:spLocks/>
                </p:cNvSpPr>
                <p:nvPr userDrawn="1"/>
              </p:nvSpPr>
              <p:spPr bwMode="auto">
                <a:xfrm>
                  <a:off x="4958" y="664"/>
                  <a:ext cx="7" cy="7"/>
                </a:xfrm>
                <a:custGeom>
                  <a:avLst/>
                  <a:gdLst>
                    <a:gd name="T0" fmla="*/ 1 w 6"/>
                    <a:gd name="T1" fmla="*/ 6 h 6"/>
                    <a:gd name="T2" fmla="*/ 0 w 6"/>
                    <a:gd name="T3" fmla="*/ 3 h 6"/>
                    <a:gd name="T4" fmla="*/ 3 w 6"/>
                    <a:gd name="T5" fmla="*/ 2 h 6"/>
                    <a:gd name="T6" fmla="*/ 5 w 6"/>
                    <a:gd name="T7" fmla="*/ 1 h 6"/>
                    <a:gd name="T8" fmla="*/ 5 w 6"/>
                    <a:gd name="T9" fmla="*/ 3 h 6"/>
                    <a:gd name="T10" fmla="*/ 1 w 6"/>
                    <a:gd name="T11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1" y="6"/>
                      </a:moveTo>
                      <a:cubicBezTo>
                        <a:pt x="0" y="5"/>
                        <a:pt x="0" y="4"/>
                        <a:pt x="0" y="3"/>
                      </a:cubicBezTo>
                      <a:cubicBezTo>
                        <a:pt x="1" y="3"/>
                        <a:pt x="2" y="2"/>
                        <a:pt x="3" y="2"/>
                      </a:cubicBezTo>
                      <a:cubicBezTo>
                        <a:pt x="4" y="1"/>
                        <a:pt x="5" y="0"/>
                        <a:pt x="5" y="1"/>
                      </a:cubicBezTo>
                      <a:cubicBezTo>
                        <a:pt x="6" y="2"/>
                        <a:pt x="5" y="3"/>
                        <a:pt x="5" y="3"/>
                      </a:cubicBezTo>
                      <a:cubicBezTo>
                        <a:pt x="3" y="4"/>
                        <a:pt x="2" y="5"/>
                        <a:pt x="1" y="6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" name="Freeform 756"/>
                <p:cNvSpPr>
                  <a:spLocks/>
                </p:cNvSpPr>
                <p:nvPr userDrawn="1"/>
              </p:nvSpPr>
              <p:spPr bwMode="auto">
                <a:xfrm>
                  <a:off x="4964" y="646"/>
                  <a:ext cx="3" cy="3"/>
                </a:xfrm>
                <a:custGeom>
                  <a:avLst/>
                  <a:gdLst>
                    <a:gd name="T0" fmla="*/ 2 w 3"/>
                    <a:gd name="T1" fmla="*/ 2 h 2"/>
                    <a:gd name="T2" fmla="*/ 0 w 3"/>
                    <a:gd name="T3" fmla="*/ 2 h 2"/>
                    <a:gd name="T4" fmla="*/ 1 w 3"/>
                    <a:gd name="T5" fmla="*/ 1 h 2"/>
                    <a:gd name="T6" fmla="*/ 3 w 3"/>
                    <a:gd name="T7" fmla="*/ 1 h 2"/>
                    <a:gd name="T8" fmla="*/ 2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2" y="0"/>
                        <a:pt x="3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" name="Freeform 757"/>
                <p:cNvSpPr>
                  <a:spLocks/>
                </p:cNvSpPr>
                <p:nvPr userDrawn="1"/>
              </p:nvSpPr>
              <p:spPr bwMode="auto">
                <a:xfrm>
                  <a:off x="4943" y="653"/>
                  <a:ext cx="3" cy="2"/>
                </a:xfrm>
                <a:custGeom>
                  <a:avLst/>
                  <a:gdLst>
                    <a:gd name="T0" fmla="*/ 3 w 3"/>
                    <a:gd name="T1" fmla="*/ 1 h 1"/>
                    <a:gd name="T2" fmla="*/ 0 w 3"/>
                    <a:gd name="T3" fmla="*/ 0 h 1"/>
                    <a:gd name="T4" fmla="*/ 3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2" y="1"/>
                        <a:pt x="1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" name="Freeform 758"/>
                <p:cNvSpPr>
                  <a:spLocks/>
                </p:cNvSpPr>
                <p:nvPr userDrawn="1"/>
              </p:nvSpPr>
              <p:spPr bwMode="auto">
                <a:xfrm>
                  <a:off x="5276" y="471"/>
                  <a:ext cx="24" cy="27"/>
                </a:xfrm>
                <a:custGeom>
                  <a:avLst/>
                  <a:gdLst>
                    <a:gd name="T0" fmla="*/ 21 w 21"/>
                    <a:gd name="T1" fmla="*/ 21 h 23"/>
                    <a:gd name="T2" fmla="*/ 9 w 21"/>
                    <a:gd name="T3" fmla="*/ 16 h 23"/>
                    <a:gd name="T4" fmla="*/ 0 w 21"/>
                    <a:gd name="T5" fmla="*/ 8 h 23"/>
                    <a:gd name="T6" fmla="*/ 10 w 21"/>
                    <a:gd name="T7" fmla="*/ 0 h 23"/>
                    <a:gd name="T8" fmla="*/ 16 w 21"/>
                    <a:gd name="T9" fmla="*/ 8 h 23"/>
                    <a:gd name="T10" fmla="*/ 21 w 21"/>
                    <a:gd name="T11" fmla="*/ 2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" h="23">
                      <a:moveTo>
                        <a:pt x="21" y="21"/>
                      </a:moveTo>
                      <a:cubicBezTo>
                        <a:pt x="15" y="23"/>
                        <a:pt x="13" y="16"/>
                        <a:pt x="9" y="16"/>
                      </a:cubicBezTo>
                      <a:cubicBezTo>
                        <a:pt x="7" y="12"/>
                        <a:pt x="4" y="11"/>
                        <a:pt x="0" y="8"/>
                      </a:cubicBezTo>
                      <a:cubicBezTo>
                        <a:pt x="5" y="7"/>
                        <a:pt x="6" y="2"/>
                        <a:pt x="10" y="0"/>
                      </a:cubicBezTo>
                      <a:cubicBezTo>
                        <a:pt x="12" y="2"/>
                        <a:pt x="15" y="5"/>
                        <a:pt x="16" y="8"/>
                      </a:cubicBezTo>
                      <a:cubicBezTo>
                        <a:pt x="17" y="13"/>
                        <a:pt x="20" y="16"/>
                        <a:pt x="21" y="21"/>
                      </a:cubicBezTo>
                      <a:close/>
                    </a:path>
                  </a:pathLst>
                </a:custGeom>
                <a:solidFill>
                  <a:srgbClr val="2F32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" name="Freeform 759"/>
                <p:cNvSpPr>
                  <a:spLocks/>
                </p:cNvSpPr>
                <p:nvPr userDrawn="1"/>
              </p:nvSpPr>
              <p:spPr bwMode="auto">
                <a:xfrm>
                  <a:off x="5273" y="450"/>
                  <a:ext cx="15" cy="21"/>
                </a:xfrm>
                <a:custGeom>
                  <a:avLst/>
                  <a:gdLst>
                    <a:gd name="T0" fmla="*/ 13 w 13"/>
                    <a:gd name="T1" fmla="*/ 18 h 18"/>
                    <a:gd name="T2" fmla="*/ 3 w 13"/>
                    <a:gd name="T3" fmla="*/ 16 h 18"/>
                    <a:gd name="T4" fmla="*/ 9 w 13"/>
                    <a:gd name="T5" fmla="*/ 10 h 18"/>
                    <a:gd name="T6" fmla="*/ 2 w 13"/>
                    <a:gd name="T7" fmla="*/ 0 h 18"/>
                    <a:gd name="T8" fmla="*/ 13 w 13"/>
                    <a:gd name="T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8">
                      <a:moveTo>
                        <a:pt x="13" y="18"/>
                      </a:moveTo>
                      <a:cubicBezTo>
                        <a:pt x="10" y="17"/>
                        <a:pt x="6" y="17"/>
                        <a:pt x="3" y="16"/>
                      </a:cubicBezTo>
                      <a:cubicBezTo>
                        <a:pt x="2" y="11"/>
                        <a:pt x="8" y="14"/>
                        <a:pt x="9" y="10"/>
                      </a:cubicBezTo>
                      <a:cubicBezTo>
                        <a:pt x="7" y="7"/>
                        <a:pt x="0" y="6"/>
                        <a:pt x="2" y="0"/>
                      </a:cubicBezTo>
                      <a:cubicBezTo>
                        <a:pt x="12" y="2"/>
                        <a:pt x="13" y="10"/>
                        <a:pt x="13" y="18"/>
                      </a:cubicBezTo>
                      <a:close/>
                    </a:path>
                  </a:pathLst>
                </a:custGeom>
                <a:solidFill>
                  <a:srgbClr val="2F32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" name="Freeform 760"/>
                <p:cNvSpPr>
                  <a:spLocks/>
                </p:cNvSpPr>
                <p:nvPr userDrawn="1"/>
              </p:nvSpPr>
              <p:spPr bwMode="auto">
                <a:xfrm>
                  <a:off x="5289" y="480"/>
                  <a:ext cx="13" cy="15"/>
                </a:xfrm>
                <a:custGeom>
                  <a:avLst/>
                  <a:gdLst>
                    <a:gd name="T0" fmla="*/ 10 w 11"/>
                    <a:gd name="T1" fmla="*/ 13 h 13"/>
                    <a:gd name="T2" fmla="*/ 5 w 11"/>
                    <a:gd name="T3" fmla="*/ 0 h 13"/>
                    <a:gd name="T4" fmla="*/ 10 w 11"/>
                    <a:gd name="T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13">
                      <a:moveTo>
                        <a:pt x="10" y="13"/>
                      </a:moveTo>
                      <a:cubicBezTo>
                        <a:pt x="6" y="9"/>
                        <a:pt x="0" y="7"/>
                        <a:pt x="5" y="0"/>
                      </a:cubicBezTo>
                      <a:cubicBezTo>
                        <a:pt x="10" y="3"/>
                        <a:pt x="11" y="7"/>
                        <a:pt x="10" y="13"/>
                      </a:cubicBezTo>
                      <a:close/>
                    </a:path>
                  </a:pathLst>
                </a:custGeom>
                <a:solidFill>
                  <a:srgbClr val="2F36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" name="Freeform 761"/>
                <p:cNvSpPr>
                  <a:spLocks/>
                </p:cNvSpPr>
                <p:nvPr userDrawn="1"/>
              </p:nvSpPr>
              <p:spPr bwMode="auto">
                <a:xfrm>
                  <a:off x="5348" y="353"/>
                  <a:ext cx="39" cy="45"/>
                </a:xfrm>
                <a:custGeom>
                  <a:avLst/>
                  <a:gdLst>
                    <a:gd name="T0" fmla="*/ 17 w 34"/>
                    <a:gd name="T1" fmla="*/ 17 h 39"/>
                    <a:gd name="T2" fmla="*/ 33 w 34"/>
                    <a:gd name="T3" fmla="*/ 0 h 39"/>
                    <a:gd name="T4" fmla="*/ 31 w 34"/>
                    <a:gd name="T5" fmla="*/ 14 h 39"/>
                    <a:gd name="T6" fmla="*/ 31 w 34"/>
                    <a:gd name="T7" fmla="*/ 14 h 39"/>
                    <a:gd name="T8" fmla="*/ 27 w 34"/>
                    <a:gd name="T9" fmla="*/ 11 h 39"/>
                    <a:gd name="T10" fmla="*/ 26 w 34"/>
                    <a:gd name="T11" fmla="*/ 15 h 39"/>
                    <a:gd name="T12" fmla="*/ 17 w 34"/>
                    <a:gd name="T13" fmla="*/ 28 h 39"/>
                    <a:gd name="T14" fmla="*/ 12 w 34"/>
                    <a:gd name="T15" fmla="*/ 32 h 39"/>
                    <a:gd name="T16" fmla="*/ 0 w 34"/>
                    <a:gd name="T17" fmla="*/ 39 h 39"/>
                    <a:gd name="T18" fmla="*/ 17 w 34"/>
                    <a:gd name="T19" fmla="*/ 1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9">
                      <a:moveTo>
                        <a:pt x="17" y="17"/>
                      </a:moveTo>
                      <a:cubicBezTo>
                        <a:pt x="22" y="12"/>
                        <a:pt x="28" y="6"/>
                        <a:pt x="33" y="0"/>
                      </a:cubicBezTo>
                      <a:cubicBezTo>
                        <a:pt x="33" y="5"/>
                        <a:pt x="34" y="10"/>
                        <a:pt x="31" y="14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0" y="13"/>
                        <a:pt x="29" y="11"/>
                        <a:pt x="27" y="11"/>
                      </a:cubicBezTo>
                      <a:cubicBezTo>
                        <a:pt x="26" y="12"/>
                        <a:pt x="26" y="14"/>
                        <a:pt x="26" y="15"/>
                      </a:cubicBezTo>
                      <a:cubicBezTo>
                        <a:pt x="26" y="25"/>
                        <a:pt x="26" y="26"/>
                        <a:pt x="17" y="28"/>
                      </a:cubicBezTo>
                      <a:cubicBezTo>
                        <a:pt x="14" y="28"/>
                        <a:pt x="12" y="29"/>
                        <a:pt x="12" y="32"/>
                      </a:cubicBezTo>
                      <a:cubicBezTo>
                        <a:pt x="10" y="38"/>
                        <a:pt x="5" y="39"/>
                        <a:pt x="0" y="39"/>
                      </a:cubicBezTo>
                      <a:cubicBezTo>
                        <a:pt x="4" y="31"/>
                        <a:pt x="10" y="24"/>
                        <a:pt x="17" y="17"/>
                      </a:cubicBezTo>
                      <a:close/>
                    </a:path>
                  </a:pathLst>
                </a:custGeom>
                <a:solidFill>
                  <a:srgbClr val="828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" name="Freeform 762"/>
                <p:cNvSpPr>
                  <a:spLocks/>
                </p:cNvSpPr>
                <p:nvPr userDrawn="1"/>
              </p:nvSpPr>
              <p:spPr bwMode="auto">
                <a:xfrm>
                  <a:off x="5363" y="418"/>
                  <a:ext cx="5" cy="4"/>
                </a:xfrm>
                <a:custGeom>
                  <a:avLst/>
                  <a:gdLst>
                    <a:gd name="T0" fmla="*/ 5 w 5"/>
                    <a:gd name="T1" fmla="*/ 1 h 3"/>
                    <a:gd name="T2" fmla="*/ 3 w 5"/>
                    <a:gd name="T3" fmla="*/ 2 h 3"/>
                    <a:gd name="T4" fmla="*/ 0 w 5"/>
                    <a:gd name="T5" fmla="*/ 3 h 3"/>
                    <a:gd name="T6" fmla="*/ 3 w 5"/>
                    <a:gd name="T7" fmla="*/ 1 h 3"/>
                    <a:gd name="T8" fmla="*/ 5 w 5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5" y="1"/>
                      </a:moveTo>
                      <a:cubicBezTo>
                        <a:pt x="5" y="2"/>
                        <a:pt x="4" y="2"/>
                        <a:pt x="3" y="2"/>
                      </a:cubicBezTo>
                      <a:cubicBezTo>
                        <a:pt x="2" y="2"/>
                        <a:pt x="1" y="2"/>
                        <a:pt x="0" y="3"/>
                      </a:cubicBezTo>
                      <a:cubicBezTo>
                        <a:pt x="0" y="0"/>
                        <a:pt x="2" y="0"/>
                        <a:pt x="3" y="1"/>
                      </a:cubicBezTo>
                      <a:cubicBezTo>
                        <a:pt x="4" y="1"/>
                        <a:pt x="5" y="1"/>
                        <a:pt x="5" y="1"/>
                      </a:cubicBezTo>
                      <a:close/>
                    </a:path>
                  </a:pathLst>
                </a:custGeom>
                <a:solidFill>
                  <a:srgbClr val="8385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" name="Freeform 763"/>
                <p:cNvSpPr>
                  <a:spLocks/>
                </p:cNvSpPr>
                <p:nvPr userDrawn="1"/>
              </p:nvSpPr>
              <p:spPr bwMode="auto">
                <a:xfrm>
                  <a:off x="5376" y="410"/>
                  <a:ext cx="7" cy="3"/>
                </a:xfrm>
                <a:custGeom>
                  <a:avLst/>
                  <a:gdLst>
                    <a:gd name="T0" fmla="*/ 0 w 6"/>
                    <a:gd name="T1" fmla="*/ 3 h 3"/>
                    <a:gd name="T2" fmla="*/ 1 w 6"/>
                    <a:gd name="T3" fmla="*/ 0 h 3"/>
                    <a:gd name="T4" fmla="*/ 5 w 6"/>
                    <a:gd name="T5" fmla="*/ 0 h 3"/>
                    <a:gd name="T6" fmla="*/ 4 w 6"/>
                    <a:gd name="T7" fmla="*/ 1 h 3"/>
                    <a:gd name="T8" fmla="*/ 0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0" y="3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ubicBezTo>
                        <a:pt x="6" y="1"/>
                        <a:pt x="6" y="1"/>
                        <a:pt x="4" y="1"/>
                      </a:cubicBezTo>
                      <a:cubicBezTo>
                        <a:pt x="3" y="2"/>
                        <a:pt x="2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8385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" name="Freeform 764"/>
                <p:cNvSpPr>
                  <a:spLocks/>
                </p:cNvSpPr>
                <p:nvPr userDrawn="1"/>
              </p:nvSpPr>
              <p:spPr bwMode="auto">
                <a:xfrm>
                  <a:off x="5382" y="370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828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" name="Freeform 765"/>
                <p:cNvSpPr>
                  <a:spLocks/>
                </p:cNvSpPr>
                <p:nvPr userDrawn="1"/>
              </p:nvSpPr>
              <p:spPr bwMode="auto">
                <a:xfrm>
                  <a:off x="5322" y="445"/>
                  <a:ext cx="7" cy="4"/>
                </a:xfrm>
                <a:custGeom>
                  <a:avLst/>
                  <a:gdLst>
                    <a:gd name="T0" fmla="*/ 3 w 6"/>
                    <a:gd name="T1" fmla="*/ 4 h 4"/>
                    <a:gd name="T2" fmla="*/ 1 w 6"/>
                    <a:gd name="T3" fmla="*/ 1 h 4"/>
                    <a:gd name="T4" fmla="*/ 5 w 6"/>
                    <a:gd name="T5" fmla="*/ 1 h 4"/>
                    <a:gd name="T6" fmla="*/ 3 w 6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3" y="4"/>
                      </a:moveTo>
                      <a:cubicBezTo>
                        <a:pt x="2" y="3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3"/>
                        <a:pt x="4" y="4"/>
                        <a:pt x="3" y="4"/>
                      </a:cubicBezTo>
                      <a:close/>
                    </a:path>
                  </a:pathLst>
                </a:custGeom>
                <a:solidFill>
                  <a:srgbClr val="7A7C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" name="Freeform 766"/>
                <p:cNvSpPr>
                  <a:spLocks/>
                </p:cNvSpPr>
                <p:nvPr userDrawn="1"/>
              </p:nvSpPr>
              <p:spPr bwMode="auto">
                <a:xfrm>
                  <a:off x="5322" y="439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7A7C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" name="Freeform 767"/>
                <p:cNvSpPr>
                  <a:spLocks/>
                </p:cNvSpPr>
                <p:nvPr userDrawn="1"/>
              </p:nvSpPr>
              <p:spPr bwMode="auto">
                <a:xfrm>
                  <a:off x="5252" y="473"/>
                  <a:ext cx="8" cy="7"/>
                </a:xfrm>
                <a:custGeom>
                  <a:avLst/>
                  <a:gdLst>
                    <a:gd name="T0" fmla="*/ 6 w 7"/>
                    <a:gd name="T1" fmla="*/ 5 h 6"/>
                    <a:gd name="T2" fmla="*/ 1 w 7"/>
                    <a:gd name="T3" fmla="*/ 4 h 6"/>
                    <a:gd name="T4" fmla="*/ 2 w 7"/>
                    <a:gd name="T5" fmla="*/ 0 h 6"/>
                    <a:gd name="T6" fmla="*/ 6 w 7"/>
                    <a:gd name="T7" fmla="*/ 1 h 6"/>
                    <a:gd name="T8" fmla="*/ 6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6" y="5"/>
                      </a:moveTo>
                      <a:cubicBezTo>
                        <a:pt x="4" y="6"/>
                        <a:pt x="3" y="5"/>
                        <a:pt x="1" y="4"/>
                      </a:cubicBezTo>
                      <a:cubicBezTo>
                        <a:pt x="0" y="3"/>
                        <a:pt x="0" y="2"/>
                        <a:pt x="2" y="0"/>
                      </a:cubicBezTo>
                      <a:cubicBezTo>
                        <a:pt x="3" y="0"/>
                        <a:pt x="5" y="0"/>
                        <a:pt x="6" y="1"/>
                      </a:cubicBezTo>
                      <a:cubicBezTo>
                        <a:pt x="7" y="2"/>
                        <a:pt x="7" y="4"/>
                        <a:pt x="6" y="5"/>
                      </a:cubicBezTo>
                      <a:close/>
                    </a:path>
                  </a:pathLst>
                </a:custGeom>
                <a:solidFill>
                  <a:srgbClr val="3C41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" name="Freeform 768"/>
                <p:cNvSpPr>
                  <a:spLocks/>
                </p:cNvSpPr>
                <p:nvPr userDrawn="1"/>
              </p:nvSpPr>
              <p:spPr bwMode="auto">
                <a:xfrm>
                  <a:off x="5082" y="563"/>
                  <a:ext cx="6" cy="4"/>
                </a:xfrm>
                <a:custGeom>
                  <a:avLst/>
                  <a:gdLst>
                    <a:gd name="T0" fmla="*/ 4 w 5"/>
                    <a:gd name="T1" fmla="*/ 1 h 3"/>
                    <a:gd name="T2" fmla="*/ 1 w 5"/>
                    <a:gd name="T3" fmla="*/ 3 h 3"/>
                    <a:gd name="T4" fmla="*/ 0 w 5"/>
                    <a:gd name="T5" fmla="*/ 3 h 3"/>
                    <a:gd name="T6" fmla="*/ 4 w 5"/>
                    <a:gd name="T7" fmla="*/ 0 h 3"/>
                    <a:gd name="T8" fmla="*/ 4 w 5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4" y="1"/>
                      </a:moveTo>
                      <a:cubicBezTo>
                        <a:pt x="4" y="3"/>
                        <a:pt x="3" y="3"/>
                        <a:pt x="1" y="3"/>
                      </a:cubicBezTo>
                      <a:cubicBezTo>
                        <a:pt x="1" y="3"/>
                        <a:pt x="0" y="3"/>
                        <a:pt x="0" y="3"/>
                      </a:cubicBezTo>
                      <a:cubicBezTo>
                        <a:pt x="1" y="2"/>
                        <a:pt x="2" y="1"/>
                        <a:pt x="4" y="0"/>
                      </a:cubicBezTo>
                      <a:cubicBezTo>
                        <a:pt x="5" y="0"/>
                        <a:pt x="5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B7BB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" name="Freeform 769"/>
                <p:cNvSpPr>
                  <a:spLocks/>
                </p:cNvSpPr>
                <p:nvPr userDrawn="1"/>
              </p:nvSpPr>
              <p:spPr bwMode="auto">
                <a:xfrm>
                  <a:off x="5088" y="559"/>
                  <a:ext cx="5" cy="4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0 h 4"/>
                    <a:gd name="T4" fmla="*/ 4 w 4"/>
                    <a:gd name="T5" fmla="*/ 2 h 4"/>
                    <a:gd name="T6" fmla="*/ 0 w 4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0" y="2"/>
                        <a:pt x="1" y="1"/>
                        <a:pt x="3" y="0"/>
                      </a:cubicBezTo>
                      <a:cubicBezTo>
                        <a:pt x="3" y="1"/>
                        <a:pt x="4" y="2"/>
                        <a:pt x="4" y="2"/>
                      </a:cubicBezTo>
                      <a:cubicBezTo>
                        <a:pt x="2" y="3"/>
                        <a:pt x="1" y="3"/>
                        <a:pt x="0" y="4"/>
                      </a:cubicBezTo>
                      <a:close/>
                    </a:path>
                  </a:pathLst>
                </a:custGeom>
                <a:solidFill>
                  <a:srgbClr val="B7BB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" name="Freeform 770"/>
                <p:cNvSpPr>
                  <a:spLocks/>
                </p:cNvSpPr>
                <p:nvPr userDrawn="1"/>
              </p:nvSpPr>
              <p:spPr bwMode="auto">
                <a:xfrm>
                  <a:off x="5092" y="555"/>
                  <a:ext cx="3" cy="4"/>
                </a:xfrm>
                <a:custGeom>
                  <a:avLst/>
                  <a:gdLst>
                    <a:gd name="T0" fmla="*/ 1 w 3"/>
                    <a:gd name="T1" fmla="*/ 1 h 3"/>
                    <a:gd name="T2" fmla="*/ 2 w 3"/>
                    <a:gd name="T3" fmla="*/ 1 h 3"/>
                    <a:gd name="T4" fmla="*/ 2 w 3"/>
                    <a:gd name="T5" fmla="*/ 2 h 3"/>
                    <a:gd name="T6" fmla="*/ 0 w 3"/>
                    <a:gd name="T7" fmla="*/ 3 h 3"/>
                    <a:gd name="T8" fmla="*/ 1 w 3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1"/>
                      </a:moveTo>
                      <a:cubicBezTo>
                        <a:pt x="1" y="0"/>
                        <a:pt x="2" y="0"/>
                        <a:pt x="2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0" y="3"/>
                      </a:cubicBezTo>
                      <a:cubicBezTo>
                        <a:pt x="0" y="2"/>
                        <a:pt x="0" y="2"/>
                        <a:pt x="1" y="1"/>
                      </a:cubicBezTo>
                      <a:close/>
                    </a:path>
                  </a:pathLst>
                </a:custGeom>
                <a:solidFill>
                  <a:srgbClr val="B7BB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" name="Freeform 771"/>
                <p:cNvSpPr>
                  <a:spLocks/>
                </p:cNvSpPr>
                <p:nvPr userDrawn="1"/>
              </p:nvSpPr>
              <p:spPr bwMode="auto">
                <a:xfrm>
                  <a:off x="5420" y="265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2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C8D1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" name="Freeform 772"/>
                <p:cNvSpPr>
                  <a:spLocks/>
                </p:cNvSpPr>
                <p:nvPr userDrawn="1"/>
              </p:nvSpPr>
              <p:spPr bwMode="auto">
                <a:xfrm>
                  <a:off x="5421" y="261"/>
                  <a:ext cx="3" cy="4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3 h 3"/>
                    <a:gd name="T4" fmla="*/ 2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C8D1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" name="Freeform 773"/>
                <p:cNvSpPr>
                  <a:spLocks/>
                </p:cNvSpPr>
                <p:nvPr userDrawn="1"/>
              </p:nvSpPr>
              <p:spPr bwMode="auto">
                <a:xfrm>
                  <a:off x="5424" y="253"/>
                  <a:ext cx="2" cy="4"/>
                </a:xfrm>
                <a:custGeom>
                  <a:avLst/>
                  <a:gdLst>
                    <a:gd name="T0" fmla="*/ 2 w 2"/>
                    <a:gd name="T1" fmla="*/ 1 h 3"/>
                    <a:gd name="T2" fmla="*/ 1 w 2"/>
                    <a:gd name="T3" fmla="*/ 3 h 3"/>
                    <a:gd name="T4" fmla="*/ 0 w 2"/>
                    <a:gd name="T5" fmla="*/ 0 h 3"/>
                    <a:gd name="T6" fmla="*/ 2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1" y="2"/>
                        <a:pt x="0" y="1"/>
                        <a:pt x="0" y="0"/>
                      </a:cubicBezTo>
                      <a:cubicBezTo>
                        <a:pt x="1" y="0"/>
                        <a:pt x="2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3532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" name="Freeform 774"/>
                <p:cNvSpPr>
                  <a:spLocks/>
                </p:cNvSpPr>
                <p:nvPr userDrawn="1"/>
              </p:nvSpPr>
              <p:spPr bwMode="auto">
                <a:xfrm>
                  <a:off x="5387" y="235"/>
                  <a:ext cx="71" cy="98"/>
                </a:xfrm>
                <a:custGeom>
                  <a:avLst/>
                  <a:gdLst>
                    <a:gd name="T0" fmla="*/ 39 w 62"/>
                    <a:gd name="T1" fmla="*/ 59 h 85"/>
                    <a:gd name="T2" fmla="*/ 31 w 62"/>
                    <a:gd name="T3" fmla="*/ 60 h 85"/>
                    <a:gd name="T4" fmla="*/ 13 w 62"/>
                    <a:gd name="T5" fmla="*/ 69 h 85"/>
                    <a:gd name="T6" fmla="*/ 1 w 62"/>
                    <a:gd name="T7" fmla="*/ 85 h 85"/>
                    <a:gd name="T8" fmla="*/ 0 w 62"/>
                    <a:gd name="T9" fmla="*/ 82 h 85"/>
                    <a:gd name="T10" fmla="*/ 9 w 62"/>
                    <a:gd name="T11" fmla="*/ 67 h 85"/>
                    <a:gd name="T12" fmla="*/ 14 w 62"/>
                    <a:gd name="T13" fmla="*/ 61 h 85"/>
                    <a:gd name="T14" fmla="*/ 34 w 62"/>
                    <a:gd name="T15" fmla="*/ 32 h 85"/>
                    <a:gd name="T16" fmla="*/ 36 w 62"/>
                    <a:gd name="T17" fmla="*/ 22 h 85"/>
                    <a:gd name="T18" fmla="*/ 46 w 62"/>
                    <a:gd name="T19" fmla="*/ 2 h 85"/>
                    <a:gd name="T20" fmla="*/ 50 w 62"/>
                    <a:gd name="T21" fmla="*/ 0 h 85"/>
                    <a:gd name="T22" fmla="*/ 49 w 62"/>
                    <a:gd name="T23" fmla="*/ 6 h 85"/>
                    <a:gd name="T24" fmla="*/ 53 w 62"/>
                    <a:gd name="T25" fmla="*/ 16 h 85"/>
                    <a:gd name="T26" fmla="*/ 54 w 62"/>
                    <a:gd name="T27" fmla="*/ 22 h 85"/>
                    <a:gd name="T28" fmla="*/ 47 w 62"/>
                    <a:gd name="T29" fmla="*/ 28 h 85"/>
                    <a:gd name="T30" fmla="*/ 59 w 62"/>
                    <a:gd name="T31" fmla="*/ 30 h 85"/>
                    <a:gd name="T32" fmla="*/ 62 w 62"/>
                    <a:gd name="T33" fmla="*/ 34 h 85"/>
                    <a:gd name="T34" fmla="*/ 62 w 62"/>
                    <a:gd name="T35" fmla="*/ 36 h 85"/>
                    <a:gd name="T36" fmla="*/ 61 w 62"/>
                    <a:gd name="T37" fmla="*/ 39 h 85"/>
                    <a:gd name="T38" fmla="*/ 45 w 62"/>
                    <a:gd name="T39" fmla="*/ 56 h 85"/>
                    <a:gd name="T40" fmla="*/ 39 w 62"/>
                    <a:gd name="T41" fmla="*/ 5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2" h="85">
                      <a:moveTo>
                        <a:pt x="39" y="59"/>
                      </a:moveTo>
                      <a:cubicBezTo>
                        <a:pt x="36" y="60"/>
                        <a:pt x="34" y="61"/>
                        <a:pt x="31" y="60"/>
                      </a:cubicBezTo>
                      <a:cubicBezTo>
                        <a:pt x="21" y="55"/>
                        <a:pt x="16" y="63"/>
                        <a:pt x="13" y="69"/>
                      </a:cubicBezTo>
                      <a:cubicBezTo>
                        <a:pt x="10" y="76"/>
                        <a:pt x="5" y="80"/>
                        <a:pt x="1" y="85"/>
                      </a:cubicBezTo>
                      <a:cubicBezTo>
                        <a:pt x="1" y="84"/>
                        <a:pt x="1" y="83"/>
                        <a:pt x="0" y="82"/>
                      </a:cubicBezTo>
                      <a:cubicBezTo>
                        <a:pt x="4" y="78"/>
                        <a:pt x="7" y="73"/>
                        <a:pt x="9" y="67"/>
                      </a:cubicBezTo>
                      <a:cubicBezTo>
                        <a:pt x="10" y="65"/>
                        <a:pt x="12" y="62"/>
                        <a:pt x="14" y="61"/>
                      </a:cubicBezTo>
                      <a:cubicBezTo>
                        <a:pt x="23" y="53"/>
                        <a:pt x="29" y="42"/>
                        <a:pt x="34" y="32"/>
                      </a:cubicBezTo>
                      <a:cubicBezTo>
                        <a:pt x="36" y="28"/>
                        <a:pt x="37" y="25"/>
                        <a:pt x="36" y="22"/>
                      </a:cubicBezTo>
                      <a:cubicBezTo>
                        <a:pt x="40" y="15"/>
                        <a:pt x="43" y="9"/>
                        <a:pt x="46" y="2"/>
                      </a:cubicBezTo>
                      <a:cubicBezTo>
                        <a:pt x="47" y="2"/>
                        <a:pt x="49" y="1"/>
                        <a:pt x="50" y="0"/>
                      </a:cubicBezTo>
                      <a:cubicBezTo>
                        <a:pt x="50" y="2"/>
                        <a:pt x="49" y="4"/>
                        <a:pt x="49" y="6"/>
                      </a:cubicBezTo>
                      <a:cubicBezTo>
                        <a:pt x="45" y="14"/>
                        <a:pt x="45" y="14"/>
                        <a:pt x="53" y="16"/>
                      </a:cubicBezTo>
                      <a:cubicBezTo>
                        <a:pt x="58" y="18"/>
                        <a:pt x="56" y="20"/>
                        <a:pt x="54" y="22"/>
                      </a:cubicBezTo>
                      <a:cubicBezTo>
                        <a:pt x="53" y="25"/>
                        <a:pt x="48" y="22"/>
                        <a:pt x="47" y="28"/>
                      </a:cubicBezTo>
                      <a:cubicBezTo>
                        <a:pt x="51" y="27"/>
                        <a:pt x="53" y="36"/>
                        <a:pt x="59" y="30"/>
                      </a:cubicBezTo>
                      <a:cubicBezTo>
                        <a:pt x="59" y="29"/>
                        <a:pt x="61" y="32"/>
                        <a:pt x="62" y="34"/>
                      </a:cubicBezTo>
                      <a:cubicBezTo>
                        <a:pt x="62" y="34"/>
                        <a:pt x="62" y="35"/>
                        <a:pt x="62" y="36"/>
                      </a:cubicBezTo>
                      <a:cubicBezTo>
                        <a:pt x="62" y="37"/>
                        <a:pt x="62" y="38"/>
                        <a:pt x="61" y="39"/>
                      </a:cubicBezTo>
                      <a:cubicBezTo>
                        <a:pt x="58" y="46"/>
                        <a:pt x="48" y="48"/>
                        <a:pt x="45" y="56"/>
                      </a:cubicBezTo>
                      <a:cubicBezTo>
                        <a:pt x="43" y="57"/>
                        <a:pt x="41" y="58"/>
                        <a:pt x="39" y="59"/>
                      </a:cubicBezTo>
                      <a:close/>
                    </a:path>
                  </a:pathLst>
                </a:custGeom>
                <a:solidFill>
                  <a:srgbClr val="9E9F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" name="Freeform 775"/>
                <p:cNvSpPr>
                  <a:spLocks/>
                </p:cNvSpPr>
                <p:nvPr userDrawn="1"/>
              </p:nvSpPr>
              <p:spPr bwMode="auto">
                <a:xfrm>
                  <a:off x="4989" y="587"/>
                  <a:ext cx="23" cy="20"/>
                </a:xfrm>
                <a:custGeom>
                  <a:avLst/>
                  <a:gdLst>
                    <a:gd name="T0" fmla="*/ 16 w 20"/>
                    <a:gd name="T1" fmla="*/ 8 h 18"/>
                    <a:gd name="T2" fmla="*/ 17 w 20"/>
                    <a:gd name="T3" fmla="*/ 16 h 18"/>
                    <a:gd name="T4" fmla="*/ 9 w 20"/>
                    <a:gd name="T5" fmla="*/ 14 h 18"/>
                    <a:gd name="T6" fmla="*/ 5 w 20"/>
                    <a:gd name="T7" fmla="*/ 12 h 18"/>
                    <a:gd name="T8" fmla="*/ 0 w 20"/>
                    <a:gd name="T9" fmla="*/ 10 h 18"/>
                    <a:gd name="T10" fmla="*/ 3 w 20"/>
                    <a:gd name="T11" fmla="*/ 4 h 18"/>
                    <a:gd name="T12" fmla="*/ 16 w 20"/>
                    <a:gd name="T13" fmla="*/ 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18">
                      <a:moveTo>
                        <a:pt x="16" y="8"/>
                      </a:moveTo>
                      <a:cubicBezTo>
                        <a:pt x="17" y="11"/>
                        <a:pt x="20" y="13"/>
                        <a:pt x="17" y="16"/>
                      </a:cubicBezTo>
                      <a:cubicBezTo>
                        <a:pt x="14" y="18"/>
                        <a:pt x="11" y="18"/>
                        <a:pt x="9" y="14"/>
                      </a:cubicBezTo>
                      <a:cubicBezTo>
                        <a:pt x="9" y="12"/>
                        <a:pt x="7" y="11"/>
                        <a:pt x="5" y="12"/>
                      </a:cubicBezTo>
                      <a:cubicBezTo>
                        <a:pt x="3" y="13"/>
                        <a:pt x="1" y="13"/>
                        <a:pt x="0" y="10"/>
                      </a:cubicBezTo>
                      <a:cubicBezTo>
                        <a:pt x="0" y="8"/>
                        <a:pt x="1" y="6"/>
                        <a:pt x="3" y="4"/>
                      </a:cubicBezTo>
                      <a:cubicBezTo>
                        <a:pt x="9" y="0"/>
                        <a:pt x="13" y="1"/>
                        <a:pt x="16" y="8"/>
                      </a:cubicBezTo>
                      <a:close/>
                    </a:path>
                  </a:pathLst>
                </a:custGeom>
                <a:solidFill>
                  <a:srgbClr val="ACAE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" name="Freeform 776"/>
                <p:cNvSpPr>
                  <a:spLocks/>
                </p:cNvSpPr>
                <p:nvPr userDrawn="1"/>
              </p:nvSpPr>
              <p:spPr bwMode="auto">
                <a:xfrm>
                  <a:off x="4997" y="599"/>
                  <a:ext cx="40" cy="20"/>
                </a:xfrm>
                <a:custGeom>
                  <a:avLst/>
                  <a:gdLst>
                    <a:gd name="T0" fmla="*/ 17 w 35"/>
                    <a:gd name="T1" fmla="*/ 10 h 17"/>
                    <a:gd name="T2" fmla="*/ 14 w 35"/>
                    <a:gd name="T3" fmla="*/ 11 h 17"/>
                    <a:gd name="T4" fmla="*/ 12 w 35"/>
                    <a:gd name="T5" fmla="*/ 12 h 17"/>
                    <a:gd name="T6" fmla="*/ 12 w 35"/>
                    <a:gd name="T7" fmla="*/ 12 h 17"/>
                    <a:gd name="T8" fmla="*/ 10 w 35"/>
                    <a:gd name="T9" fmla="*/ 13 h 17"/>
                    <a:gd name="T10" fmla="*/ 8 w 35"/>
                    <a:gd name="T11" fmla="*/ 14 h 17"/>
                    <a:gd name="T12" fmla="*/ 1 w 35"/>
                    <a:gd name="T13" fmla="*/ 16 h 17"/>
                    <a:gd name="T14" fmla="*/ 1 w 35"/>
                    <a:gd name="T15" fmla="*/ 16 h 17"/>
                    <a:gd name="T16" fmla="*/ 0 w 35"/>
                    <a:gd name="T17" fmla="*/ 15 h 17"/>
                    <a:gd name="T18" fmla="*/ 1 w 35"/>
                    <a:gd name="T19" fmla="*/ 14 h 17"/>
                    <a:gd name="T20" fmla="*/ 35 w 35"/>
                    <a:gd name="T21" fmla="*/ 0 h 17"/>
                    <a:gd name="T22" fmla="*/ 17 w 35"/>
                    <a:gd name="T23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7">
                      <a:moveTo>
                        <a:pt x="17" y="10"/>
                      </a:moveTo>
                      <a:cubicBezTo>
                        <a:pt x="16" y="11"/>
                        <a:pt x="15" y="11"/>
                        <a:pt x="14" y="11"/>
                      </a:cubicBezTo>
                      <a:cubicBezTo>
                        <a:pt x="13" y="11"/>
                        <a:pt x="13" y="11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3"/>
                        <a:pt x="11" y="13"/>
                        <a:pt x="10" y="13"/>
                      </a:cubicBezTo>
                      <a:cubicBezTo>
                        <a:pt x="9" y="13"/>
                        <a:pt x="9" y="14"/>
                        <a:pt x="8" y="14"/>
                      </a:cubicBezTo>
                      <a:cubicBezTo>
                        <a:pt x="6" y="16"/>
                        <a:pt x="4" y="17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6"/>
                        <a:pt x="0" y="16"/>
                        <a:pt x="0" y="15"/>
                      </a:cubicBezTo>
                      <a:cubicBezTo>
                        <a:pt x="0" y="15"/>
                        <a:pt x="0" y="14"/>
                        <a:pt x="1" y="14"/>
                      </a:cubicBezTo>
                      <a:cubicBezTo>
                        <a:pt x="10" y="5"/>
                        <a:pt x="22" y="1"/>
                        <a:pt x="35" y="0"/>
                      </a:cubicBezTo>
                      <a:cubicBezTo>
                        <a:pt x="30" y="6"/>
                        <a:pt x="23" y="7"/>
                        <a:pt x="17" y="10"/>
                      </a:cubicBezTo>
                      <a:close/>
                    </a:path>
                  </a:pathLst>
                </a:custGeom>
                <a:solidFill>
                  <a:srgbClr val="C7C7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" name="Freeform 777"/>
                <p:cNvSpPr>
                  <a:spLocks/>
                </p:cNvSpPr>
                <p:nvPr userDrawn="1"/>
              </p:nvSpPr>
              <p:spPr bwMode="auto">
                <a:xfrm>
                  <a:off x="4994" y="615"/>
                  <a:ext cx="4" cy="8"/>
                </a:xfrm>
                <a:custGeom>
                  <a:avLst/>
                  <a:gdLst>
                    <a:gd name="T0" fmla="*/ 4 w 4"/>
                    <a:gd name="T1" fmla="*/ 0 h 7"/>
                    <a:gd name="T2" fmla="*/ 4 w 4"/>
                    <a:gd name="T3" fmla="*/ 2 h 7"/>
                    <a:gd name="T4" fmla="*/ 2 w 4"/>
                    <a:gd name="T5" fmla="*/ 6 h 7"/>
                    <a:gd name="T6" fmla="*/ 1 w 4"/>
                    <a:gd name="T7" fmla="*/ 1 h 7"/>
                    <a:gd name="T8" fmla="*/ 4 w 4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7">
                      <a:moveTo>
                        <a:pt x="4" y="0"/>
                      </a:move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3" y="3"/>
                        <a:pt x="4" y="7"/>
                        <a:pt x="2" y="6"/>
                      </a:cubicBezTo>
                      <a:cubicBezTo>
                        <a:pt x="0" y="5"/>
                        <a:pt x="0" y="3"/>
                        <a:pt x="1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" name="Freeform 778"/>
                <p:cNvSpPr>
                  <a:spLocks/>
                </p:cNvSpPr>
                <p:nvPr userDrawn="1"/>
              </p:nvSpPr>
              <p:spPr bwMode="auto">
                <a:xfrm>
                  <a:off x="4982" y="606"/>
                  <a:ext cx="8" cy="9"/>
                </a:xfrm>
                <a:custGeom>
                  <a:avLst/>
                  <a:gdLst>
                    <a:gd name="T0" fmla="*/ 2 w 7"/>
                    <a:gd name="T1" fmla="*/ 0 h 8"/>
                    <a:gd name="T2" fmla="*/ 6 w 7"/>
                    <a:gd name="T3" fmla="*/ 1 h 8"/>
                    <a:gd name="T4" fmla="*/ 7 w 7"/>
                    <a:gd name="T5" fmla="*/ 3 h 8"/>
                    <a:gd name="T6" fmla="*/ 6 w 7"/>
                    <a:gd name="T7" fmla="*/ 4 h 8"/>
                    <a:gd name="T8" fmla="*/ 6 w 7"/>
                    <a:gd name="T9" fmla="*/ 4 h 8"/>
                    <a:gd name="T10" fmla="*/ 3 w 7"/>
                    <a:gd name="T11" fmla="*/ 7 h 8"/>
                    <a:gd name="T12" fmla="*/ 0 w 7"/>
                    <a:gd name="T13" fmla="*/ 2 h 8"/>
                    <a:gd name="T14" fmla="*/ 2 w 7"/>
                    <a:gd name="T1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8">
                      <a:moveTo>
                        <a:pt x="2" y="0"/>
                      </a:moveTo>
                      <a:cubicBezTo>
                        <a:pt x="3" y="1"/>
                        <a:pt x="5" y="1"/>
                        <a:pt x="6" y="1"/>
                      </a:cubicBezTo>
                      <a:cubicBezTo>
                        <a:pt x="6" y="2"/>
                        <a:pt x="7" y="2"/>
                        <a:pt x="7" y="3"/>
                      </a:cubicBezTo>
                      <a:cubicBezTo>
                        <a:pt x="7" y="3"/>
                        <a:pt x="7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6"/>
                        <a:pt x="5" y="8"/>
                        <a:pt x="3" y="7"/>
                      </a:cubicBezTo>
                      <a:cubicBezTo>
                        <a:pt x="0" y="7"/>
                        <a:pt x="0" y="4"/>
                        <a:pt x="0" y="2"/>
                      </a:cubicBezTo>
                      <a:cubicBezTo>
                        <a:pt x="0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A8A6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" name="Freeform 779"/>
                <p:cNvSpPr>
                  <a:spLocks/>
                </p:cNvSpPr>
                <p:nvPr userDrawn="1"/>
              </p:nvSpPr>
              <p:spPr bwMode="auto">
                <a:xfrm>
                  <a:off x="4977" y="603"/>
                  <a:ext cx="7" cy="4"/>
                </a:xfrm>
                <a:custGeom>
                  <a:avLst/>
                  <a:gdLst>
                    <a:gd name="T0" fmla="*/ 6 w 6"/>
                    <a:gd name="T1" fmla="*/ 3 h 4"/>
                    <a:gd name="T2" fmla="*/ 4 w 6"/>
                    <a:gd name="T3" fmla="*/ 4 h 4"/>
                    <a:gd name="T4" fmla="*/ 1 w 6"/>
                    <a:gd name="T5" fmla="*/ 3 h 4"/>
                    <a:gd name="T6" fmla="*/ 1 w 6"/>
                    <a:gd name="T7" fmla="*/ 3 h 4"/>
                    <a:gd name="T8" fmla="*/ 0 w 6"/>
                    <a:gd name="T9" fmla="*/ 2 h 4"/>
                    <a:gd name="T10" fmla="*/ 0 w 6"/>
                    <a:gd name="T11" fmla="*/ 1 h 4"/>
                    <a:gd name="T12" fmla="*/ 6 w 6"/>
                    <a:gd name="T13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4">
                      <a:moveTo>
                        <a:pt x="6" y="3"/>
                      </a:moveTo>
                      <a:cubicBezTo>
                        <a:pt x="6" y="3"/>
                        <a:pt x="5" y="4"/>
                        <a:pt x="4" y="4"/>
                      </a:cubicBezTo>
                      <a:cubicBezTo>
                        <a:pt x="3" y="4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0"/>
                        <a:pt x="5" y="0"/>
                        <a:pt x="6" y="3"/>
                      </a:cubicBezTo>
                      <a:close/>
                    </a:path>
                  </a:pathLst>
                </a:custGeom>
                <a:solidFill>
                  <a:srgbClr val="ACAE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" name="Freeform 780"/>
                <p:cNvSpPr>
                  <a:spLocks/>
                </p:cNvSpPr>
                <p:nvPr userDrawn="1"/>
              </p:nvSpPr>
              <p:spPr bwMode="auto">
                <a:xfrm>
                  <a:off x="4971" y="604"/>
                  <a:ext cx="8" cy="4"/>
                </a:xfrm>
                <a:custGeom>
                  <a:avLst/>
                  <a:gdLst>
                    <a:gd name="T0" fmla="*/ 6 w 7"/>
                    <a:gd name="T1" fmla="*/ 0 h 4"/>
                    <a:gd name="T2" fmla="*/ 7 w 7"/>
                    <a:gd name="T3" fmla="*/ 2 h 4"/>
                    <a:gd name="T4" fmla="*/ 0 w 7"/>
                    <a:gd name="T5" fmla="*/ 2 h 4"/>
                    <a:gd name="T6" fmla="*/ 6 w 7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4">
                      <a:moveTo>
                        <a:pt x="6" y="0"/>
                      </a:moveTo>
                      <a:cubicBezTo>
                        <a:pt x="7" y="0"/>
                        <a:pt x="7" y="1"/>
                        <a:pt x="7" y="2"/>
                      </a:cubicBezTo>
                      <a:cubicBezTo>
                        <a:pt x="5" y="3"/>
                        <a:pt x="2" y="4"/>
                        <a:pt x="0" y="2"/>
                      </a:cubicBezTo>
                      <a:cubicBezTo>
                        <a:pt x="2" y="1"/>
                        <a:pt x="4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9193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" name="Freeform 781"/>
                <p:cNvSpPr>
                  <a:spLocks/>
                </p:cNvSpPr>
                <p:nvPr userDrawn="1"/>
              </p:nvSpPr>
              <p:spPr bwMode="auto">
                <a:xfrm>
                  <a:off x="5041" y="599"/>
                  <a:ext cx="5" cy="6"/>
                </a:xfrm>
                <a:custGeom>
                  <a:avLst/>
                  <a:gdLst>
                    <a:gd name="T0" fmla="*/ 4 w 4"/>
                    <a:gd name="T1" fmla="*/ 5 h 5"/>
                    <a:gd name="T2" fmla="*/ 0 w 4"/>
                    <a:gd name="T3" fmla="*/ 1 h 5"/>
                    <a:gd name="T4" fmla="*/ 3 w 4"/>
                    <a:gd name="T5" fmla="*/ 0 h 5"/>
                    <a:gd name="T6" fmla="*/ 4 w 4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5">
                      <a:moveTo>
                        <a:pt x="4" y="5"/>
                      </a:moveTo>
                      <a:cubicBezTo>
                        <a:pt x="2" y="4"/>
                        <a:pt x="1" y="3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3" y="2"/>
                        <a:pt x="4" y="3"/>
                        <a:pt x="4" y="5"/>
                      </a:cubicBezTo>
                      <a:close/>
                    </a:path>
                  </a:pathLst>
                </a:custGeom>
                <a:solidFill>
                  <a:srgbClr val="BFBB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" name="Freeform 782"/>
                <p:cNvSpPr>
                  <a:spLocks/>
                </p:cNvSpPr>
                <p:nvPr userDrawn="1"/>
              </p:nvSpPr>
              <p:spPr bwMode="auto">
                <a:xfrm>
                  <a:off x="4989" y="607"/>
                  <a:ext cx="3" cy="4"/>
                </a:xfrm>
                <a:custGeom>
                  <a:avLst/>
                  <a:gdLst>
                    <a:gd name="T0" fmla="*/ 0 w 3"/>
                    <a:gd name="T1" fmla="*/ 3 h 3"/>
                    <a:gd name="T2" fmla="*/ 0 w 3"/>
                    <a:gd name="T3" fmla="*/ 0 h 3"/>
                    <a:gd name="T4" fmla="*/ 3 w 3"/>
                    <a:gd name="T5" fmla="*/ 2 h 3"/>
                    <a:gd name="T6" fmla="*/ 0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1" y="1"/>
                        <a:pt x="2" y="1"/>
                        <a:pt x="3" y="2"/>
                      </a:cubicBezTo>
                      <a:cubicBezTo>
                        <a:pt x="2" y="2"/>
                        <a:pt x="1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ACAE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" name="Freeform 783"/>
                <p:cNvSpPr>
                  <a:spLocks/>
                </p:cNvSpPr>
                <p:nvPr userDrawn="1"/>
              </p:nvSpPr>
              <p:spPr bwMode="auto">
                <a:xfrm>
                  <a:off x="4968" y="606"/>
                  <a:ext cx="23" cy="16"/>
                </a:xfrm>
                <a:custGeom>
                  <a:avLst/>
                  <a:gdLst>
                    <a:gd name="T0" fmla="*/ 9 w 20"/>
                    <a:gd name="T1" fmla="*/ 0 h 14"/>
                    <a:gd name="T2" fmla="*/ 12 w 20"/>
                    <a:gd name="T3" fmla="*/ 1 h 14"/>
                    <a:gd name="T4" fmla="*/ 18 w 20"/>
                    <a:gd name="T5" fmla="*/ 4 h 14"/>
                    <a:gd name="T6" fmla="*/ 12 w 20"/>
                    <a:gd name="T7" fmla="*/ 14 h 14"/>
                    <a:gd name="T8" fmla="*/ 12 w 20"/>
                    <a:gd name="T9" fmla="*/ 14 h 14"/>
                    <a:gd name="T10" fmla="*/ 5 w 20"/>
                    <a:gd name="T11" fmla="*/ 14 h 14"/>
                    <a:gd name="T12" fmla="*/ 7 w 20"/>
                    <a:gd name="T13" fmla="*/ 4 h 14"/>
                    <a:gd name="T14" fmla="*/ 9 w 20"/>
                    <a:gd name="T1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" h="14">
                      <a:moveTo>
                        <a:pt x="9" y="0"/>
                      </a:moveTo>
                      <a:cubicBezTo>
                        <a:pt x="10" y="0"/>
                        <a:pt x="11" y="1"/>
                        <a:pt x="12" y="1"/>
                      </a:cubicBezTo>
                      <a:cubicBezTo>
                        <a:pt x="14" y="4"/>
                        <a:pt x="14" y="8"/>
                        <a:pt x="18" y="4"/>
                      </a:cubicBezTo>
                      <a:cubicBezTo>
                        <a:pt x="20" y="9"/>
                        <a:pt x="16" y="11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0" y="12"/>
                        <a:pt x="7" y="13"/>
                        <a:pt x="5" y="14"/>
                      </a:cubicBezTo>
                      <a:cubicBezTo>
                        <a:pt x="0" y="10"/>
                        <a:pt x="3" y="6"/>
                        <a:pt x="7" y="4"/>
                      </a:cubicBezTo>
                      <a:cubicBezTo>
                        <a:pt x="10" y="3"/>
                        <a:pt x="10" y="2"/>
                        <a:pt x="9" y="0"/>
                      </a:cubicBezTo>
                      <a:close/>
                    </a:path>
                  </a:pathLst>
                </a:custGeom>
                <a:solidFill>
                  <a:srgbClr val="9193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" name="Freeform 784"/>
                <p:cNvSpPr>
                  <a:spLocks/>
                </p:cNvSpPr>
                <p:nvPr userDrawn="1"/>
              </p:nvSpPr>
              <p:spPr bwMode="auto">
                <a:xfrm>
                  <a:off x="4915" y="645"/>
                  <a:ext cx="13" cy="6"/>
                </a:xfrm>
                <a:custGeom>
                  <a:avLst/>
                  <a:gdLst>
                    <a:gd name="T0" fmla="*/ 11 w 11"/>
                    <a:gd name="T1" fmla="*/ 0 h 5"/>
                    <a:gd name="T2" fmla="*/ 0 w 11"/>
                    <a:gd name="T3" fmla="*/ 4 h 5"/>
                    <a:gd name="T4" fmla="*/ 6 w 11"/>
                    <a:gd name="T5" fmla="*/ 1 h 5"/>
                    <a:gd name="T6" fmla="*/ 11 w 11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5">
                      <a:moveTo>
                        <a:pt x="11" y="0"/>
                      </a:moveTo>
                      <a:cubicBezTo>
                        <a:pt x="9" y="5"/>
                        <a:pt x="4" y="4"/>
                        <a:pt x="0" y="4"/>
                      </a:cubicBezTo>
                      <a:cubicBezTo>
                        <a:pt x="1" y="0"/>
                        <a:pt x="4" y="2"/>
                        <a:pt x="6" y="1"/>
                      </a:cubicBezTo>
                      <a:cubicBezTo>
                        <a:pt x="8" y="1"/>
                        <a:pt x="9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A2A3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" name="Freeform 785"/>
                <p:cNvSpPr>
                  <a:spLocks/>
                </p:cNvSpPr>
                <p:nvPr userDrawn="1"/>
              </p:nvSpPr>
              <p:spPr bwMode="auto">
                <a:xfrm>
                  <a:off x="4878" y="646"/>
                  <a:ext cx="7" cy="9"/>
                </a:xfrm>
                <a:custGeom>
                  <a:avLst/>
                  <a:gdLst>
                    <a:gd name="T0" fmla="*/ 6 w 6"/>
                    <a:gd name="T1" fmla="*/ 3 h 7"/>
                    <a:gd name="T2" fmla="*/ 4 w 6"/>
                    <a:gd name="T3" fmla="*/ 7 h 7"/>
                    <a:gd name="T4" fmla="*/ 0 w 6"/>
                    <a:gd name="T5" fmla="*/ 4 h 7"/>
                    <a:gd name="T6" fmla="*/ 2 w 6"/>
                    <a:gd name="T7" fmla="*/ 1 h 7"/>
                    <a:gd name="T8" fmla="*/ 6 w 6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6" y="3"/>
                      </a:moveTo>
                      <a:cubicBezTo>
                        <a:pt x="6" y="5"/>
                        <a:pt x="5" y="6"/>
                        <a:pt x="4" y="7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2"/>
                        <a:pt x="1" y="1"/>
                        <a:pt x="2" y="1"/>
                      </a:cubicBezTo>
                      <a:cubicBezTo>
                        <a:pt x="4" y="0"/>
                        <a:pt x="5" y="2"/>
                        <a:pt x="6" y="3"/>
                      </a:cubicBezTo>
                      <a:close/>
                    </a:path>
                  </a:pathLst>
                </a:custGeom>
                <a:solidFill>
                  <a:srgbClr val="9FA2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" name="Freeform 786"/>
                <p:cNvSpPr>
                  <a:spLocks/>
                </p:cNvSpPr>
                <p:nvPr userDrawn="1"/>
              </p:nvSpPr>
              <p:spPr bwMode="auto">
                <a:xfrm>
                  <a:off x="5436" y="266"/>
                  <a:ext cx="36" cy="38"/>
                </a:xfrm>
                <a:custGeom>
                  <a:avLst/>
                  <a:gdLst>
                    <a:gd name="T0" fmla="*/ 2 w 31"/>
                    <a:gd name="T1" fmla="*/ 29 h 33"/>
                    <a:gd name="T2" fmla="*/ 9 w 31"/>
                    <a:gd name="T3" fmla="*/ 18 h 33"/>
                    <a:gd name="T4" fmla="*/ 17 w 31"/>
                    <a:gd name="T5" fmla="*/ 10 h 33"/>
                    <a:gd name="T6" fmla="*/ 19 w 31"/>
                    <a:gd name="T7" fmla="*/ 7 h 33"/>
                    <a:gd name="T8" fmla="*/ 19 w 31"/>
                    <a:gd name="T9" fmla="*/ 7 h 33"/>
                    <a:gd name="T10" fmla="*/ 24 w 31"/>
                    <a:gd name="T11" fmla="*/ 3 h 33"/>
                    <a:gd name="T12" fmla="*/ 28 w 31"/>
                    <a:gd name="T13" fmla="*/ 5 h 33"/>
                    <a:gd name="T14" fmla="*/ 28 w 31"/>
                    <a:gd name="T15" fmla="*/ 5 h 33"/>
                    <a:gd name="T16" fmla="*/ 23 w 31"/>
                    <a:gd name="T17" fmla="*/ 18 h 33"/>
                    <a:gd name="T18" fmla="*/ 18 w 31"/>
                    <a:gd name="T19" fmla="*/ 24 h 33"/>
                    <a:gd name="T20" fmla="*/ 5 w 31"/>
                    <a:gd name="T21" fmla="*/ 30 h 33"/>
                    <a:gd name="T22" fmla="*/ 2 w 31"/>
                    <a:gd name="T23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3" y="24"/>
                        <a:pt x="0" y="18"/>
                        <a:pt x="9" y="18"/>
                      </a:cubicBezTo>
                      <a:cubicBezTo>
                        <a:pt x="13" y="18"/>
                        <a:pt x="15" y="13"/>
                        <a:pt x="17" y="10"/>
                      </a:cubicBezTo>
                      <a:cubicBezTo>
                        <a:pt x="18" y="9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4"/>
                        <a:pt x="24" y="3"/>
                      </a:cubicBezTo>
                      <a:cubicBezTo>
                        <a:pt x="28" y="0"/>
                        <a:pt x="28" y="2"/>
                        <a:pt x="28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7" y="10"/>
                        <a:pt x="31" y="16"/>
                        <a:pt x="23" y="18"/>
                      </a:cubicBezTo>
                      <a:cubicBezTo>
                        <a:pt x="20" y="19"/>
                        <a:pt x="19" y="21"/>
                        <a:pt x="18" y="24"/>
                      </a:cubicBezTo>
                      <a:cubicBezTo>
                        <a:pt x="16" y="33"/>
                        <a:pt x="15" y="33"/>
                        <a:pt x="5" y="30"/>
                      </a:cubicBezTo>
                      <a:cubicBezTo>
                        <a:pt x="4" y="30"/>
                        <a:pt x="3" y="29"/>
                        <a:pt x="2" y="29"/>
                      </a:cubicBezTo>
                      <a:close/>
                    </a:path>
                  </a:pathLst>
                </a:custGeom>
                <a:solidFill>
                  <a:srgbClr val="818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" name="Freeform 787"/>
                <p:cNvSpPr>
                  <a:spLocks/>
                </p:cNvSpPr>
                <p:nvPr userDrawn="1"/>
              </p:nvSpPr>
              <p:spPr bwMode="auto">
                <a:xfrm>
                  <a:off x="5451" y="230"/>
                  <a:ext cx="15" cy="27"/>
                </a:xfrm>
                <a:custGeom>
                  <a:avLst/>
                  <a:gdLst>
                    <a:gd name="T0" fmla="*/ 5 w 13"/>
                    <a:gd name="T1" fmla="*/ 0 h 23"/>
                    <a:gd name="T2" fmla="*/ 9 w 13"/>
                    <a:gd name="T3" fmla="*/ 9 h 23"/>
                    <a:gd name="T4" fmla="*/ 7 w 13"/>
                    <a:gd name="T5" fmla="*/ 23 h 23"/>
                    <a:gd name="T6" fmla="*/ 5 w 13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23">
                      <a:moveTo>
                        <a:pt x="5" y="0"/>
                      </a:moveTo>
                      <a:cubicBezTo>
                        <a:pt x="13" y="2"/>
                        <a:pt x="13" y="2"/>
                        <a:pt x="9" y="9"/>
                      </a:cubicBezTo>
                      <a:cubicBezTo>
                        <a:pt x="6" y="14"/>
                        <a:pt x="10" y="19"/>
                        <a:pt x="7" y="23"/>
                      </a:cubicBezTo>
                      <a:cubicBezTo>
                        <a:pt x="0" y="10"/>
                        <a:pt x="0" y="6"/>
                        <a:pt x="5" y="0"/>
                      </a:cubicBezTo>
                      <a:close/>
                    </a:path>
                  </a:pathLst>
                </a:custGeom>
                <a:solidFill>
                  <a:srgbClr val="9B9F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5" name="Freeform 788"/>
                <p:cNvSpPr>
                  <a:spLocks/>
                </p:cNvSpPr>
                <p:nvPr userDrawn="1"/>
              </p:nvSpPr>
              <p:spPr bwMode="auto">
                <a:xfrm>
                  <a:off x="5477" y="224"/>
                  <a:ext cx="17" cy="30"/>
                </a:xfrm>
                <a:custGeom>
                  <a:avLst/>
                  <a:gdLst>
                    <a:gd name="T0" fmla="*/ 14 w 15"/>
                    <a:gd name="T1" fmla="*/ 12 h 26"/>
                    <a:gd name="T2" fmla="*/ 5 w 15"/>
                    <a:gd name="T3" fmla="*/ 26 h 26"/>
                    <a:gd name="T4" fmla="*/ 3 w 15"/>
                    <a:gd name="T5" fmla="*/ 21 h 26"/>
                    <a:gd name="T6" fmla="*/ 4 w 15"/>
                    <a:gd name="T7" fmla="*/ 9 h 26"/>
                    <a:gd name="T8" fmla="*/ 14 w 15"/>
                    <a:gd name="T9" fmla="*/ 5 h 26"/>
                    <a:gd name="T10" fmla="*/ 15 w 15"/>
                    <a:gd name="T11" fmla="*/ 7 h 26"/>
                    <a:gd name="T12" fmla="*/ 14 w 15"/>
                    <a:gd name="T13" fmla="*/ 1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6">
                      <a:moveTo>
                        <a:pt x="14" y="12"/>
                      </a:moveTo>
                      <a:cubicBezTo>
                        <a:pt x="11" y="17"/>
                        <a:pt x="5" y="19"/>
                        <a:pt x="5" y="26"/>
                      </a:cubicBezTo>
                      <a:cubicBezTo>
                        <a:pt x="4" y="25"/>
                        <a:pt x="4" y="23"/>
                        <a:pt x="3" y="21"/>
                      </a:cubicBezTo>
                      <a:cubicBezTo>
                        <a:pt x="0" y="16"/>
                        <a:pt x="4" y="13"/>
                        <a:pt x="4" y="9"/>
                      </a:cubicBezTo>
                      <a:cubicBezTo>
                        <a:pt x="5" y="0"/>
                        <a:pt x="12" y="9"/>
                        <a:pt x="14" y="5"/>
                      </a:cubicBezTo>
                      <a:cubicBezTo>
                        <a:pt x="14" y="6"/>
                        <a:pt x="14" y="6"/>
                        <a:pt x="15" y="7"/>
                      </a:cubicBezTo>
                      <a:cubicBezTo>
                        <a:pt x="15" y="9"/>
                        <a:pt x="8" y="10"/>
                        <a:pt x="14" y="12"/>
                      </a:cubicBezTo>
                      <a:close/>
                    </a:path>
                  </a:pathLst>
                </a:custGeom>
                <a:solidFill>
                  <a:srgbClr val="9F9D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6" name="Freeform 789"/>
                <p:cNvSpPr>
                  <a:spLocks/>
                </p:cNvSpPr>
                <p:nvPr userDrawn="1"/>
              </p:nvSpPr>
              <p:spPr bwMode="auto">
                <a:xfrm>
                  <a:off x="5476" y="202"/>
                  <a:ext cx="9" cy="13"/>
                </a:xfrm>
                <a:custGeom>
                  <a:avLst/>
                  <a:gdLst>
                    <a:gd name="T0" fmla="*/ 0 w 8"/>
                    <a:gd name="T1" fmla="*/ 7 h 11"/>
                    <a:gd name="T2" fmla="*/ 4 w 8"/>
                    <a:gd name="T3" fmla="*/ 1 h 11"/>
                    <a:gd name="T4" fmla="*/ 7 w 8"/>
                    <a:gd name="T5" fmla="*/ 3 h 11"/>
                    <a:gd name="T6" fmla="*/ 4 w 8"/>
                    <a:gd name="T7" fmla="*/ 10 h 11"/>
                    <a:gd name="T8" fmla="*/ 2 w 8"/>
                    <a:gd name="T9" fmla="*/ 11 h 11"/>
                    <a:gd name="T10" fmla="*/ 0 w 8"/>
                    <a:gd name="T11" fmla="*/ 7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1">
                      <a:moveTo>
                        <a:pt x="0" y="7"/>
                      </a:moveTo>
                      <a:cubicBezTo>
                        <a:pt x="2" y="5"/>
                        <a:pt x="1" y="1"/>
                        <a:pt x="4" y="1"/>
                      </a:cubicBezTo>
                      <a:cubicBezTo>
                        <a:pt x="6" y="0"/>
                        <a:pt x="6" y="1"/>
                        <a:pt x="7" y="3"/>
                      </a:cubicBezTo>
                      <a:cubicBezTo>
                        <a:pt x="7" y="6"/>
                        <a:pt x="8" y="9"/>
                        <a:pt x="4" y="10"/>
                      </a:cubicBezTo>
                      <a:cubicBezTo>
                        <a:pt x="3" y="11"/>
                        <a:pt x="3" y="11"/>
                        <a:pt x="2" y="11"/>
                      </a:cubicBezTo>
                      <a:cubicBezTo>
                        <a:pt x="1" y="10"/>
                        <a:pt x="1" y="8"/>
                        <a:pt x="0" y="7"/>
                      </a:cubicBezTo>
                      <a:close/>
                    </a:path>
                  </a:pathLst>
                </a:custGeom>
                <a:solidFill>
                  <a:srgbClr val="969A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7" name="Freeform 790"/>
                <p:cNvSpPr>
                  <a:spLocks/>
                </p:cNvSpPr>
                <p:nvPr userDrawn="1"/>
              </p:nvSpPr>
              <p:spPr bwMode="auto">
                <a:xfrm>
                  <a:off x="5456" y="227"/>
                  <a:ext cx="7" cy="3"/>
                </a:xfrm>
                <a:custGeom>
                  <a:avLst/>
                  <a:gdLst>
                    <a:gd name="T0" fmla="*/ 0 w 6"/>
                    <a:gd name="T1" fmla="*/ 1 h 3"/>
                    <a:gd name="T2" fmla="*/ 2 w 6"/>
                    <a:gd name="T3" fmla="*/ 0 h 3"/>
                    <a:gd name="T4" fmla="*/ 1 w 6"/>
                    <a:gd name="T5" fmla="*/ 3 h 3"/>
                    <a:gd name="T6" fmla="*/ 1 w 6"/>
                    <a:gd name="T7" fmla="*/ 3 h 3"/>
                    <a:gd name="T8" fmla="*/ 0 w 6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0" y="1"/>
                      </a:move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6" y="2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B9F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8" name="Freeform 791"/>
                <p:cNvSpPr>
                  <a:spLocks/>
                </p:cNvSpPr>
                <p:nvPr userDrawn="1"/>
              </p:nvSpPr>
              <p:spPr bwMode="auto">
                <a:xfrm>
                  <a:off x="5480" y="254"/>
                  <a:ext cx="3" cy="3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1 h 2"/>
                    <a:gd name="T4" fmla="*/ 2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2"/>
                        <a:pt x="1" y="2"/>
                        <a:pt x="0" y="1"/>
                      </a:cubicBezTo>
                      <a:cubicBezTo>
                        <a:pt x="0" y="1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9F9D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9" name="Freeform 792"/>
                <p:cNvSpPr>
                  <a:spLocks/>
                </p:cNvSpPr>
                <p:nvPr userDrawn="1"/>
              </p:nvSpPr>
              <p:spPr bwMode="auto">
                <a:xfrm>
                  <a:off x="5461" y="408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9B9B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0" name="Freeform 793"/>
                <p:cNvSpPr>
                  <a:spLocks/>
                </p:cNvSpPr>
                <p:nvPr userDrawn="1"/>
              </p:nvSpPr>
              <p:spPr bwMode="auto">
                <a:xfrm>
                  <a:off x="5387" y="422"/>
                  <a:ext cx="4" cy="5"/>
                </a:xfrm>
                <a:custGeom>
                  <a:avLst/>
                  <a:gdLst>
                    <a:gd name="T0" fmla="*/ 4 w 4"/>
                    <a:gd name="T1" fmla="*/ 3 h 5"/>
                    <a:gd name="T2" fmla="*/ 0 w 4"/>
                    <a:gd name="T3" fmla="*/ 5 h 5"/>
                    <a:gd name="T4" fmla="*/ 0 w 4"/>
                    <a:gd name="T5" fmla="*/ 0 h 5"/>
                    <a:gd name="T6" fmla="*/ 4 w 4"/>
                    <a:gd name="T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5">
                      <a:moveTo>
                        <a:pt x="4" y="3"/>
                      </a:moveTo>
                      <a:cubicBezTo>
                        <a:pt x="3" y="4"/>
                        <a:pt x="1" y="4"/>
                        <a:pt x="0" y="5"/>
                      </a:cubicBezTo>
                      <a:cubicBezTo>
                        <a:pt x="0" y="3"/>
                        <a:pt x="0" y="1"/>
                        <a:pt x="0" y="0"/>
                      </a:cubicBezTo>
                      <a:cubicBezTo>
                        <a:pt x="2" y="0"/>
                        <a:pt x="3" y="1"/>
                        <a:pt x="4" y="3"/>
                      </a:cubicBezTo>
                      <a:close/>
                    </a:path>
                  </a:pathLst>
                </a:custGeom>
                <a:solidFill>
                  <a:srgbClr val="A09F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1" name="Freeform 794"/>
                <p:cNvSpPr>
                  <a:spLocks/>
                </p:cNvSpPr>
                <p:nvPr userDrawn="1"/>
              </p:nvSpPr>
              <p:spPr bwMode="auto">
                <a:xfrm>
                  <a:off x="5434" y="310"/>
                  <a:ext cx="23" cy="23"/>
                </a:xfrm>
                <a:custGeom>
                  <a:avLst/>
                  <a:gdLst>
                    <a:gd name="T0" fmla="*/ 13 w 20"/>
                    <a:gd name="T1" fmla="*/ 0 h 20"/>
                    <a:gd name="T2" fmla="*/ 19 w 20"/>
                    <a:gd name="T3" fmla="*/ 5 h 20"/>
                    <a:gd name="T4" fmla="*/ 10 w 20"/>
                    <a:gd name="T5" fmla="*/ 19 h 20"/>
                    <a:gd name="T6" fmla="*/ 0 w 20"/>
                    <a:gd name="T7" fmla="*/ 18 h 20"/>
                    <a:gd name="T8" fmla="*/ 0 w 20"/>
                    <a:gd name="T9" fmla="*/ 16 h 20"/>
                    <a:gd name="T10" fmla="*/ 11 w 20"/>
                    <a:gd name="T11" fmla="*/ 1 h 20"/>
                    <a:gd name="T12" fmla="*/ 13 w 20"/>
                    <a:gd name="T1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20">
                      <a:moveTo>
                        <a:pt x="13" y="0"/>
                      </a:moveTo>
                      <a:cubicBezTo>
                        <a:pt x="16" y="0"/>
                        <a:pt x="20" y="1"/>
                        <a:pt x="19" y="5"/>
                      </a:cubicBezTo>
                      <a:cubicBezTo>
                        <a:pt x="18" y="11"/>
                        <a:pt x="17" y="17"/>
                        <a:pt x="10" y="19"/>
                      </a:cubicBezTo>
                      <a:cubicBezTo>
                        <a:pt x="7" y="20"/>
                        <a:pt x="3" y="20"/>
                        <a:pt x="0" y="18"/>
                      </a:cubicBezTo>
                      <a:cubicBezTo>
                        <a:pt x="0" y="17"/>
                        <a:pt x="0" y="17"/>
                        <a:pt x="0" y="16"/>
                      </a:cubicBezTo>
                      <a:cubicBezTo>
                        <a:pt x="6" y="13"/>
                        <a:pt x="5" y="4"/>
                        <a:pt x="11" y="1"/>
                      </a:cubicBezTo>
                      <a:cubicBezTo>
                        <a:pt x="12" y="1"/>
                        <a:pt x="12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A8A6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2" name="Freeform 795"/>
                <p:cNvSpPr>
                  <a:spLocks/>
                </p:cNvSpPr>
                <p:nvPr userDrawn="1"/>
              </p:nvSpPr>
              <p:spPr bwMode="auto">
                <a:xfrm>
                  <a:off x="5429" y="310"/>
                  <a:ext cx="18" cy="18"/>
                </a:xfrm>
                <a:custGeom>
                  <a:avLst/>
                  <a:gdLst>
                    <a:gd name="T0" fmla="*/ 15 w 15"/>
                    <a:gd name="T1" fmla="*/ 1 h 16"/>
                    <a:gd name="T2" fmla="*/ 4 w 15"/>
                    <a:gd name="T3" fmla="*/ 16 h 16"/>
                    <a:gd name="T4" fmla="*/ 3 w 15"/>
                    <a:gd name="T5" fmla="*/ 10 h 16"/>
                    <a:gd name="T6" fmla="*/ 1 w 15"/>
                    <a:gd name="T7" fmla="*/ 4 h 16"/>
                    <a:gd name="T8" fmla="*/ 7 w 15"/>
                    <a:gd name="T9" fmla="*/ 1 h 16"/>
                    <a:gd name="T10" fmla="*/ 15 w 15"/>
                    <a:gd name="T11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6">
                      <a:moveTo>
                        <a:pt x="15" y="1"/>
                      </a:moveTo>
                      <a:cubicBezTo>
                        <a:pt x="12" y="7"/>
                        <a:pt x="12" y="15"/>
                        <a:pt x="4" y="16"/>
                      </a:cubicBezTo>
                      <a:cubicBezTo>
                        <a:pt x="3" y="14"/>
                        <a:pt x="7" y="12"/>
                        <a:pt x="3" y="10"/>
                      </a:cubicBezTo>
                      <a:cubicBezTo>
                        <a:pt x="0" y="9"/>
                        <a:pt x="0" y="7"/>
                        <a:pt x="1" y="4"/>
                      </a:cubicBezTo>
                      <a:cubicBezTo>
                        <a:pt x="2" y="1"/>
                        <a:pt x="4" y="0"/>
                        <a:pt x="7" y="1"/>
                      </a:cubicBezTo>
                      <a:cubicBezTo>
                        <a:pt x="10" y="1"/>
                        <a:pt x="12" y="2"/>
                        <a:pt x="15" y="1"/>
                      </a:cubicBezTo>
                      <a:close/>
                    </a:path>
                  </a:pathLst>
                </a:custGeom>
                <a:solidFill>
                  <a:srgbClr val="9092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3" name="Freeform 796"/>
                <p:cNvSpPr>
                  <a:spLocks/>
                </p:cNvSpPr>
                <p:nvPr userDrawn="1"/>
              </p:nvSpPr>
              <p:spPr bwMode="auto">
                <a:xfrm>
                  <a:off x="5463" y="272"/>
                  <a:ext cx="18" cy="20"/>
                </a:xfrm>
                <a:custGeom>
                  <a:avLst/>
                  <a:gdLst>
                    <a:gd name="T0" fmla="*/ 0 w 16"/>
                    <a:gd name="T1" fmla="*/ 13 h 18"/>
                    <a:gd name="T2" fmla="*/ 5 w 16"/>
                    <a:gd name="T3" fmla="*/ 0 h 18"/>
                    <a:gd name="T4" fmla="*/ 11 w 16"/>
                    <a:gd name="T5" fmla="*/ 6 h 18"/>
                    <a:gd name="T6" fmla="*/ 15 w 16"/>
                    <a:gd name="T7" fmla="*/ 16 h 18"/>
                    <a:gd name="T8" fmla="*/ 1 w 16"/>
                    <a:gd name="T9" fmla="*/ 15 h 18"/>
                    <a:gd name="T10" fmla="*/ 0 w 16"/>
                    <a:gd name="T11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18">
                      <a:moveTo>
                        <a:pt x="0" y="13"/>
                      </a:moveTo>
                      <a:cubicBezTo>
                        <a:pt x="4" y="9"/>
                        <a:pt x="3" y="4"/>
                        <a:pt x="5" y="0"/>
                      </a:cubicBezTo>
                      <a:cubicBezTo>
                        <a:pt x="6" y="3"/>
                        <a:pt x="8" y="5"/>
                        <a:pt x="11" y="6"/>
                      </a:cubicBezTo>
                      <a:cubicBezTo>
                        <a:pt x="15" y="8"/>
                        <a:pt x="16" y="12"/>
                        <a:pt x="15" y="16"/>
                      </a:cubicBezTo>
                      <a:cubicBezTo>
                        <a:pt x="10" y="18"/>
                        <a:pt x="6" y="12"/>
                        <a:pt x="1" y="15"/>
                      </a:cubicBezTo>
                      <a:cubicBezTo>
                        <a:pt x="1" y="14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rgbClr val="9497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4" name="Freeform 797"/>
                <p:cNvSpPr>
                  <a:spLocks/>
                </p:cNvSpPr>
                <p:nvPr userDrawn="1"/>
              </p:nvSpPr>
              <p:spPr bwMode="auto">
                <a:xfrm>
                  <a:off x="5461" y="289"/>
                  <a:ext cx="8" cy="7"/>
                </a:xfrm>
                <a:custGeom>
                  <a:avLst/>
                  <a:gdLst>
                    <a:gd name="T0" fmla="*/ 3 w 7"/>
                    <a:gd name="T1" fmla="*/ 0 h 6"/>
                    <a:gd name="T2" fmla="*/ 1 w 7"/>
                    <a:gd name="T3" fmla="*/ 6 h 6"/>
                    <a:gd name="T4" fmla="*/ 3 w 7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6">
                      <a:moveTo>
                        <a:pt x="3" y="0"/>
                      </a:moveTo>
                      <a:cubicBezTo>
                        <a:pt x="4" y="3"/>
                        <a:pt x="7" y="6"/>
                        <a:pt x="1" y="6"/>
                      </a:cubicBezTo>
                      <a:cubicBezTo>
                        <a:pt x="0" y="4"/>
                        <a:pt x="1" y="2"/>
                        <a:pt x="3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5" name="Freeform 798"/>
                <p:cNvSpPr>
                  <a:spLocks/>
                </p:cNvSpPr>
                <p:nvPr userDrawn="1"/>
              </p:nvSpPr>
              <p:spPr bwMode="auto">
                <a:xfrm>
                  <a:off x="5419" y="310"/>
                  <a:ext cx="5" cy="3"/>
                </a:xfrm>
                <a:custGeom>
                  <a:avLst/>
                  <a:gdLst>
                    <a:gd name="T0" fmla="*/ 2 w 4"/>
                    <a:gd name="T1" fmla="*/ 3 h 3"/>
                    <a:gd name="T2" fmla="*/ 0 w 4"/>
                    <a:gd name="T3" fmla="*/ 1 h 3"/>
                    <a:gd name="T4" fmla="*/ 4 w 4"/>
                    <a:gd name="T5" fmla="*/ 2 h 3"/>
                    <a:gd name="T6" fmla="*/ 2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2" y="3"/>
                      </a:moveTo>
                      <a:cubicBezTo>
                        <a:pt x="1" y="2"/>
                        <a:pt x="1" y="2"/>
                        <a:pt x="0" y="1"/>
                      </a:cubicBezTo>
                      <a:cubicBezTo>
                        <a:pt x="2" y="0"/>
                        <a:pt x="3" y="1"/>
                        <a:pt x="4" y="2"/>
                      </a:cubicBezTo>
                      <a:cubicBezTo>
                        <a:pt x="3" y="2"/>
                        <a:pt x="3" y="2"/>
                        <a:pt x="2" y="3"/>
                      </a:cubicBezTo>
                      <a:close/>
                    </a:path>
                  </a:pathLst>
                </a:custGeom>
                <a:solidFill>
                  <a:srgbClr val="9E9F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6" name="Freeform 799"/>
                <p:cNvSpPr>
                  <a:spLocks/>
                </p:cNvSpPr>
                <p:nvPr userDrawn="1"/>
              </p:nvSpPr>
              <p:spPr bwMode="auto">
                <a:xfrm>
                  <a:off x="5444" y="336"/>
                  <a:ext cx="13" cy="11"/>
                </a:xfrm>
                <a:custGeom>
                  <a:avLst/>
                  <a:gdLst>
                    <a:gd name="T0" fmla="*/ 10 w 11"/>
                    <a:gd name="T1" fmla="*/ 3 h 9"/>
                    <a:gd name="T2" fmla="*/ 11 w 11"/>
                    <a:gd name="T3" fmla="*/ 5 h 9"/>
                    <a:gd name="T4" fmla="*/ 0 w 11"/>
                    <a:gd name="T5" fmla="*/ 8 h 9"/>
                    <a:gd name="T6" fmla="*/ 7 w 11"/>
                    <a:gd name="T7" fmla="*/ 1 h 9"/>
                    <a:gd name="T8" fmla="*/ 9 w 11"/>
                    <a:gd name="T9" fmla="*/ 0 h 9"/>
                    <a:gd name="T10" fmla="*/ 10 w 11"/>
                    <a:gd name="T11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9">
                      <a:moveTo>
                        <a:pt x="10" y="3"/>
                      </a:moveTo>
                      <a:cubicBezTo>
                        <a:pt x="10" y="3"/>
                        <a:pt x="10" y="4"/>
                        <a:pt x="11" y="5"/>
                      </a:cubicBezTo>
                      <a:cubicBezTo>
                        <a:pt x="7" y="6"/>
                        <a:pt x="4" y="9"/>
                        <a:pt x="0" y="8"/>
                      </a:cubicBezTo>
                      <a:cubicBezTo>
                        <a:pt x="0" y="2"/>
                        <a:pt x="7" y="6"/>
                        <a:pt x="7" y="1"/>
                      </a:cubicBezTo>
                      <a:cubicBezTo>
                        <a:pt x="7" y="1"/>
                        <a:pt x="8" y="0"/>
                        <a:pt x="9" y="0"/>
                      </a:cubicBezTo>
                      <a:cubicBezTo>
                        <a:pt x="10" y="1"/>
                        <a:pt x="10" y="2"/>
                        <a:pt x="10" y="3"/>
                      </a:cubicBezTo>
                      <a:close/>
                    </a:path>
                  </a:pathLst>
                </a:custGeom>
                <a:solidFill>
                  <a:srgbClr val="9F9D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7" name="Freeform 800"/>
                <p:cNvSpPr>
                  <a:spLocks/>
                </p:cNvSpPr>
                <p:nvPr userDrawn="1"/>
              </p:nvSpPr>
              <p:spPr bwMode="auto">
                <a:xfrm>
                  <a:off x="5449" y="332"/>
                  <a:ext cx="7" cy="5"/>
                </a:xfrm>
                <a:custGeom>
                  <a:avLst/>
                  <a:gdLst>
                    <a:gd name="T0" fmla="*/ 5 w 6"/>
                    <a:gd name="T1" fmla="*/ 5 h 5"/>
                    <a:gd name="T2" fmla="*/ 3 w 6"/>
                    <a:gd name="T3" fmla="*/ 5 h 5"/>
                    <a:gd name="T4" fmla="*/ 0 w 6"/>
                    <a:gd name="T5" fmla="*/ 4 h 5"/>
                    <a:gd name="T6" fmla="*/ 6 w 6"/>
                    <a:gd name="T7" fmla="*/ 1 h 5"/>
                    <a:gd name="T8" fmla="*/ 5 w 6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5" y="5"/>
                      </a:moveTo>
                      <a:cubicBezTo>
                        <a:pt x="4" y="5"/>
                        <a:pt x="4" y="5"/>
                        <a:pt x="3" y="5"/>
                      </a:cubicBezTo>
                      <a:cubicBezTo>
                        <a:pt x="2" y="5"/>
                        <a:pt x="1" y="5"/>
                        <a:pt x="0" y="4"/>
                      </a:cubicBezTo>
                      <a:cubicBezTo>
                        <a:pt x="1" y="0"/>
                        <a:pt x="3" y="0"/>
                        <a:pt x="6" y="1"/>
                      </a:cubicBezTo>
                      <a:cubicBezTo>
                        <a:pt x="6" y="3"/>
                        <a:pt x="6" y="4"/>
                        <a:pt x="5" y="5"/>
                      </a:cubicBezTo>
                      <a:close/>
                    </a:path>
                  </a:pathLst>
                </a:custGeom>
                <a:solidFill>
                  <a:srgbClr val="ABA7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8" name="Freeform 801"/>
                <p:cNvSpPr>
                  <a:spLocks/>
                </p:cNvSpPr>
                <p:nvPr userDrawn="1"/>
              </p:nvSpPr>
              <p:spPr bwMode="auto">
                <a:xfrm>
                  <a:off x="5479" y="368"/>
                  <a:ext cx="67" cy="42"/>
                </a:xfrm>
                <a:custGeom>
                  <a:avLst/>
                  <a:gdLst>
                    <a:gd name="T0" fmla="*/ 41 w 58"/>
                    <a:gd name="T1" fmla="*/ 0 h 36"/>
                    <a:gd name="T2" fmla="*/ 58 w 58"/>
                    <a:gd name="T3" fmla="*/ 3 h 36"/>
                    <a:gd name="T4" fmla="*/ 55 w 58"/>
                    <a:gd name="T5" fmla="*/ 7 h 36"/>
                    <a:gd name="T6" fmla="*/ 54 w 58"/>
                    <a:gd name="T7" fmla="*/ 8 h 36"/>
                    <a:gd name="T8" fmla="*/ 52 w 58"/>
                    <a:gd name="T9" fmla="*/ 8 h 36"/>
                    <a:gd name="T10" fmla="*/ 47 w 58"/>
                    <a:gd name="T11" fmla="*/ 13 h 36"/>
                    <a:gd name="T12" fmla="*/ 47 w 58"/>
                    <a:gd name="T13" fmla="*/ 13 h 36"/>
                    <a:gd name="T14" fmla="*/ 45 w 58"/>
                    <a:gd name="T15" fmla="*/ 14 h 36"/>
                    <a:gd name="T16" fmla="*/ 40 w 58"/>
                    <a:gd name="T17" fmla="*/ 16 h 36"/>
                    <a:gd name="T18" fmla="*/ 19 w 58"/>
                    <a:gd name="T19" fmla="*/ 26 h 36"/>
                    <a:gd name="T20" fmla="*/ 17 w 58"/>
                    <a:gd name="T21" fmla="*/ 28 h 36"/>
                    <a:gd name="T22" fmla="*/ 15 w 58"/>
                    <a:gd name="T23" fmla="*/ 29 h 36"/>
                    <a:gd name="T24" fmla="*/ 0 w 58"/>
                    <a:gd name="T25" fmla="*/ 33 h 36"/>
                    <a:gd name="T26" fmla="*/ 7 w 58"/>
                    <a:gd name="T27" fmla="*/ 26 h 36"/>
                    <a:gd name="T28" fmla="*/ 10 w 58"/>
                    <a:gd name="T29" fmla="*/ 19 h 36"/>
                    <a:gd name="T30" fmla="*/ 17 w 58"/>
                    <a:gd name="T31" fmla="*/ 11 h 36"/>
                    <a:gd name="T32" fmla="*/ 39 w 58"/>
                    <a:gd name="T33" fmla="*/ 1 h 36"/>
                    <a:gd name="T34" fmla="*/ 41 w 58"/>
                    <a:gd name="T3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8" h="36">
                      <a:moveTo>
                        <a:pt x="41" y="0"/>
                      </a:moveTo>
                      <a:cubicBezTo>
                        <a:pt x="47" y="1"/>
                        <a:pt x="52" y="5"/>
                        <a:pt x="58" y="3"/>
                      </a:cubicBezTo>
                      <a:cubicBezTo>
                        <a:pt x="58" y="6"/>
                        <a:pt x="56" y="7"/>
                        <a:pt x="55" y="7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1" y="11"/>
                        <a:pt x="48" y="10"/>
                        <a:pt x="47" y="13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6" y="14"/>
                        <a:pt x="46" y="14"/>
                        <a:pt x="45" y="14"/>
                      </a:cubicBezTo>
                      <a:cubicBezTo>
                        <a:pt x="43" y="15"/>
                        <a:pt x="42" y="15"/>
                        <a:pt x="40" y="16"/>
                      </a:cubicBezTo>
                      <a:cubicBezTo>
                        <a:pt x="33" y="18"/>
                        <a:pt x="25" y="21"/>
                        <a:pt x="19" y="26"/>
                      </a:cubicBezTo>
                      <a:cubicBezTo>
                        <a:pt x="18" y="27"/>
                        <a:pt x="17" y="28"/>
                        <a:pt x="17" y="28"/>
                      </a:cubicBezTo>
                      <a:cubicBezTo>
                        <a:pt x="16" y="28"/>
                        <a:pt x="16" y="29"/>
                        <a:pt x="15" y="29"/>
                      </a:cubicBezTo>
                      <a:cubicBezTo>
                        <a:pt x="12" y="36"/>
                        <a:pt x="6" y="33"/>
                        <a:pt x="0" y="33"/>
                      </a:cubicBezTo>
                      <a:cubicBezTo>
                        <a:pt x="1" y="28"/>
                        <a:pt x="5" y="28"/>
                        <a:pt x="7" y="26"/>
                      </a:cubicBezTo>
                      <a:cubicBezTo>
                        <a:pt x="9" y="24"/>
                        <a:pt x="13" y="24"/>
                        <a:pt x="10" y="19"/>
                      </a:cubicBezTo>
                      <a:cubicBezTo>
                        <a:pt x="9" y="16"/>
                        <a:pt x="14" y="11"/>
                        <a:pt x="17" y="11"/>
                      </a:cubicBezTo>
                      <a:cubicBezTo>
                        <a:pt x="27" y="13"/>
                        <a:pt x="32" y="5"/>
                        <a:pt x="39" y="1"/>
                      </a:cubicBezTo>
                      <a:cubicBezTo>
                        <a:pt x="40" y="1"/>
                        <a:pt x="41" y="0"/>
                        <a:pt x="41" y="0"/>
                      </a:cubicBezTo>
                      <a:close/>
                    </a:path>
                  </a:pathLst>
                </a:custGeom>
                <a:solidFill>
                  <a:srgbClr val="9193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9" name="Freeform 802"/>
                <p:cNvSpPr>
                  <a:spLocks/>
                </p:cNvSpPr>
                <p:nvPr userDrawn="1"/>
              </p:nvSpPr>
              <p:spPr bwMode="auto">
                <a:xfrm>
                  <a:off x="5496" y="383"/>
                  <a:ext cx="30" cy="20"/>
                </a:xfrm>
                <a:custGeom>
                  <a:avLst/>
                  <a:gdLst>
                    <a:gd name="T0" fmla="*/ 1 w 26"/>
                    <a:gd name="T1" fmla="*/ 13 h 17"/>
                    <a:gd name="T2" fmla="*/ 15 w 26"/>
                    <a:gd name="T3" fmla="*/ 3 h 17"/>
                    <a:gd name="T4" fmla="*/ 25 w 26"/>
                    <a:gd name="T5" fmla="*/ 3 h 17"/>
                    <a:gd name="T6" fmla="*/ 26 w 26"/>
                    <a:gd name="T7" fmla="*/ 5 h 17"/>
                    <a:gd name="T8" fmla="*/ 22 w 26"/>
                    <a:gd name="T9" fmla="*/ 7 h 17"/>
                    <a:gd name="T10" fmla="*/ 13 w 26"/>
                    <a:gd name="T11" fmla="*/ 16 h 17"/>
                    <a:gd name="T12" fmla="*/ 9 w 26"/>
                    <a:gd name="T13" fmla="*/ 12 h 17"/>
                    <a:gd name="T14" fmla="*/ 9 w 26"/>
                    <a:gd name="T15" fmla="*/ 12 h 17"/>
                    <a:gd name="T16" fmla="*/ 3 w 26"/>
                    <a:gd name="T17" fmla="*/ 17 h 17"/>
                    <a:gd name="T18" fmla="*/ 0 w 26"/>
                    <a:gd name="T19" fmla="*/ 16 h 17"/>
                    <a:gd name="T20" fmla="*/ 0 w 26"/>
                    <a:gd name="T21" fmla="*/ 16 h 17"/>
                    <a:gd name="T22" fmla="*/ 1 w 26"/>
                    <a:gd name="T23" fmla="*/ 1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" h="17">
                      <a:moveTo>
                        <a:pt x="1" y="13"/>
                      </a:moveTo>
                      <a:cubicBezTo>
                        <a:pt x="6" y="10"/>
                        <a:pt x="10" y="6"/>
                        <a:pt x="15" y="3"/>
                      </a:cubicBezTo>
                      <a:cubicBezTo>
                        <a:pt x="19" y="0"/>
                        <a:pt x="22" y="2"/>
                        <a:pt x="25" y="3"/>
                      </a:cubicBezTo>
                      <a:cubicBezTo>
                        <a:pt x="26" y="4"/>
                        <a:pt x="26" y="4"/>
                        <a:pt x="26" y="5"/>
                      </a:cubicBezTo>
                      <a:cubicBezTo>
                        <a:pt x="25" y="7"/>
                        <a:pt x="24" y="8"/>
                        <a:pt x="22" y="7"/>
                      </a:cubicBezTo>
                      <a:cubicBezTo>
                        <a:pt x="17" y="8"/>
                        <a:pt x="14" y="11"/>
                        <a:pt x="13" y="16"/>
                      </a:cubicBezTo>
                      <a:cubicBezTo>
                        <a:pt x="12" y="14"/>
                        <a:pt x="10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7" y="14"/>
                        <a:pt x="5" y="16"/>
                        <a:pt x="3" y="17"/>
                      </a:cubicBezTo>
                      <a:cubicBezTo>
                        <a:pt x="2" y="17"/>
                        <a:pt x="1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1" y="14"/>
                        <a:pt x="1" y="13"/>
                      </a:cubicBezTo>
                      <a:close/>
                    </a:path>
                  </a:pathLst>
                </a:custGeom>
                <a:solidFill>
                  <a:srgbClr val="A3A2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0" name="Freeform 803"/>
                <p:cNvSpPr>
                  <a:spLocks/>
                </p:cNvSpPr>
                <p:nvPr userDrawn="1"/>
              </p:nvSpPr>
              <p:spPr bwMode="auto">
                <a:xfrm>
                  <a:off x="5524" y="360"/>
                  <a:ext cx="4" cy="6"/>
                </a:xfrm>
                <a:custGeom>
                  <a:avLst/>
                  <a:gdLst>
                    <a:gd name="T0" fmla="*/ 2 w 3"/>
                    <a:gd name="T1" fmla="*/ 0 h 5"/>
                    <a:gd name="T2" fmla="*/ 2 w 3"/>
                    <a:gd name="T3" fmla="*/ 5 h 5"/>
                    <a:gd name="T4" fmla="*/ 2 w 3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5">
                      <a:moveTo>
                        <a:pt x="2" y="0"/>
                      </a:moveTo>
                      <a:cubicBezTo>
                        <a:pt x="3" y="1"/>
                        <a:pt x="3" y="3"/>
                        <a:pt x="2" y="5"/>
                      </a:cubicBezTo>
                      <a:cubicBezTo>
                        <a:pt x="1" y="3"/>
                        <a:pt x="0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9290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1" name="Freeform 804"/>
                <p:cNvSpPr>
                  <a:spLocks/>
                </p:cNvSpPr>
                <p:nvPr userDrawn="1"/>
              </p:nvSpPr>
              <p:spPr bwMode="auto">
                <a:xfrm>
                  <a:off x="5521" y="389"/>
                  <a:ext cx="11" cy="8"/>
                </a:xfrm>
                <a:custGeom>
                  <a:avLst/>
                  <a:gdLst>
                    <a:gd name="T0" fmla="*/ 1 w 10"/>
                    <a:gd name="T1" fmla="*/ 2 h 7"/>
                    <a:gd name="T2" fmla="*/ 5 w 10"/>
                    <a:gd name="T3" fmla="*/ 0 h 7"/>
                    <a:gd name="T4" fmla="*/ 6 w 10"/>
                    <a:gd name="T5" fmla="*/ 7 h 7"/>
                    <a:gd name="T6" fmla="*/ 1 w 10"/>
                    <a:gd name="T7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7">
                      <a:moveTo>
                        <a:pt x="1" y="2"/>
                      </a:moveTo>
                      <a:cubicBezTo>
                        <a:pt x="2" y="1"/>
                        <a:pt x="4" y="1"/>
                        <a:pt x="5" y="0"/>
                      </a:cubicBezTo>
                      <a:cubicBezTo>
                        <a:pt x="10" y="2"/>
                        <a:pt x="10" y="5"/>
                        <a:pt x="6" y="7"/>
                      </a:cubicBezTo>
                      <a:cubicBezTo>
                        <a:pt x="4" y="6"/>
                        <a:pt x="0" y="6"/>
                        <a:pt x="1" y="2"/>
                      </a:cubicBezTo>
                      <a:close/>
                    </a:path>
                  </a:pathLst>
                </a:custGeom>
                <a:solidFill>
                  <a:srgbClr val="B9B7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2" name="Freeform 805"/>
                <p:cNvSpPr>
                  <a:spLocks/>
                </p:cNvSpPr>
                <p:nvPr userDrawn="1"/>
              </p:nvSpPr>
              <p:spPr bwMode="auto">
                <a:xfrm>
                  <a:off x="5533" y="378"/>
                  <a:ext cx="6" cy="5"/>
                </a:xfrm>
                <a:custGeom>
                  <a:avLst/>
                  <a:gdLst>
                    <a:gd name="T0" fmla="*/ 0 w 5"/>
                    <a:gd name="T1" fmla="*/ 5 h 5"/>
                    <a:gd name="T2" fmla="*/ 5 w 5"/>
                    <a:gd name="T3" fmla="*/ 0 h 5"/>
                    <a:gd name="T4" fmla="*/ 0 w 5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0" y="5"/>
                      </a:moveTo>
                      <a:cubicBezTo>
                        <a:pt x="0" y="2"/>
                        <a:pt x="3" y="1"/>
                        <a:pt x="5" y="0"/>
                      </a:cubicBezTo>
                      <a:cubicBezTo>
                        <a:pt x="5" y="3"/>
                        <a:pt x="2" y="4"/>
                        <a:pt x="0" y="5"/>
                      </a:cubicBezTo>
                      <a:close/>
                    </a:path>
                  </a:pathLst>
                </a:custGeom>
                <a:solidFill>
                  <a:srgbClr val="A3A2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3" name="Freeform 806"/>
                <p:cNvSpPr>
                  <a:spLocks/>
                </p:cNvSpPr>
                <p:nvPr userDrawn="1"/>
              </p:nvSpPr>
              <p:spPr bwMode="auto">
                <a:xfrm>
                  <a:off x="5531" y="383"/>
                  <a:ext cx="2" cy="3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0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2"/>
                        <a:pt x="1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A3A2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4" name="Freeform 807"/>
                <p:cNvSpPr>
                  <a:spLocks/>
                </p:cNvSpPr>
                <p:nvPr userDrawn="1"/>
              </p:nvSpPr>
              <p:spPr bwMode="auto">
                <a:xfrm>
                  <a:off x="5488" y="232"/>
                  <a:ext cx="7" cy="6"/>
                </a:xfrm>
                <a:custGeom>
                  <a:avLst/>
                  <a:gdLst>
                    <a:gd name="T0" fmla="*/ 4 w 6"/>
                    <a:gd name="T1" fmla="*/ 5 h 5"/>
                    <a:gd name="T2" fmla="*/ 1 w 6"/>
                    <a:gd name="T3" fmla="*/ 3 h 5"/>
                    <a:gd name="T4" fmla="*/ 5 w 6"/>
                    <a:gd name="T5" fmla="*/ 0 h 5"/>
                    <a:gd name="T6" fmla="*/ 4 w 6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5">
                      <a:moveTo>
                        <a:pt x="4" y="5"/>
                      </a:moveTo>
                      <a:cubicBezTo>
                        <a:pt x="3" y="5"/>
                        <a:pt x="1" y="4"/>
                        <a:pt x="1" y="3"/>
                      </a:cubicBezTo>
                      <a:cubicBezTo>
                        <a:pt x="0" y="1"/>
                        <a:pt x="3" y="1"/>
                        <a:pt x="5" y="0"/>
                      </a:cubicBezTo>
                      <a:cubicBezTo>
                        <a:pt x="5" y="2"/>
                        <a:pt x="6" y="4"/>
                        <a:pt x="4" y="5"/>
                      </a:cubicBezTo>
                      <a:close/>
                    </a:path>
                  </a:pathLst>
                </a:custGeom>
                <a:solidFill>
                  <a:srgbClr val="9497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5" name="Freeform 808"/>
                <p:cNvSpPr>
                  <a:spLocks/>
                </p:cNvSpPr>
                <p:nvPr userDrawn="1"/>
              </p:nvSpPr>
              <p:spPr bwMode="auto">
                <a:xfrm>
                  <a:off x="5455" y="333"/>
                  <a:ext cx="6" cy="7"/>
                </a:xfrm>
                <a:custGeom>
                  <a:avLst/>
                  <a:gdLst>
                    <a:gd name="T0" fmla="*/ 0 w 5"/>
                    <a:gd name="T1" fmla="*/ 4 h 6"/>
                    <a:gd name="T2" fmla="*/ 1 w 5"/>
                    <a:gd name="T3" fmla="*/ 0 h 6"/>
                    <a:gd name="T4" fmla="*/ 3 w 5"/>
                    <a:gd name="T5" fmla="*/ 0 h 6"/>
                    <a:gd name="T6" fmla="*/ 5 w 5"/>
                    <a:gd name="T7" fmla="*/ 4 h 6"/>
                    <a:gd name="T8" fmla="*/ 1 w 5"/>
                    <a:gd name="T9" fmla="*/ 6 h 6"/>
                    <a:gd name="T10" fmla="*/ 0 w 5"/>
                    <a:gd name="T11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6">
                      <a:moveTo>
                        <a:pt x="0" y="4"/>
                      </a:moveTo>
                      <a:cubicBezTo>
                        <a:pt x="0" y="3"/>
                        <a:pt x="1" y="2"/>
                        <a:pt x="1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1"/>
                        <a:pt x="5" y="2"/>
                        <a:pt x="5" y="4"/>
                      </a:cubicBezTo>
                      <a:cubicBezTo>
                        <a:pt x="4" y="5"/>
                        <a:pt x="2" y="5"/>
                        <a:pt x="1" y="6"/>
                      </a:cubicBezTo>
                      <a:cubicBezTo>
                        <a:pt x="1" y="5"/>
                        <a:pt x="0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AAA8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6" name="Freeform 809"/>
                <p:cNvSpPr>
                  <a:spLocks/>
                </p:cNvSpPr>
                <p:nvPr userDrawn="1"/>
              </p:nvSpPr>
              <p:spPr bwMode="auto">
                <a:xfrm>
                  <a:off x="5508" y="163"/>
                  <a:ext cx="13" cy="14"/>
                </a:xfrm>
                <a:custGeom>
                  <a:avLst/>
                  <a:gdLst>
                    <a:gd name="T0" fmla="*/ 9 w 11"/>
                    <a:gd name="T1" fmla="*/ 0 h 12"/>
                    <a:gd name="T2" fmla="*/ 0 w 11"/>
                    <a:gd name="T3" fmla="*/ 12 h 12"/>
                    <a:gd name="T4" fmla="*/ 9 w 11"/>
                    <a:gd name="T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12">
                      <a:moveTo>
                        <a:pt x="9" y="0"/>
                      </a:moveTo>
                      <a:cubicBezTo>
                        <a:pt x="11" y="8"/>
                        <a:pt x="4" y="9"/>
                        <a:pt x="0" y="12"/>
                      </a:cubicBezTo>
                      <a:cubicBezTo>
                        <a:pt x="3" y="8"/>
                        <a:pt x="6" y="4"/>
                        <a:pt x="9" y="0"/>
                      </a:cubicBezTo>
                      <a:close/>
                    </a:path>
                  </a:pathLst>
                </a:custGeom>
                <a:solidFill>
                  <a:srgbClr val="8387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7" name="Freeform 810"/>
                <p:cNvSpPr>
                  <a:spLocks/>
                </p:cNvSpPr>
                <p:nvPr userDrawn="1"/>
              </p:nvSpPr>
              <p:spPr bwMode="auto">
                <a:xfrm>
                  <a:off x="5514" y="157"/>
                  <a:ext cx="8" cy="6"/>
                </a:xfrm>
                <a:custGeom>
                  <a:avLst/>
                  <a:gdLst>
                    <a:gd name="T0" fmla="*/ 0 w 7"/>
                    <a:gd name="T1" fmla="*/ 2 h 5"/>
                    <a:gd name="T2" fmla="*/ 6 w 7"/>
                    <a:gd name="T3" fmla="*/ 2 h 5"/>
                    <a:gd name="T4" fmla="*/ 4 w 7"/>
                    <a:gd name="T5" fmla="*/ 5 h 5"/>
                    <a:gd name="T6" fmla="*/ 4 w 7"/>
                    <a:gd name="T7" fmla="*/ 5 h 5"/>
                    <a:gd name="T8" fmla="*/ 0 w 7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0" y="2"/>
                      </a:moveTo>
                      <a:cubicBezTo>
                        <a:pt x="2" y="1"/>
                        <a:pt x="4" y="0"/>
                        <a:pt x="6" y="2"/>
                      </a:cubicBezTo>
                      <a:cubicBezTo>
                        <a:pt x="7" y="4"/>
                        <a:pt x="5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2" y="4"/>
                        <a:pt x="1" y="3"/>
                        <a:pt x="0" y="2"/>
                      </a:cubicBezTo>
                      <a:close/>
                    </a:path>
                  </a:pathLst>
                </a:custGeom>
                <a:solidFill>
                  <a:srgbClr val="8387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8" name="Freeform 811"/>
                <p:cNvSpPr>
                  <a:spLocks/>
                </p:cNvSpPr>
                <p:nvPr userDrawn="1"/>
              </p:nvSpPr>
              <p:spPr bwMode="auto">
                <a:xfrm>
                  <a:off x="5502" y="200"/>
                  <a:ext cx="4" cy="2"/>
                </a:xfrm>
                <a:custGeom>
                  <a:avLst/>
                  <a:gdLst>
                    <a:gd name="T0" fmla="*/ 2 w 3"/>
                    <a:gd name="T1" fmla="*/ 1 h 2"/>
                    <a:gd name="T2" fmla="*/ 1 w 3"/>
                    <a:gd name="T3" fmla="*/ 2 h 2"/>
                    <a:gd name="T4" fmla="*/ 0 w 3"/>
                    <a:gd name="T5" fmla="*/ 0 h 2"/>
                    <a:gd name="T6" fmla="*/ 1 w 3"/>
                    <a:gd name="T7" fmla="*/ 0 h 2"/>
                    <a:gd name="T8" fmla="*/ 2 w 3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2" y="1"/>
                      </a:move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1" y="2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3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A2A1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9" name="Freeform 812"/>
                <p:cNvSpPr>
                  <a:spLocks/>
                </p:cNvSpPr>
                <p:nvPr userDrawn="1"/>
              </p:nvSpPr>
              <p:spPr bwMode="auto">
                <a:xfrm>
                  <a:off x="5059" y="608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1 w 1"/>
                    <a:gd name="T5" fmla="*/ 0 h 1"/>
                    <a:gd name="T6" fmla="*/ 1 w 1"/>
                    <a:gd name="T7" fmla="*/ 1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C9C6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0" name="Freeform 813"/>
                <p:cNvSpPr>
                  <a:spLocks/>
                </p:cNvSpPr>
                <p:nvPr userDrawn="1"/>
              </p:nvSpPr>
              <p:spPr bwMode="auto">
                <a:xfrm>
                  <a:off x="5052" y="603"/>
                  <a:ext cx="5" cy="3"/>
                </a:xfrm>
                <a:custGeom>
                  <a:avLst/>
                  <a:gdLst>
                    <a:gd name="T0" fmla="*/ 4 w 4"/>
                    <a:gd name="T1" fmla="*/ 0 h 3"/>
                    <a:gd name="T2" fmla="*/ 2 w 4"/>
                    <a:gd name="T3" fmla="*/ 3 h 3"/>
                    <a:gd name="T4" fmla="*/ 4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4" y="1"/>
                        <a:pt x="3" y="3"/>
                        <a:pt x="2" y="3"/>
                      </a:cubicBezTo>
                      <a:cubicBezTo>
                        <a:pt x="0" y="1"/>
                        <a:pt x="3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C9C6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1" name="Freeform 814"/>
                <p:cNvSpPr>
                  <a:spLocks/>
                </p:cNvSpPr>
                <p:nvPr userDrawn="1"/>
              </p:nvSpPr>
              <p:spPr bwMode="auto">
                <a:xfrm>
                  <a:off x="5035" y="627"/>
                  <a:ext cx="13" cy="10"/>
                </a:xfrm>
                <a:custGeom>
                  <a:avLst/>
                  <a:gdLst>
                    <a:gd name="T0" fmla="*/ 11 w 11"/>
                    <a:gd name="T1" fmla="*/ 8 h 9"/>
                    <a:gd name="T2" fmla="*/ 0 w 11"/>
                    <a:gd name="T3" fmla="*/ 6 h 9"/>
                    <a:gd name="T4" fmla="*/ 11 w 11"/>
                    <a:gd name="T5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9">
                      <a:moveTo>
                        <a:pt x="11" y="8"/>
                      </a:moveTo>
                      <a:cubicBezTo>
                        <a:pt x="7" y="6"/>
                        <a:pt x="3" y="9"/>
                        <a:pt x="0" y="6"/>
                      </a:cubicBezTo>
                      <a:cubicBezTo>
                        <a:pt x="9" y="0"/>
                        <a:pt x="10" y="0"/>
                        <a:pt x="11" y="8"/>
                      </a:cubicBezTo>
                      <a:close/>
                    </a:path>
                  </a:pathLst>
                </a:custGeom>
                <a:solidFill>
                  <a:srgbClr val="BFBB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2" name="Freeform 815"/>
                <p:cNvSpPr>
                  <a:spLocks/>
                </p:cNvSpPr>
                <p:nvPr userDrawn="1"/>
              </p:nvSpPr>
              <p:spPr bwMode="auto">
                <a:xfrm>
                  <a:off x="5019" y="638"/>
                  <a:ext cx="8" cy="7"/>
                </a:xfrm>
                <a:custGeom>
                  <a:avLst/>
                  <a:gdLst>
                    <a:gd name="T0" fmla="*/ 0 w 7"/>
                    <a:gd name="T1" fmla="*/ 6 h 6"/>
                    <a:gd name="T2" fmla="*/ 4 w 7"/>
                    <a:gd name="T3" fmla="*/ 1 h 6"/>
                    <a:gd name="T4" fmla="*/ 2 w 7"/>
                    <a:gd name="T5" fmla="*/ 5 h 6"/>
                    <a:gd name="T6" fmla="*/ 0 w 7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6">
                      <a:moveTo>
                        <a:pt x="0" y="6"/>
                      </a:moveTo>
                      <a:cubicBezTo>
                        <a:pt x="0" y="3"/>
                        <a:pt x="2" y="0"/>
                        <a:pt x="4" y="1"/>
                      </a:cubicBezTo>
                      <a:cubicBezTo>
                        <a:pt x="7" y="3"/>
                        <a:pt x="3" y="4"/>
                        <a:pt x="2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lose/>
                    </a:path>
                  </a:pathLst>
                </a:custGeom>
                <a:solidFill>
                  <a:srgbClr val="B5B1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3" name="Freeform 816"/>
                <p:cNvSpPr>
                  <a:spLocks/>
                </p:cNvSpPr>
                <p:nvPr userDrawn="1"/>
              </p:nvSpPr>
              <p:spPr bwMode="auto">
                <a:xfrm>
                  <a:off x="4957" y="622"/>
                  <a:ext cx="31" cy="19"/>
                </a:xfrm>
                <a:custGeom>
                  <a:avLst/>
                  <a:gdLst>
                    <a:gd name="T0" fmla="*/ 22 w 27"/>
                    <a:gd name="T1" fmla="*/ 0 h 16"/>
                    <a:gd name="T2" fmla="*/ 27 w 27"/>
                    <a:gd name="T3" fmla="*/ 3 h 16"/>
                    <a:gd name="T4" fmla="*/ 24 w 27"/>
                    <a:gd name="T5" fmla="*/ 6 h 16"/>
                    <a:gd name="T6" fmla="*/ 18 w 27"/>
                    <a:gd name="T7" fmla="*/ 8 h 16"/>
                    <a:gd name="T8" fmla="*/ 0 w 27"/>
                    <a:gd name="T9" fmla="*/ 15 h 16"/>
                    <a:gd name="T10" fmla="*/ 22 w 27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16">
                      <a:moveTo>
                        <a:pt x="22" y="0"/>
                      </a:moveTo>
                      <a:cubicBezTo>
                        <a:pt x="24" y="1"/>
                        <a:pt x="27" y="0"/>
                        <a:pt x="27" y="3"/>
                      </a:cubicBezTo>
                      <a:cubicBezTo>
                        <a:pt x="27" y="4"/>
                        <a:pt x="26" y="6"/>
                        <a:pt x="24" y="6"/>
                      </a:cubicBezTo>
                      <a:cubicBezTo>
                        <a:pt x="22" y="6"/>
                        <a:pt x="19" y="6"/>
                        <a:pt x="18" y="8"/>
                      </a:cubicBezTo>
                      <a:cubicBezTo>
                        <a:pt x="14" y="16"/>
                        <a:pt x="6" y="15"/>
                        <a:pt x="0" y="15"/>
                      </a:cubicBezTo>
                      <a:cubicBezTo>
                        <a:pt x="8" y="11"/>
                        <a:pt x="14" y="3"/>
                        <a:pt x="22" y="0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4" name="Freeform 817"/>
                <p:cNvSpPr>
                  <a:spLocks/>
                </p:cNvSpPr>
                <p:nvPr userDrawn="1"/>
              </p:nvSpPr>
              <p:spPr bwMode="auto">
                <a:xfrm>
                  <a:off x="4998" y="615"/>
                  <a:ext cx="8" cy="5"/>
                </a:xfrm>
                <a:custGeom>
                  <a:avLst/>
                  <a:gdLst>
                    <a:gd name="T0" fmla="*/ 0 w 7"/>
                    <a:gd name="T1" fmla="*/ 2 h 4"/>
                    <a:gd name="T2" fmla="*/ 7 w 7"/>
                    <a:gd name="T3" fmla="*/ 0 h 4"/>
                    <a:gd name="T4" fmla="*/ 0 w 7"/>
                    <a:gd name="T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4">
                      <a:moveTo>
                        <a:pt x="0" y="2"/>
                      </a:moveTo>
                      <a:cubicBezTo>
                        <a:pt x="3" y="2"/>
                        <a:pt x="5" y="1"/>
                        <a:pt x="7" y="0"/>
                      </a:cubicBezTo>
                      <a:cubicBezTo>
                        <a:pt x="6" y="3"/>
                        <a:pt x="4" y="4"/>
                        <a:pt x="0" y="2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5" name="Freeform 818"/>
                <p:cNvSpPr>
                  <a:spLocks/>
                </p:cNvSpPr>
                <p:nvPr userDrawn="1"/>
              </p:nvSpPr>
              <p:spPr bwMode="auto">
                <a:xfrm>
                  <a:off x="5009" y="613"/>
                  <a:ext cx="2" cy="2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0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2" y="0"/>
                        <a:pt x="2" y="0"/>
                      </a:cubicBezTo>
                      <a:cubicBezTo>
                        <a:pt x="2" y="2"/>
                        <a:pt x="1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6" name="Freeform 819"/>
                <p:cNvSpPr>
                  <a:spLocks/>
                </p:cNvSpPr>
                <p:nvPr userDrawn="1"/>
              </p:nvSpPr>
              <p:spPr bwMode="auto">
                <a:xfrm>
                  <a:off x="5011" y="611"/>
                  <a:ext cx="2" cy="2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1 h 2"/>
                    <a:gd name="T4" fmla="*/ 0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0" y="0"/>
                        <a:pt x="1" y="0"/>
                        <a:pt x="2" y="1"/>
                      </a:cubicBezTo>
                      <a:cubicBezTo>
                        <a:pt x="2" y="1"/>
                        <a:pt x="1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B8B4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7" name="Freeform 820"/>
                <p:cNvSpPr>
                  <a:spLocks/>
                </p:cNvSpPr>
                <p:nvPr userDrawn="1"/>
              </p:nvSpPr>
              <p:spPr bwMode="auto">
                <a:xfrm>
                  <a:off x="5456" y="274"/>
                  <a:ext cx="2" cy="3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3 h 3"/>
                    <a:gd name="T4" fmla="*/ 2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1" y="2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9497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8" name="Freeform 821"/>
                <p:cNvSpPr>
                  <a:spLocks/>
                </p:cNvSpPr>
                <p:nvPr userDrawn="1"/>
              </p:nvSpPr>
              <p:spPr bwMode="auto">
                <a:xfrm>
                  <a:off x="5496" y="398"/>
                  <a:ext cx="2" cy="4"/>
                </a:xfrm>
                <a:custGeom>
                  <a:avLst/>
                  <a:gdLst>
                    <a:gd name="T0" fmla="*/ 1 w 1"/>
                    <a:gd name="T1" fmla="*/ 0 h 3"/>
                    <a:gd name="T2" fmla="*/ 0 w 1"/>
                    <a:gd name="T3" fmla="*/ 3 h 3"/>
                    <a:gd name="T4" fmla="*/ 1 w 1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9B9B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9" name="Freeform 822"/>
                <p:cNvSpPr>
                  <a:spLocks/>
                </p:cNvSpPr>
                <p:nvPr userDrawn="1"/>
              </p:nvSpPr>
              <p:spPr bwMode="auto">
                <a:xfrm>
                  <a:off x="5507" y="396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9193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0" name="Freeform 823"/>
                <p:cNvSpPr>
                  <a:spLocks/>
                </p:cNvSpPr>
                <p:nvPr userDrawn="1"/>
              </p:nvSpPr>
              <p:spPr bwMode="auto">
                <a:xfrm>
                  <a:off x="5495" y="159"/>
                  <a:ext cx="36" cy="35"/>
                </a:xfrm>
                <a:custGeom>
                  <a:avLst/>
                  <a:gdLst>
                    <a:gd name="T0" fmla="*/ 25 w 31"/>
                    <a:gd name="T1" fmla="*/ 7 h 31"/>
                    <a:gd name="T2" fmla="*/ 22 w 31"/>
                    <a:gd name="T3" fmla="*/ 6 h 31"/>
                    <a:gd name="T4" fmla="*/ 17 w 31"/>
                    <a:gd name="T5" fmla="*/ 2 h 31"/>
                    <a:gd name="T6" fmla="*/ 7 w 31"/>
                    <a:gd name="T7" fmla="*/ 6 h 31"/>
                    <a:gd name="T8" fmla="*/ 7 w 31"/>
                    <a:gd name="T9" fmla="*/ 7 h 31"/>
                    <a:gd name="T10" fmla="*/ 5 w 31"/>
                    <a:gd name="T11" fmla="*/ 8 h 31"/>
                    <a:gd name="T12" fmla="*/ 5 w 31"/>
                    <a:gd name="T13" fmla="*/ 25 h 31"/>
                    <a:gd name="T14" fmla="*/ 6 w 31"/>
                    <a:gd name="T15" fmla="*/ 27 h 31"/>
                    <a:gd name="T16" fmla="*/ 9 w 31"/>
                    <a:gd name="T17" fmla="*/ 31 h 31"/>
                    <a:gd name="T18" fmla="*/ 10 w 31"/>
                    <a:gd name="T19" fmla="*/ 30 h 31"/>
                    <a:gd name="T20" fmla="*/ 10 w 31"/>
                    <a:gd name="T21" fmla="*/ 29 h 31"/>
                    <a:gd name="T22" fmla="*/ 14 w 31"/>
                    <a:gd name="T23" fmla="*/ 29 h 31"/>
                    <a:gd name="T24" fmla="*/ 21 w 31"/>
                    <a:gd name="T25" fmla="*/ 26 h 31"/>
                    <a:gd name="T26" fmla="*/ 23 w 31"/>
                    <a:gd name="T27" fmla="*/ 25 h 31"/>
                    <a:gd name="T28" fmla="*/ 29 w 31"/>
                    <a:gd name="T29" fmla="*/ 20 h 31"/>
                    <a:gd name="T30" fmla="*/ 30 w 31"/>
                    <a:gd name="T31" fmla="*/ 15 h 31"/>
                    <a:gd name="T32" fmla="*/ 25 w 31"/>
                    <a:gd name="T33" fmla="*/ 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1" h="31">
                      <a:moveTo>
                        <a:pt x="25" y="7"/>
                      </a:moveTo>
                      <a:cubicBezTo>
                        <a:pt x="24" y="6"/>
                        <a:pt x="23" y="6"/>
                        <a:pt x="22" y="6"/>
                      </a:cubicBezTo>
                      <a:cubicBezTo>
                        <a:pt x="21" y="4"/>
                        <a:pt x="19" y="3"/>
                        <a:pt x="17" y="2"/>
                      </a:cubicBezTo>
                      <a:cubicBezTo>
                        <a:pt x="14" y="0"/>
                        <a:pt x="8" y="1"/>
                        <a:pt x="7" y="6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6" y="7"/>
                        <a:pt x="6" y="8"/>
                        <a:pt x="5" y="8"/>
                      </a:cubicBezTo>
                      <a:cubicBezTo>
                        <a:pt x="0" y="13"/>
                        <a:pt x="0" y="20"/>
                        <a:pt x="5" y="25"/>
                      </a:cubicBezTo>
                      <a:cubicBezTo>
                        <a:pt x="5" y="26"/>
                        <a:pt x="5" y="26"/>
                        <a:pt x="6" y="27"/>
                      </a:cubicBezTo>
                      <a:cubicBezTo>
                        <a:pt x="6" y="29"/>
                        <a:pt x="7" y="30"/>
                        <a:pt x="9" y="31"/>
                      </a:cubicBezTo>
                      <a:cubicBezTo>
                        <a:pt x="10" y="31"/>
                        <a:pt x="11" y="31"/>
                        <a:pt x="10" y="30"/>
                      </a:cubicBezTo>
                      <a:cubicBezTo>
                        <a:pt x="10" y="30"/>
                        <a:pt x="10" y="30"/>
                        <a:pt x="10" y="29"/>
                      </a:cubicBezTo>
                      <a:cubicBezTo>
                        <a:pt x="11" y="30"/>
                        <a:pt x="13" y="30"/>
                        <a:pt x="14" y="29"/>
                      </a:cubicBezTo>
                      <a:cubicBezTo>
                        <a:pt x="17" y="29"/>
                        <a:pt x="19" y="28"/>
                        <a:pt x="21" y="26"/>
                      </a:cubicBezTo>
                      <a:cubicBezTo>
                        <a:pt x="22" y="26"/>
                        <a:pt x="22" y="25"/>
                        <a:pt x="23" y="25"/>
                      </a:cubicBezTo>
                      <a:cubicBezTo>
                        <a:pt x="26" y="25"/>
                        <a:pt x="28" y="23"/>
                        <a:pt x="29" y="20"/>
                      </a:cubicBezTo>
                      <a:cubicBezTo>
                        <a:pt x="29" y="18"/>
                        <a:pt x="30" y="17"/>
                        <a:pt x="30" y="15"/>
                      </a:cubicBezTo>
                      <a:cubicBezTo>
                        <a:pt x="31" y="11"/>
                        <a:pt x="29" y="8"/>
                        <a:pt x="25" y="7"/>
                      </a:cubicBezTo>
                      <a:close/>
                    </a:path>
                  </a:pathLst>
                </a:custGeom>
                <a:solidFill>
                  <a:srgbClr val="56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1" name="Freeform 824"/>
                <p:cNvSpPr>
                  <a:spLocks/>
                </p:cNvSpPr>
                <p:nvPr userDrawn="1"/>
              </p:nvSpPr>
              <p:spPr bwMode="auto">
                <a:xfrm>
                  <a:off x="5042" y="748"/>
                  <a:ext cx="35" cy="31"/>
                </a:xfrm>
                <a:custGeom>
                  <a:avLst/>
                  <a:gdLst>
                    <a:gd name="T0" fmla="*/ 28 w 30"/>
                    <a:gd name="T1" fmla="*/ 3 h 27"/>
                    <a:gd name="T2" fmla="*/ 15 w 30"/>
                    <a:gd name="T3" fmla="*/ 0 h 27"/>
                    <a:gd name="T4" fmla="*/ 5 w 30"/>
                    <a:gd name="T5" fmla="*/ 7 h 27"/>
                    <a:gd name="T6" fmla="*/ 13 w 30"/>
                    <a:gd name="T7" fmla="*/ 26 h 27"/>
                    <a:gd name="T8" fmla="*/ 25 w 30"/>
                    <a:gd name="T9" fmla="*/ 20 h 27"/>
                    <a:gd name="T10" fmla="*/ 30 w 30"/>
                    <a:gd name="T11" fmla="*/ 14 h 27"/>
                    <a:gd name="T12" fmla="*/ 28 w 30"/>
                    <a:gd name="T13" fmla="*/ 9 h 27"/>
                    <a:gd name="T14" fmla="*/ 28 w 30"/>
                    <a:gd name="T15" fmla="*/ 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" h="27">
                      <a:moveTo>
                        <a:pt x="28" y="3"/>
                      </a:moveTo>
                      <a:cubicBezTo>
                        <a:pt x="24" y="1"/>
                        <a:pt x="20" y="0"/>
                        <a:pt x="15" y="0"/>
                      </a:cubicBezTo>
                      <a:cubicBezTo>
                        <a:pt x="11" y="1"/>
                        <a:pt x="8" y="4"/>
                        <a:pt x="5" y="7"/>
                      </a:cubicBezTo>
                      <a:cubicBezTo>
                        <a:pt x="0" y="15"/>
                        <a:pt x="4" y="25"/>
                        <a:pt x="13" y="26"/>
                      </a:cubicBezTo>
                      <a:cubicBezTo>
                        <a:pt x="18" y="27"/>
                        <a:pt x="23" y="24"/>
                        <a:pt x="25" y="20"/>
                      </a:cubicBezTo>
                      <a:cubicBezTo>
                        <a:pt x="28" y="19"/>
                        <a:pt x="30" y="17"/>
                        <a:pt x="30" y="14"/>
                      </a:cubicBezTo>
                      <a:cubicBezTo>
                        <a:pt x="30" y="12"/>
                        <a:pt x="29" y="10"/>
                        <a:pt x="28" y="9"/>
                      </a:cubicBezTo>
                      <a:cubicBezTo>
                        <a:pt x="30" y="7"/>
                        <a:pt x="30" y="4"/>
                        <a:pt x="28" y="3"/>
                      </a:cubicBezTo>
                      <a:close/>
                    </a:path>
                  </a:pathLst>
                </a:custGeom>
                <a:solidFill>
                  <a:srgbClr val="7C7C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2" name="Freeform 825"/>
                <p:cNvSpPr>
                  <a:spLocks/>
                </p:cNvSpPr>
                <p:nvPr userDrawn="1"/>
              </p:nvSpPr>
              <p:spPr bwMode="auto">
                <a:xfrm>
                  <a:off x="5577" y="327"/>
                  <a:ext cx="35" cy="35"/>
                </a:xfrm>
                <a:custGeom>
                  <a:avLst/>
                  <a:gdLst>
                    <a:gd name="T0" fmla="*/ 28 w 30"/>
                    <a:gd name="T1" fmla="*/ 19 h 30"/>
                    <a:gd name="T2" fmla="*/ 28 w 30"/>
                    <a:gd name="T3" fmla="*/ 19 h 30"/>
                    <a:gd name="T4" fmla="*/ 27 w 30"/>
                    <a:gd name="T5" fmla="*/ 16 h 30"/>
                    <a:gd name="T6" fmla="*/ 27 w 30"/>
                    <a:gd name="T7" fmla="*/ 12 h 30"/>
                    <a:gd name="T8" fmla="*/ 26 w 30"/>
                    <a:gd name="T9" fmla="*/ 10 h 30"/>
                    <a:gd name="T10" fmla="*/ 22 w 30"/>
                    <a:gd name="T11" fmla="*/ 6 h 30"/>
                    <a:gd name="T12" fmla="*/ 3 w 30"/>
                    <a:gd name="T13" fmla="*/ 12 h 30"/>
                    <a:gd name="T14" fmla="*/ 2 w 30"/>
                    <a:gd name="T15" fmla="*/ 15 h 30"/>
                    <a:gd name="T16" fmla="*/ 1 w 30"/>
                    <a:gd name="T17" fmla="*/ 23 h 30"/>
                    <a:gd name="T18" fmla="*/ 7 w 30"/>
                    <a:gd name="T19" fmla="*/ 27 h 30"/>
                    <a:gd name="T20" fmla="*/ 10 w 30"/>
                    <a:gd name="T21" fmla="*/ 29 h 30"/>
                    <a:gd name="T22" fmla="*/ 19 w 30"/>
                    <a:gd name="T23" fmla="*/ 28 h 30"/>
                    <a:gd name="T24" fmla="*/ 22 w 30"/>
                    <a:gd name="T25" fmla="*/ 28 h 30"/>
                    <a:gd name="T26" fmla="*/ 28 w 30"/>
                    <a:gd name="T27" fmla="*/ 25 h 30"/>
                    <a:gd name="T28" fmla="*/ 28 w 30"/>
                    <a:gd name="T29" fmla="*/ 1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0" h="30">
                      <a:moveTo>
                        <a:pt x="28" y="19"/>
                      </a:moveTo>
                      <a:cubicBezTo>
                        <a:pt x="28" y="19"/>
                        <a:pt x="28" y="19"/>
                        <a:pt x="28" y="19"/>
                      </a:cubicBezTo>
                      <a:cubicBezTo>
                        <a:pt x="28" y="18"/>
                        <a:pt x="28" y="17"/>
                        <a:pt x="27" y="16"/>
                      </a:cubicBezTo>
                      <a:cubicBezTo>
                        <a:pt x="27" y="15"/>
                        <a:pt x="27" y="13"/>
                        <a:pt x="27" y="12"/>
                      </a:cubicBezTo>
                      <a:cubicBezTo>
                        <a:pt x="27" y="11"/>
                        <a:pt x="26" y="10"/>
                        <a:pt x="26" y="10"/>
                      </a:cubicBezTo>
                      <a:cubicBezTo>
                        <a:pt x="25" y="8"/>
                        <a:pt x="24" y="7"/>
                        <a:pt x="22" y="6"/>
                      </a:cubicBezTo>
                      <a:cubicBezTo>
                        <a:pt x="16" y="0"/>
                        <a:pt x="6" y="4"/>
                        <a:pt x="3" y="12"/>
                      </a:cubicBezTo>
                      <a:cubicBezTo>
                        <a:pt x="2" y="13"/>
                        <a:pt x="2" y="14"/>
                        <a:pt x="2" y="15"/>
                      </a:cubicBezTo>
                      <a:cubicBezTo>
                        <a:pt x="1" y="18"/>
                        <a:pt x="0" y="20"/>
                        <a:pt x="1" y="23"/>
                      </a:cubicBezTo>
                      <a:cubicBezTo>
                        <a:pt x="2" y="26"/>
                        <a:pt x="5" y="27"/>
                        <a:pt x="7" y="27"/>
                      </a:cubicBezTo>
                      <a:cubicBezTo>
                        <a:pt x="8" y="28"/>
                        <a:pt x="9" y="28"/>
                        <a:pt x="10" y="29"/>
                      </a:cubicBezTo>
                      <a:cubicBezTo>
                        <a:pt x="13" y="30"/>
                        <a:pt x="16" y="29"/>
                        <a:pt x="19" y="28"/>
                      </a:cubicBezTo>
                      <a:cubicBezTo>
                        <a:pt x="20" y="29"/>
                        <a:pt x="21" y="29"/>
                        <a:pt x="22" y="28"/>
                      </a:cubicBezTo>
                      <a:cubicBezTo>
                        <a:pt x="24" y="27"/>
                        <a:pt x="26" y="26"/>
                        <a:pt x="28" y="25"/>
                      </a:cubicBezTo>
                      <a:cubicBezTo>
                        <a:pt x="30" y="23"/>
                        <a:pt x="30" y="20"/>
                        <a:pt x="28" y="19"/>
                      </a:cubicBezTo>
                      <a:close/>
                    </a:path>
                  </a:pathLst>
                </a:custGeom>
                <a:solidFill>
                  <a:srgbClr val="6868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3" name="Freeform 826"/>
                <p:cNvSpPr>
                  <a:spLocks noEditPoints="1"/>
                </p:cNvSpPr>
                <p:nvPr userDrawn="1"/>
              </p:nvSpPr>
              <p:spPr bwMode="auto">
                <a:xfrm>
                  <a:off x="5047" y="747"/>
                  <a:ext cx="34" cy="29"/>
                </a:xfrm>
                <a:custGeom>
                  <a:avLst/>
                  <a:gdLst>
                    <a:gd name="T0" fmla="*/ 28 w 30"/>
                    <a:gd name="T1" fmla="*/ 2 h 25"/>
                    <a:gd name="T2" fmla="*/ 19 w 30"/>
                    <a:gd name="T3" fmla="*/ 5 h 25"/>
                    <a:gd name="T4" fmla="*/ 18 w 30"/>
                    <a:gd name="T5" fmla="*/ 5 h 25"/>
                    <a:gd name="T6" fmla="*/ 18 w 30"/>
                    <a:gd name="T7" fmla="*/ 5 h 25"/>
                    <a:gd name="T8" fmla="*/ 3 w 30"/>
                    <a:gd name="T9" fmla="*/ 17 h 25"/>
                    <a:gd name="T10" fmla="*/ 7 w 30"/>
                    <a:gd name="T11" fmla="*/ 21 h 25"/>
                    <a:gd name="T12" fmla="*/ 7 w 30"/>
                    <a:gd name="T13" fmla="*/ 24 h 25"/>
                    <a:gd name="T14" fmla="*/ 9 w 30"/>
                    <a:gd name="T15" fmla="*/ 25 h 25"/>
                    <a:gd name="T16" fmla="*/ 19 w 30"/>
                    <a:gd name="T17" fmla="*/ 21 h 25"/>
                    <a:gd name="T18" fmla="*/ 23 w 30"/>
                    <a:gd name="T19" fmla="*/ 19 h 25"/>
                    <a:gd name="T20" fmla="*/ 28 w 30"/>
                    <a:gd name="T21" fmla="*/ 13 h 25"/>
                    <a:gd name="T22" fmla="*/ 23 w 30"/>
                    <a:gd name="T23" fmla="*/ 6 h 25"/>
                    <a:gd name="T24" fmla="*/ 29 w 30"/>
                    <a:gd name="T25" fmla="*/ 3 h 25"/>
                    <a:gd name="T26" fmla="*/ 28 w 30"/>
                    <a:gd name="T27" fmla="*/ 2 h 25"/>
                    <a:gd name="T28" fmla="*/ 20 w 30"/>
                    <a:gd name="T29" fmla="*/ 15 h 25"/>
                    <a:gd name="T30" fmla="*/ 18 w 30"/>
                    <a:gd name="T31" fmla="*/ 18 h 25"/>
                    <a:gd name="T32" fmla="*/ 9 w 30"/>
                    <a:gd name="T33" fmla="*/ 19 h 25"/>
                    <a:gd name="T34" fmla="*/ 15 w 30"/>
                    <a:gd name="T35" fmla="*/ 7 h 25"/>
                    <a:gd name="T36" fmla="*/ 15 w 30"/>
                    <a:gd name="T37" fmla="*/ 7 h 25"/>
                    <a:gd name="T38" fmla="*/ 16 w 30"/>
                    <a:gd name="T39" fmla="*/ 7 h 25"/>
                    <a:gd name="T40" fmla="*/ 20 w 30"/>
                    <a:gd name="T41" fmla="*/ 15 h 25"/>
                    <a:gd name="T42" fmla="*/ 7 w 30"/>
                    <a:gd name="T43" fmla="*/ 9 h 25"/>
                    <a:gd name="T44" fmla="*/ 14 w 30"/>
                    <a:gd name="T45" fmla="*/ 6 h 25"/>
                    <a:gd name="T46" fmla="*/ 6 w 30"/>
                    <a:gd name="T47" fmla="*/ 17 h 25"/>
                    <a:gd name="T48" fmla="*/ 7 w 30"/>
                    <a:gd name="T49" fmla="*/ 9 h 25"/>
                    <a:gd name="T50" fmla="*/ 25 w 30"/>
                    <a:gd name="T51" fmla="*/ 13 h 25"/>
                    <a:gd name="T52" fmla="*/ 22 w 30"/>
                    <a:gd name="T53" fmla="*/ 17 h 25"/>
                    <a:gd name="T54" fmla="*/ 22 w 30"/>
                    <a:gd name="T55" fmla="*/ 15 h 25"/>
                    <a:gd name="T56" fmla="*/ 21 w 30"/>
                    <a:gd name="T57" fmla="*/ 9 h 25"/>
                    <a:gd name="T58" fmla="*/ 25 w 30"/>
                    <a:gd name="T59" fmla="*/ 1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0" h="25">
                      <a:moveTo>
                        <a:pt x="28" y="2"/>
                      </a:moveTo>
                      <a:cubicBezTo>
                        <a:pt x="25" y="2"/>
                        <a:pt x="22" y="5"/>
                        <a:pt x="19" y="5"/>
                      </a:cubicBezTo>
                      <a:cubicBezTo>
                        <a:pt x="19" y="5"/>
                        <a:pt x="19" y="5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0" y="0"/>
                        <a:pt x="0" y="8"/>
                        <a:pt x="3" y="17"/>
                      </a:cubicBezTo>
                      <a:cubicBezTo>
                        <a:pt x="4" y="19"/>
                        <a:pt x="5" y="20"/>
                        <a:pt x="7" y="21"/>
                      </a:cubicBezTo>
                      <a:cubicBezTo>
                        <a:pt x="7" y="22"/>
                        <a:pt x="7" y="23"/>
                        <a:pt x="7" y="24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12" y="24"/>
                        <a:pt x="16" y="23"/>
                        <a:pt x="19" y="21"/>
                      </a:cubicBezTo>
                      <a:cubicBezTo>
                        <a:pt x="20" y="20"/>
                        <a:pt x="22" y="20"/>
                        <a:pt x="23" y="19"/>
                      </a:cubicBezTo>
                      <a:cubicBezTo>
                        <a:pt x="25" y="18"/>
                        <a:pt x="28" y="16"/>
                        <a:pt x="28" y="13"/>
                      </a:cubicBezTo>
                      <a:cubicBezTo>
                        <a:pt x="28" y="10"/>
                        <a:pt x="26" y="8"/>
                        <a:pt x="23" y="6"/>
                      </a:cubicBezTo>
                      <a:cubicBezTo>
                        <a:pt x="25" y="5"/>
                        <a:pt x="27" y="4"/>
                        <a:pt x="29" y="3"/>
                      </a:cubicBezTo>
                      <a:cubicBezTo>
                        <a:pt x="30" y="3"/>
                        <a:pt x="29" y="2"/>
                        <a:pt x="28" y="2"/>
                      </a:cubicBezTo>
                      <a:close/>
                      <a:moveTo>
                        <a:pt x="20" y="15"/>
                      </a:moveTo>
                      <a:cubicBezTo>
                        <a:pt x="20" y="16"/>
                        <a:pt x="19" y="17"/>
                        <a:pt x="18" y="18"/>
                      </a:cubicBezTo>
                      <a:cubicBezTo>
                        <a:pt x="15" y="19"/>
                        <a:pt x="11" y="20"/>
                        <a:pt x="9" y="19"/>
                      </a:cubicBezTo>
                      <a:cubicBezTo>
                        <a:pt x="9" y="14"/>
                        <a:pt x="11" y="10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9" y="8"/>
                        <a:pt x="21" y="11"/>
                        <a:pt x="20" y="15"/>
                      </a:cubicBezTo>
                      <a:close/>
                      <a:moveTo>
                        <a:pt x="7" y="9"/>
                      </a:moveTo>
                      <a:cubicBezTo>
                        <a:pt x="9" y="7"/>
                        <a:pt x="11" y="6"/>
                        <a:pt x="14" y="6"/>
                      </a:cubicBezTo>
                      <a:cubicBezTo>
                        <a:pt x="10" y="9"/>
                        <a:pt x="7" y="13"/>
                        <a:pt x="6" y="17"/>
                      </a:cubicBezTo>
                      <a:cubicBezTo>
                        <a:pt x="4" y="15"/>
                        <a:pt x="6" y="11"/>
                        <a:pt x="7" y="9"/>
                      </a:cubicBezTo>
                      <a:close/>
                      <a:moveTo>
                        <a:pt x="25" y="13"/>
                      </a:moveTo>
                      <a:cubicBezTo>
                        <a:pt x="26" y="14"/>
                        <a:pt x="23" y="16"/>
                        <a:pt x="22" y="17"/>
                      </a:cubicBezTo>
                      <a:cubicBezTo>
                        <a:pt x="22" y="16"/>
                        <a:pt x="22" y="16"/>
                        <a:pt x="22" y="15"/>
                      </a:cubicBezTo>
                      <a:cubicBezTo>
                        <a:pt x="23" y="13"/>
                        <a:pt x="22" y="11"/>
                        <a:pt x="21" y="9"/>
                      </a:cubicBezTo>
                      <a:cubicBezTo>
                        <a:pt x="23" y="10"/>
                        <a:pt x="25" y="11"/>
                        <a:pt x="25" y="13"/>
                      </a:cubicBezTo>
                      <a:close/>
                    </a:path>
                  </a:pathLst>
                </a:custGeom>
                <a:solidFill>
                  <a:srgbClr val="56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4" name="Freeform 827"/>
                <p:cNvSpPr>
                  <a:spLocks/>
                </p:cNvSpPr>
                <p:nvPr userDrawn="1"/>
              </p:nvSpPr>
              <p:spPr bwMode="auto">
                <a:xfrm>
                  <a:off x="5586" y="342"/>
                  <a:ext cx="21" cy="13"/>
                </a:xfrm>
                <a:custGeom>
                  <a:avLst/>
                  <a:gdLst>
                    <a:gd name="T0" fmla="*/ 17 w 18"/>
                    <a:gd name="T1" fmla="*/ 0 h 11"/>
                    <a:gd name="T2" fmla="*/ 9 w 18"/>
                    <a:gd name="T3" fmla="*/ 2 h 11"/>
                    <a:gd name="T4" fmla="*/ 5 w 18"/>
                    <a:gd name="T5" fmla="*/ 6 h 11"/>
                    <a:gd name="T6" fmla="*/ 5 w 18"/>
                    <a:gd name="T7" fmla="*/ 6 h 11"/>
                    <a:gd name="T8" fmla="*/ 5 w 18"/>
                    <a:gd name="T9" fmla="*/ 6 h 11"/>
                    <a:gd name="T10" fmla="*/ 4 w 18"/>
                    <a:gd name="T11" fmla="*/ 6 h 11"/>
                    <a:gd name="T12" fmla="*/ 4 w 18"/>
                    <a:gd name="T13" fmla="*/ 6 h 11"/>
                    <a:gd name="T14" fmla="*/ 4 w 18"/>
                    <a:gd name="T15" fmla="*/ 6 h 11"/>
                    <a:gd name="T16" fmla="*/ 4 w 18"/>
                    <a:gd name="T17" fmla="*/ 7 h 11"/>
                    <a:gd name="T18" fmla="*/ 1 w 18"/>
                    <a:gd name="T19" fmla="*/ 9 h 11"/>
                    <a:gd name="T20" fmla="*/ 1 w 18"/>
                    <a:gd name="T21" fmla="*/ 9 h 11"/>
                    <a:gd name="T22" fmla="*/ 1 w 18"/>
                    <a:gd name="T23" fmla="*/ 9 h 11"/>
                    <a:gd name="T24" fmla="*/ 1 w 18"/>
                    <a:gd name="T25" fmla="*/ 9 h 11"/>
                    <a:gd name="T26" fmla="*/ 1 w 18"/>
                    <a:gd name="T27" fmla="*/ 11 h 11"/>
                    <a:gd name="T28" fmla="*/ 4 w 18"/>
                    <a:gd name="T29" fmla="*/ 9 h 11"/>
                    <a:gd name="T30" fmla="*/ 6 w 18"/>
                    <a:gd name="T31" fmla="*/ 10 h 11"/>
                    <a:gd name="T32" fmla="*/ 15 w 18"/>
                    <a:gd name="T33" fmla="*/ 2 h 11"/>
                    <a:gd name="T34" fmla="*/ 16 w 18"/>
                    <a:gd name="T35" fmla="*/ 2 h 11"/>
                    <a:gd name="T36" fmla="*/ 17 w 18"/>
                    <a:gd name="T37" fmla="*/ 2 h 11"/>
                    <a:gd name="T38" fmla="*/ 17 w 18"/>
                    <a:gd name="T3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11">
                      <a:moveTo>
                        <a:pt x="17" y="0"/>
                      </a:moveTo>
                      <a:cubicBezTo>
                        <a:pt x="14" y="1"/>
                        <a:pt x="11" y="0"/>
                        <a:pt x="9" y="2"/>
                      </a:cubicBezTo>
                      <a:cubicBezTo>
                        <a:pt x="7" y="2"/>
                        <a:pt x="6" y="4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6"/>
                        <a:pt x="5" y="6"/>
                        <a:pt x="4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7"/>
                        <a:pt x="2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10"/>
                        <a:pt x="1" y="11"/>
                        <a:pt x="1" y="11"/>
                      </a:cubicBezTo>
                      <a:cubicBezTo>
                        <a:pt x="2" y="11"/>
                        <a:pt x="3" y="10"/>
                        <a:pt x="4" y="9"/>
                      </a:cubicBezTo>
                      <a:cubicBezTo>
                        <a:pt x="5" y="10"/>
                        <a:pt x="5" y="10"/>
                        <a:pt x="6" y="10"/>
                      </a:cubicBezTo>
                      <a:cubicBezTo>
                        <a:pt x="9" y="7"/>
                        <a:pt x="12" y="5"/>
                        <a:pt x="15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7" y="2"/>
                        <a:pt x="17" y="2"/>
                      </a:cubicBezTo>
                      <a:cubicBezTo>
                        <a:pt x="18" y="1"/>
                        <a:pt x="18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56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22" name="Freeform 829"/>
              <p:cNvSpPr>
                <a:spLocks/>
              </p:cNvSpPr>
              <p:nvPr userDrawn="1"/>
            </p:nvSpPr>
            <p:spPr bwMode="auto">
              <a:xfrm>
                <a:off x="8869363" y="5588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6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830"/>
              <p:cNvSpPr>
                <a:spLocks noEditPoints="1"/>
              </p:cNvSpPr>
              <p:nvPr userDrawn="1"/>
            </p:nvSpPr>
            <p:spPr bwMode="auto">
              <a:xfrm>
                <a:off x="7773988" y="1016001"/>
                <a:ext cx="66675" cy="49213"/>
              </a:xfrm>
              <a:custGeom>
                <a:avLst/>
                <a:gdLst>
                  <a:gd name="T0" fmla="*/ 25 w 37"/>
                  <a:gd name="T1" fmla="*/ 2 h 27"/>
                  <a:gd name="T2" fmla="*/ 4 w 37"/>
                  <a:gd name="T3" fmla="*/ 16 h 27"/>
                  <a:gd name="T4" fmla="*/ 5 w 37"/>
                  <a:gd name="T5" fmla="*/ 17 h 27"/>
                  <a:gd name="T6" fmla="*/ 7 w 37"/>
                  <a:gd name="T7" fmla="*/ 19 h 27"/>
                  <a:gd name="T8" fmla="*/ 34 w 37"/>
                  <a:gd name="T9" fmla="*/ 17 h 27"/>
                  <a:gd name="T10" fmla="*/ 37 w 37"/>
                  <a:gd name="T11" fmla="*/ 3 h 27"/>
                  <a:gd name="T12" fmla="*/ 21 w 37"/>
                  <a:gd name="T13" fmla="*/ 14 h 27"/>
                  <a:gd name="T14" fmla="*/ 19 w 37"/>
                  <a:gd name="T15" fmla="*/ 14 h 27"/>
                  <a:gd name="T16" fmla="*/ 21 w 37"/>
                  <a:gd name="T17" fmla="*/ 14 h 27"/>
                  <a:gd name="T18" fmla="*/ 30 w 37"/>
                  <a:gd name="T19" fmla="*/ 12 h 27"/>
                  <a:gd name="T20" fmla="*/ 27 w 37"/>
                  <a:gd name="T21" fmla="*/ 17 h 27"/>
                  <a:gd name="T22" fmla="*/ 13 w 37"/>
                  <a:gd name="T23" fmla="*/ 11 h 27"/>
                  <a:gd name="T24" fmla="*/ 13 w 37"/>
                  <a:gd name="T25" fmla="*/ 9 h 27"/>
                  <a:gd name="T26" fmla="*/ 13 w 37"/>
                  <a:gd name="T27" fmla="*/ 11 h 27"/>
                  <a:gd name="T28" fmla="*/ 23 w 37"/>
                  <a:gd name="T29" fmla="*/ 5 h 27"/>
                  <a:gd name="T30" fmla="*/ 16 w 37"/>
                  <a:gd name="T31" fmla="*/ 6 h 27"/>
                  <a:gd name="T32" fmla="*/ 32 w 37"/>
                  <a:gd name="T33" fmla="*/ 7 h 27"/>
                  <a:gd name="T34" fmla="*/ 18 w 37"/>
                  <a:gd name="T35" fmla="*/ 2 h 27"/>
                  <a:gd name="T36" fmla="*/ 12 w 37"/>
                  <a:gd name="T37" fmla="*/ 7 h 27"/>
                  <a:gd name="T38" fmla="*/ 11 w 37"/>
                  <a:gd name="T39" fmla="*/ 5 h 27"/>
                  <a:gd name="T40" fmla="*/ 6 w 37"/>
                  <a:gd name="T41" fmla="*/ 12 h 27"/>
                  <a:gd name="T42" fmla="*/ 4 w 37"/>
                  <a:gd name="T43" fmla="*/ 12 h 27"/>
                  <a:gd name="T44" fmla="*/ 18 w 37"/>
                  <a:gd name="T45" fmla="*/ 2 h 27"/>
                  <a:gd name="T46" fmla="*/ 17 w 37"/>
                  <a:gd name="T47" fmla="*/ 21 h 27"/>
                  <a:gd name="T48" fmla="*/ 18 w 37"/>
                  <a:gd name="T49" fmla="*/ 22 h 27"/>
                  <a:gd name="T50" fmla="*/ 30 w 37"/>
                  <a:gd name="T51" fmla="*/ 19 h 27"/>
                  <a:gd name="T52" fmla="*/ 29 w 37"/>
                  <a:gd name="T53" fmla="*/ 18 h 27"/>
                  <a:gd name="T54" fmla="*/ 34 w 37"/>
                  <a:gd name="T55" fmla="*/ 11 h 27"/>
                  <a:gd name="T56" fmla="*/ 32 w 37"/>
                  <a:gd name="T57" fmla="*/ 9 h 27"/>
                  <a:gd name="T58" fmla="*/ 33 w 37"/>
                  <a:gd name="T59" fmla="*/ 9 h 27"/>
                  <a:gd name="T60" fmla="*/ 33 w 37"/>
                  <a:gd name="T61" fmla="*/ 6 h 27"/>
                  <a:gd name="T62" fmla="*/ 32 w 37"/>
                  <a:gd name="T63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27">
                    <a:moveTo>
                      <a:pt x="36" y="1"/>
                    </a:moveTo>
                    <a:cubicBezTo>
                      <a:pt x="33" y="1"/>
                      <a:pt x="29" y="1"/>
                      <a:pt x="25" y="2"/>
                    </a:cubicBezTo>
                    <a:cubicBezTo>
                      <a:pt x="19" y="0"/>
                      <a:pt x="12" y="0"/>
                      <a:pt x="6" y="3"/>
                    </a:cubicBezTo>
                    <a:cubicBezTo>
                      <a:pt x="2" y="5"/>
                      <a:pt x="0" y="12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7"/>
                      <a:pt x="4" y="17"/>
                      <a:pt x="5" y="17"/>
                    </a:cubicBezTo>
                    <a:cubicBezTo>
                      <a:pt x="5" y="17"/>
                      <a:pt x="5" y="17"/>
                      <a:pt x="6" y="17"/>
                    </a:cubicBezTo>
                    <a:cubicBezTo>
                      <a:pt x="6" y="18"/>
                      <a:pt x="7" y="18"/>
                      <a:pt x="7" y="19"/>
                    </a:cubicBezTo>
                    <a:cubicBezTo>
                      <a:pt x="9" y="27"/>
                      <a:pt x="17" y="26"/>
                      <a:pt x="23" y="22"/>
                    </a:cubicBezTo>
                    <a:cubicBezTo>
                      <a:pt x="28" y="22"/>
                      <a:pt x="32" y="21"/>
                      <a:pt x="34" y="17"/>
                    </a:cubicBezTo>
                    <a:cubicBezTo>
                      <a:pt x="36" y="14"/>
                      <a:pt x="36" y="10"/>
                      <a:pt x="34" y="8"/>
                    </a:cubicBezTo>
                    <a:cubicBezTo>
                      <a:pt x="35" y="6"/>
                      <a:pt x="36" y="5"/>
                      <a:pt x="37" y="3"/>
                    </a:cubicBezTo>
                    <a:cubicBezTo>
                      <a:pt x="37" y="2"/>
                      <a:pt x="37" y="2"/>
                      <a:pt x="36" y="1"/>
                    </a:cubicBezTo>
                    <a:close/>
                    <a:moveTo>
                      <a:pt x="21" y="14"/>
                    </a:moveTo>
                    <a:cubicBezTo>
                      <a:pt x="21" y="14"/>
                      <a:pt x="21" y="14"/>
                      <a:pt x="20" y="14"/>
                    </a:cubicBezTo>
                    <a:cubicBezTo>
                      <a:pt x="20" y="14"/>
                      <a:pt x="20" y="14"/>
                      <a:pt x="19" y="14"/>
                    </a:cubicBezTo>
                    <a:cubicBezTo>
                      <a:pt x="20" y="12"/>
                      <a:pt x="21" y="12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lose/>
                    <a:moveTo>
                      <a:pt x="26" y="17"/>
                    </a:moveTo>
                    <a:cubicBezTo>
                      <a:pt x="28" y="15"/>
                      <a:pt x="29" y="14"/>
                      <a:pt x="30" y="12"/>
                    </a:cubicBezTo>
                    <a:cubicBezTo>
                      <a:pt x="30" y="13"/>
                      <a:pt x="30" y="14"/>
                      <a:pt x="29" y="15"/>
                    </a:cubicBezTo>
                    <a:cubicBezTo>
                      <a:pt x="29" y="16"/>
                      <a:pt x="28" y="16"/>
                      <a:pt x="27" y="17"/>
                    </a:cubicBezTo>
                    <a:cubicBezTo>
                      <a:pt x="27" y="17"/>
                      <a:pt x="26" y="17"/>
                      <a:pt x="26" y="17"/>
                    </a:cubicBezTo>
                    <a:close/>
                    <a:moveTo>
                      <a:pt x="13" y="11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0"/>
                      <a:pt x="13" y="9"/>
                    </a:cubicBezTo>
                    <a:cubicBezTo>
                      <a:pt x="13" y="9"/>
                      <a:pt x="14" y="9"/>
                      <a:pt x="15" y="8"/>
                    </a:cubicBezTo>
                    <a:cubicBezTo>
                      <a:pt x="14" y="9"/>
                      <a:pt x="14" y="10"/>
                      <a:pt x="13" y="11"/>
                    </a:cubicBezTo>
                    <a:close/>
                    <a:moveTo>
                      <a:pt x="31" y="7"/>
                    </a:moveTo>
                    <a:cubicBezTo>
                      <a:pt x="29" y="5"/>
                      <a:pt x="26" y="5"/>
                      <a:pt x="23" y="5"/>
                    </a:cubicBezTo>
                    <a:cubicBezTo>
                      <a:pt x="21" y="5"/>
                      <a:pt x="20" y="5"/>
                      <a:pt x="19" y="6"/>
                    </a:cubicBezTo>
                    <a:cubicBezTo>
                      <a:pt x="18" y="6"/>
                      <a:pt x="17" y="6"/>
                      <a:pt x="16" y="6"/>
                    </a:cubicBezTo>
                    <a:cubicBezTo>
                      <a:pt x="19" y="5"/>
                      <a:pt x="23" y="4"/>
                      <a:pt x="25" y="4"/>
                    </a:cubicBezTo>
                    <a:cubicBezTo>
                      <a:pt x="28" y="4"/>
                      <a:pt x="30" y="5"/>
                      <a:pt x="32" y="7"/>
                    </a:cubicBezTo>
                    <a:cubicBezTo>
                      <a:pt x="31" y="7"/>
                      <a:pt x="31" y="7"/>
                      <a:pt x="31" y="7"/>
                    </a:cubicBezTo>
                    <a:close/>
                    <a:moveTo>
                      <a:pt x="18" y="2"/>
                    </a:moveTo>
                    <a:cubicBezTo>
                      <a:pt x="19" y="2"/>
                      <a:pt x="20" y="3"/>
                      <a:pt x="21" y="3"/>
                    </a:cubicBezTo>
                    <a:cubicBezTo>
                      <a:pt x="18" y="3"/>
                      <a:pt x="15" y="5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1" y="4"/>
                      <a:pt x="11" y="5"/>
                    </a:cubicBezTo>
                    <a:cubicBezTo>
                      <a:pt x="10" y="7"/>
                      <a:pt x="9" y="8"/>
                      <a:pt x="9" y="9"/>
                    </a:cubicBezTo>
                    <a:cubicBezTo>
                      <a:pt x="8" y="10"/>
                      <a:pt x="7" y="11"/>
                      <a:pt x="6" y="12"/>
                    </a:cubicBezTo>
                    <a:cubicBezTo>
                      <a:pt x="6" y="12"/>
                      <a:pt x="5" y="12"/>
                      <a:pt x="5" y="12"/>
                    </a:cubicBezTo>
                    <a:cubicBezTo>
                      <a:pt x="5" y="12"/>
                      <a:pt x="4" y="12"/>
                      <a:pt x="4" y="12"/>
                    </a:cubicBezTo>
                    <a:cubicBezTo>
                      <a:pt x="4" y="12"/>
                      <a:pt x="4" y="11"/>
                      <a:pt x="4" y="10"/>
                    </a:cubicBezTo>
                    <a:cubicBezTo>
                      <a:pt x="3" y="3"/>
                      <a:pt x="13" y="2"/>
                      <a:pt x="18" y="2"/>
                    </a:cubicBezTo>
                    <a:close/>
                    <a:moveTo>
                      <a:pt x="13" y="23"/>
                    </a:moveTo>
                    <a:cubicBezTo>
                      <a:pt x="15" y="22"/>
                      <a:pt x="16" y="22"/>
                      <a:pt x="17" y="21"/>
                    </a:cubicBezTo>
                    <a:cubicBezTo>
                      <a:pt x="18" y="21"/>
                      <a:pt x="19" y="22"/>
                      <a:pt x="20" y="22"/>
                    </a:cubicBezTo>
                    <a:cubicBezTo>
                      <a:pt x="19" y="22"/>
                      <a:pt x="19" y="22"/>
                      <a:pt x="18" y="22"/>
                    </a:cubicBezTo>
                    <a:cubicBezTo>
                      <a:pt x="17" y="23"/>
                      <a:pt x="15" y="23"/>
                      <a:pt x="13" y="23"/>
                    </a:cubicBezTo>
                    <a:close/>
                    <a:moveTo>
                      <a:pt x="30" y="19"/>
                    </a:moveTo>
                    <a:cubicBezTo>
                      <a:pt x="29" y="19"/>
                      <a:pt x="29" y="19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7"/>
                      <a:pt x="31" y="16"/>
                      <a:pt x="32" y="15"/>
                    </a:cubicBezTo>
                    <a:cubicBezTo>
                      <a:pt x="33" y="14"/>
                      <a:pt x="33" y="12"/>
                      <a:pt x="34" y="11"/>
                    </a:cubicBezTo>
                    <a:cubicBezTo>
                      <a:pt x="34" y="11"/>
                      <a:pt x="34" y="10"/>
                      <a:pt x="33" y="10"/>
                    </a:cubicBezTo>
                    <a:cubicBezTo>
                      <a:pt x="33" y="10"/>
                      <a:pt x="33" y="10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6" y="14"/>
                      <a:pt x="34" y="17"/>
                      <a:pt x="30" y="19"/>
                    </a:cubicBezTo>
                    <a:close/>
                    <a:moveTo>
                      <a:pt x="33" y="6"/>
                    </a:moveTo>
                    <a:cubicBezTo>
                      <a:pt x="32" y="5"/>
                      <a:pt x="30" y="4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6" y="3"/>
                      <a:pt x="34" y="4"/>
                      <a:pt x="33" y="6"/>
                    </a:cubicBezTo>
                    <a:close/>
                  </a:path>
                </a:pathLst>
              </a:custGeom>
              <a:solidFill>
                <a:srgbClr val="56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831"/>
              <p:cNvSpPr>
                <a:spLocks/>
              </p:cNvSpPr>
              <p:nvPr userDrawn="1"/>
            </p:nvSpPr>
            <p:spPr bwMode="auto">
              <a:xfrm>
                <a:off x="7793038" y="1073151"/>
                <a:ext cx="9525" cy="6350"/>
              </a:xfrm>
              <a:custGeom>
                <a:avLst/>
                <a:gdLst>
                  <a:gd name="T0" fmla="*/ 5 w 5"/>
                  <a:gd name="T1" fmla="*/ 3 h 3"/>
                  <a:gd name="T2" fmla="*/ 0 w 5"/>
                  <a:gd name="T3" fmla="*/ 3 h 3"/>
                  <a:gd name="T4" fmla="*/ 1 w 5"/>
                  <a:gd name="T5" fmla="*/ 1 h 3"/>
                  <a:gd name="T6" fmla="*/ 5 w 5"/>
                  <a:gd name="T7" fmla="*/ 1 h 3"/>
                  <a:gd name="T8" fmla="*/ 5 w 5"/>
                  <a:gd name="T9" fmla="*/ 1 h 3"/>
                  <a:gd name="T10" fmla="*/ 5 w 5"/>
                  <a:gd name="T11" fmla="*/ 2 h 3"/>
                  <a:gd name="T12" fmla="*/ 5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3" y="3"/>
                      <a:pt x="2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lose/>
                  </a:path>
                </a:pathLst>
              </a:custGeom>
              <a:solidFill>
                <a:srgbClr val="DFE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25" name="标题 1">
            <a:extLst>
              <a:ext uri="{FF2B5EF4-FFF2-40B4-BE49-F238E27FC236}">
                <a16:creationId xmlns:a16="http://schemas.microsoft.com/office/drawing/2014/main" xmlns="" id="{770D7E90-7A03-4B06-97F9-6B652D248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376" y="2780079"/>
            <a:ext cx="6263248" cy="8953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826" name="文本占位符 2">
            <a:extLst>
              <a:ext uri="{FF2B5EF4-FFF2-40B4-BE49-F238E27FC236}">
                <a16:creationId xmlns:a16="http://schemas.microsoft.com/office/drawing/2014/main" xmlns="" id="{D506EC29-8F6E-494D-90B8-FBB957A2F3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65492" y="3675429"/>
            <a:ext cx="6263248" cy="1015623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2">
            <a:extLst>
              <a:ext uri="{FF2B5EF4-FFF2-40B4-BE49-F238E27FC236}">
                <a16:creationId xmlns:a16="http://schemas.microsoft.com/office/drawing/2014/main" xmlns="" id="{F77DCBF5-16DB-4008-9AC9-49F1B11BBB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2018/9/20</a:t>
            </a:fld>
            <a:endParaRPr lang="zh-CN" altLang="en-US"/>
          </a:p>
        </p:txBody>
      </p:sp>
      <p:sp>
        <p:nvSpPr>
          <p:cNvPr id="11" name="页脚占位符 3">
            <a:extLst>
              <a:ext uri="{FF2B5EF4-FFF2-40B4-BE49-F238E27FC236}">
                <a16:creationId xmlns:a16="http://schemas.microsoft.com/office/drawing/2014/main" xmlns="" id="{38420A17-A53F-4EF6-9A5F-AE406F566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2" name="灯片编号占位符 4">
            <a:extLst>
              <a:ext uri="{FF2B5EF4-FFF2-40B4-BE49-F238E27FC236}">
                <a16:creationId xmlns:a16="http://schemas.microsoft.com/office/drawing/2014/main" xmlns="" id="{A74A2C82-C0D8-4748-A6D1-4EEE9B28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5">
            <a:extLst>
              <a:ext uri="{FF2B5EF4-FFF2-40B4-BE49-F238E27FC236}">
                <a16:creationId xmlns:a16="http://schemas.microsoft.com/office/drawing/2014/main" xmlns="" id="{084B8DD4-7335-41B2-A51D-C800D8CE16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4" name="内容占位符 7">
            <a:extLst>
              <a:ext uri="{FF2B5EF4-FFF2-40B4-BE49-F238E27FC236}">
                <a16:creationId xmlns:a16="http://schemas.microsoft.com/office/drawing/2014/main" xmlns="" id="{91D85795-2CEB-4C10-87C6-564AB096AA0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4742C03A-99C3-42F2-A9C6-697235208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DEC30ED-014F-4100-AC2E-B89ADECA7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58622B1-8754-4BF3-8D93-B09820CF6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5511803" y="1851599"/>
            <a:ext cx="6680197" cy="5006401"/>
            <a:chOff x="5511803" y="1851599"/>
            <a:chExt cx="6680197" cy="5006401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flipH="1">
              <a:off x="6273800" y="1980157"/>
              <a:ext cx="5918200" cy="4877843"/>
            </a:xfrm>
            <a:prstGeom prst="rect">
              <a:avLst/>
            </a:prstGeom>
          </p:spPr>
        </p:pic>
        <p:sp>
          <p:nvSpPr>
            <p:cNvPr id="6" name="矩形 5"/>
            <p:cNvSpPr/>
            <p:nvPr userDrawn="1"/>
          </p:nvSpPr>
          <p:spPr>
            <a:xfrm>
              <a:off x="6017984" y="1851599"/>
              <a:ext cx="6032500" cy="11049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1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 rot="16200000">
              <a:off x="3899437" y="3587835"/>
              <a:ext cx="4882531" cy="16578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1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31" name="直接连接符 1130">
            <a:extLst>
              <a:ext uri="{FF2B5EF4-FFF2-40B4-BE49-F238E27FC236}">
                <a16:creationId xmlns:a16="http://schemas.microsoft.com/office/drawing/2014/main" xmlns="" id="{D4394073-F69C-4ECB-80F4-B33CA7C5C096}"/>
              </a:ext>
            </a:extLst>
          </p:cNvPr>
          <p:cNvCxnSpPr>
            <a:cxnSpLocks/>
          </p:cNvCxnSpPr>
          <p:nvPr userDrawn="1"/>
        </p:nvCxnSpPr>
        <p:spPr>
          <a:xfrm>
            <a:off x="1535339" y="5462789"/>
            <a:ext cx="38004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标题 1">
            <a:extLst>
              <a:ext uri="{FF2B5EF4-FFF2-40B4-BE49-F238E27FC236}">
                <a16:creationId xmlns:a16="http://schemas.microsoft.com/office/drawing/2014/main" xmlns="" id="{BBDA3551-2728-4D5A-9B59-27527993380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35339" y="2694446"/>
            <a:ext cx="497023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7" name="文本占位符 62">
            <a:extLst>
              <a:ext uri="{FF2B5EF4-FFF2-40B4-BE49-F238E27FC236}">
                <a16:creationId xmlns:a16="http://schemas.microsoft.com/office/drawing/2014/main" xmlns="" id="{E976AAF2-C337-4A52-B335-45AD4FCE6F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35339" y="5000682"/>
            <a:ext cx="497023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19" name="文本占位符 13">
            <a:extLst>
              <a:ext uri="{FF2B5EF4-FFF2-40B4-BE49-F238E27FC236}">
                <a16:creationId xmlns:a16="http://schemas.microsoft.com/office/drawing/2014/main" xmlns="" id="{B7991A15-1353-4218-BE4D-7F8D013E98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35340" y="4704411"/>
            <a:ext cx="497023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占位符 1">
            <a:extLst>
              <a:ext uri="{FF2B5EF4-FFF2-40B4-BE49-F238E27FC236}">
                <a16:creationId xmlns:a16="http://schemas.microsoft.com/office/drawing/2014/main" xmlns="" id="{BBEFA236-BFCE-43C9-AFDD-DAABD024D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xmlns="" id="{2522891F-D75B-4A3C-BD0B-8BD9E56800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A2D5D32E-56F3-4E19-8B98-B390CE8921FE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日期占位符 3">
            <a:extLst>
              <a:ext uri="{FF2B5EF4-FFF2-40B4-BE49-F238E27FC236}">
                <a16:creationId xmlns:a16="http://schemas.microsoft.com/office/drawing/2014/main" xmlns="" id="{DE6B2803-69BC-4579-8006-C903F4AEBA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2018/9/20</a:t>
            </a:fld>
            <a:endParaRPr lang="zh-CN" altLang="en-US"/>
          </a:p>
        </p:txBody>
      </p:sp>
      <p:sp>
        <p:nvSpPr>
          <p:cNvPr id="14" name="页脚占位符 4">
            <a:extLst>
              <a:ext uri="{FF2B5EF4-FFF2-40B4-BE49-F238E27FC236}">
                <a16:creationId xmlns:a16="http://schemas.microsoft.com/office/drawing/2014/main" xmlns="" id="{BE478349-3934-4C5B-8ACD-68930B8A44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:a16="http://schemas.microsoft.com/office/drawing/2014/main" xmlns="" id="{D65C401D-A57D-4D06-9EC4-31CFCCE04F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5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副标题 18"/>
          <p:cNvSpPr>
            <a:spLocks noGrp="1"/>
          </p:cNvSpPr>
          <p:nvPr>
            <p:ph type="subTitle" idx="4294967295"/>
          </p:nvPr>
        </p:nvSpPr>
        <p:spPr>
          <a:xfrm>
            <a:off x="2844006" y="4998357"/>
            <a:ext cx="6503988" cy="558800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DESIGNED BY ISLIDE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™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4">
            <a:extLst>
              <a:ext uri="{FF2B5EF4-FFF2-40B4-BE49-F238E27FC236}">
                <a16:creationId xmlns:a16="http://schemas.microsoft.com/office/drawing/2014/main" xmlns="" id="{DCF44459-DE23-4DB7-8E35-D95ED67FA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13" name="文本占位符 5">
            <a:extLst>
              <a:ext uri="{FF2B5EF4-FFF2-40B4-BE49-F238E27FC236}">
                <a16:creationId xmlns:a16="http://schemas.microsoft.com/office/drawing/2014/main" xmlns="" id="{FB26B243-958A-4303-A5C0-78AFF6E4F6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B591C08-8835-473B-9FEB-BB8FE6A682BB}"/>
              </a:ext>
            </a:extLst>
          </p:cNvPr>
          <p:cNvSpPr txBox="1"/>
          <p:nvPr/>
        </p:nvSpPr>
        <p:spPr>
          <a:xfrm>
            <a:off x="5413665" y="1764457"/>
            <a:ext cx="1291935" cy="120140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>
                    <a:alpha val="49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1">
                  <a:alpha val="49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01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6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77ABD89-B85E-4507-8710-5576C069CB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949" y="0"/>
            <a:ext cx="11523752" cy="6858000"/>
            <a:chOff x="680949" y="0"/>
            <a:chExt cx="11523752" cy="6858000"/>
          </a:xfrm>
        </p:grpSpPr>
        <p:sp>
          <p:nvSpPr>
            <p:cNvPr id="6" name="îṡḻíḋé">
              <a:extLst>
                <a:ext uri="{FF2B5EF4-FFF2-40B4-BE49-F238E27FC236}">
                  <a16:creationId xmlns:a16="http://schemas.microsoft.com/office/drawing/2014/main" xmlns="" id="{2278783A-3E14-450E-BD09-69E6793D9070}"/>
                </a:ext>
              </a:extLst>
            </p:cNvPr>
            <p:cNvSpPr/>
            <p:nvPr/>
          </p:nvSpPr>
          <p:spPr bwMode="auto">
            <a:xfrm>
              <a:off x="5159896" y="0"/>
              <a:ext cx="7032104" cy="6858000"/>
            </a:xfrm>
            <a:custGeom>
              <a:avLst/>
              <a:gdLst>
                <a:gd name="connsiteX0" fmla="*/ 0 w 6096000"/>
                <a:gd name="connsiteY0" fmla="*/ 0 h 3429000"/>
                <a:gd name="connsiteX1" fmla="*/ 6096000 w 6096000"/>
                <a:gd name="connsiteY1" fmla="*/ 0 h 3429000"/>
                <a:gd name="connsiteX2" fmla="*/ 6096000 w 6096000"/>
                <a:gd name="connsiteY2" fmla="*/ 3429000 h 3429000"/>
                <a:gd name="connsiteX3" fmla="*/ 0 w 6096000"/>
                <a:gd name="connsiteY3" fmla="*/ 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29000">
                  <a:moveTo>
                    <a:pt x="0" y="0"/>
                  </a:moveTo>
                  <a:lnTo>
                    <a:pt x="6096000" y="0"/>
                  </a:lnTo>
                  <a:lnTo>
                    <a:pt x="6096000" y="3429000"/>
                  </a:lnTo>
                  <a:cubicBezTo>
                    <a:pt x="2729272" y="3429000"/>
                    <a:pt x="0" y="1893784"/>
                    <a:pt x="0" y="0"/>
                  </a:cubicBezTo>
                  <a:close/>
                </a:path>
              </a:pathLst>
            </a:custGeom>
            <a:blipFill>
              <a:blip r:embed="rId3"/>
              <a:stretch>
                <a:fillRect l="-15043" r="-1498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ṥḻîḑè">
              <a:extLst>
                <a:ext uri="{FF2B5EF4-FFF2-40B4-BE49-F238E27FC236}">
                  <a16:creationId xmlns:a16="http://schemas.microsoft.com/office/drawing/2014/main" xmlns="" id="{C3796C4C-20EF-435A-A37E-D433D80E00C8}"/>
                </a:ext>
              </a:extLst>
            </p:cNvPr>
            <p:cNvSpPr txBox="1"/>
            <p:nvPr/>
          </p:nvSpPr>
          <p:spPr>
            <a:xfrm>
              <a:off x="680950" y="4872195"/>
              <a:ext cx="392915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íş1ïḍé">
              <a:extLst>
                <a:ext uri="{FF2B5EF4-FFF2-40B4-BE49-F238E27FC236}">
                  <a16:creationId xmlns:a16="http://schemas.microsoft.com/office/drawing/2014/main" xmlns="" id="{93396FE5-76DD-4C2C-8BA2-1DDF9851F26A}"/>
                </a:ext>
              </a:extLst>
            </p:cNvPr>
            <p:cNvSpPr txBox="1"/>
            <p:nvPr/>
          </p:nvSpPr>
          <p:spPr>
            <a:xfrm>
              <a:off x="680949" y="5264707"/>
              <a:ext cx="3929151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9" name="ïśḷíḓé">
              <a:extLst>
                <a:ext uri="{FF2B5EF4-FFF2-40B4-BE49-F238E27FC236}">
                  <a16:creationId xmlns:a16="http://schemas.microsoft.com/office/drawing/2014/main" xmlns="" id="{63E5B69E-72D0-4CA3-A2E7-504FF944F778}"/>
                </a:ext>
              </a:extLst>
            </p:cNvPr>
            <p:cNvSpPr/>
            <p:nvPr/>
          </p:nvSpPr>
          <p:spPr bwMode="auto">
            <a:xfrm>
              <a:off x="5261772" y="0"/>
              <a:ext cx="6942929" cy="6857999"/>
            </a:xfrm>
            <a:custGeom>
              <a:avLst/>
              <a:gdLst>
                <a:gd name="connsiteX0" fmla="*/ 0 w 6096000"/>
                <a:gd name="connsiteY0" fmla="*/ 0 h 3429000"/>
                <a:gd name="connsiteX1" fmla="*/ 6096000 w 6096000"/>
                <a:gd name="connsiteY1" fmla="*/ 0 h 3429000"/>
                <a:gd name="connsiteX2" fmla="*/ 6096000 w 6096000"/>
                <a:gd name="connsiteY2" fmla="*/ 3429000 h 3429000"/>
                <a:gd name="connsiteX3" fmla="*/ 0 w 6096000"/>
                <a:gd name="connsiteY3" fmla="*/ 0 h 3429000"/>
                <a:gd name="connsiteX0" fmla="*/ 0 w 6096000"/>
                <a:gd name="connsiteY0" fmla="*/ 0 h 3755571"/>
                <a:gd name="connsiteX1" fmla="*/ 6096000 w 6096000"/>
                <a:gd name="connsiteY1" fmla="*/ 0 h 3755571"/>
                <a:gd name="connsiteX2" fmla="*/ 6084829 w 6096000"/>
                <a:gd name="connsiteY2" fmla="*/ 3755571 h 3755571"/>
                <a:gd name="connsiteX3" fmla="*/ 0 w 6096000"/>
                <a:gd name="connsiteY3" fmla="*/ 0 h 3755571"/>
                <a:gd name="connsiteX0" fmla="*/ 0 w 6107172"/>
                <a:gd name="connsiteY0" fmla="*/ 0 h 3833664"/>
                <a:gd name="connsiteX1" fmla="*/ 6096000 w 6107172"/>
                <a:gd name="connsiteY1" fmla="*/ 0 h 3833664"/>
                <a:gd name="connsiteX2" fmla="*/ 6107172 w 6107172"/>
                <a:gd name="connsiteY2" fmla="*/ 3833664 h 3833664"/>
                <a:gd name="connsiteX3" fmla="*/ 0 w 6107172"/>
                <a:gd name="connsiteY3" fmla="*/ 0 h 3833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07172" h="3833664">
                  <a:moveTo>
                    <a:pt x="0" y="0"/>
                  </a:moveTo>
                  <a:lnTo>
                    <a:pt x="6096000" y="0"/>
                  </a:lnTo>
                  <a:cubicBezTo>
                    <a:pt x="6096000" y="1143000"/>
                    <a:pt x="6107172" y="2690664"/>
                    <a:pt x="6107172" y="3833664"/>
                  </a:cubicBezTo>
                  <a:cubicBezTo>
                    <a:pt x="2740444" y="3833664"/>
                    <a:pt x="0" y="1893784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ṡḻîďe">
              <a:extLst>
                <a:ext uri="{FF2B5EF4-FFF2-40B4-BE49-F238E27FC236}">
                  <a16:creationId xmlns:a16="http://schemas.microsoft.com/office/drawing/2014/main" xmlns="" id="{63B24976-B1E1-4D33-8EE8-3D41B35D5399}"/>
                </a:ext>
              </a:extLst>
            </p:cNvPr>
            <p:cNvSpPr/>
            <p:nvPr/>
          </p:nvSpPr>
          <p:spPr bwMode="auto">
            <a:xfrm>
              <a:off x="800058" y="4120160"/>
              <a:ext cx="609684" cy="555779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îśļîḍe">
              <a:extLst>
                <a:ext uri="{FF2B5EF4-FFF2-40B4-BE49-F238E27FC236}">
                  <a16:creationId xmlns:a16="http://schemas.microsoft.com/office/drawing/2014/main" xmlns="" id="{8E2A3FEF-BC39-4904-A765-57E85FCFF3BB}"/>
                </a:ext>
              </a:extLst>
            </p:cNvPr>
            <p:cNvSpPr txBox="1"/>
            <p:nvPr/>
          </p:nvSpPr>
          <p:spPr>
            <a:xfrm>
              <a:off x="6312025" y="1358039"/>
              <a:ext cx="5206875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 algn="r">
                <a:buSzPct val="25000"/>
              </a:pPr>
              <a:r>
                <a:rPr lang="en-US" sz="2000" b="1" dirty="0">
                  <a:solidFill>
                    <a:schemeClr val="bg1"/>
                  </a:solidFill>
                </a:rPr>
                <a:t>Unified fonts make</a:t>
              </a:r>
            </a:p>
            <a:p>
              <a:pPr algn="r">
                <a:buSzPct val="25000"/>
              </a:pPr>
              <a:r>
                <a:rPr lang="en-US" sz="2000" b="1" dirty="0">
                  <a:solidFill>
                    <a:schemeClr val="bg1"/>
                  </a:solidFill>
                </a:rPr>
                <a:t>reading more fluent.</a:t>
              </a:r>
            </a:p>
          </p:txBody>
        </p:sp>
        <p:sp>
          <p:nvSpPr>
            <p:cNvPr id="12" name="îṥḻiḋê">
              <a:extLst>
                <a:ext uri="{FF2B5EF4-FFF2-40B4-BE49-F238E27FC236}">
                  <a16:creationId xmlns:a16="http://schemas.microsoft.com/office/drawing/2014/main" xmlns="" id="{A539E7A6-A1A6-467E-8A8D-92FD0BBE8DE2}"/>
                </a:ext>
              </a:extLst>
            </p:cNvPr>
            <p:cNvSpPr txBox="1"/>
            <p:nvPr/>
          </p:nvSpPr>
          <p:spPr>
            <a:xfrm>
              <a:off x="6312024" y="2210200"/>
              <a:ext cx="5206876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D1FAEA-2ED1-4379-98A4-264EE7A9C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A7A094-E77B-4FE4-B828-D028FD699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567A86B-BA7B-4F76-B41E-EF8F213EE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55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1115BAE-8531-4118-B73C-A8CEA21BD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183BEAF-C268-4B70-B051-D6740E34B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476FAE7-848B-48DA-B775-BFEF05059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36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49D63FE-C1E5-4BDB-AE53-CD3A1FE5D92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27235"/>
            <a:ext cx="10845800" cy="4288649"/>
            <a:chOff x="673100" y="1327235"/>
            <a:chExt cx="10845800" cy="4288649"/>
          </a:xfrm>
        </p:grpSpPr>
        <p:grpSp>
          <p:nvGrpSpPr>
            <p:cNvPr id="6" name="iSļíḍê">
              <a:extLst>
                <a:ext uri="{FF2B5EF4-FFF2-40B4-BE49-F238E27FC236}">
                  <a16:creationId xmlns:a16="http://schemas.microsoft.com/office/drawing/2014/main" xmlns="" id="{EADCBEDD-37D3-4146-9E80-3CBC0467A6AF}"/>
                </a:ext>
              </a:extLst>
            </p:cNvPr>
            <p:cNvGrpSpPr/>
            <p:nvPr/>
          </p:nvGrpSpPr>
          <p:grpSpPr>
            <a:xfrm>
              <a:off x="4505325" y="1327235"/>
              <a:ext cx="3181350" cy="4288649"/>
              <a:chOff x="1419021" y="1772816"/>
              <a:chExt cx="2520280" cy="3397488"/>
            </a:xfrm>
          </p:grpSpPr>
          <p:sp>
            <p:nvSpPr>
              <p:cNvPr id="25" name="ïş1îḋè">
                <a:extLst>
                  <a:ext uri="{FF2B5EF4-FFF2-40B4-BE49-F238E27FC236}">
                    <a16:creationId xmlns:a16="http://schemas.microsoft.com/office/drawing/2014/main" xmlns="" id="{1EA42178-01B1-4E90-BE08-E2DBFEFF17A6}"/>
                  </a:ext>
                </a:extLst>
              </p:cNvPr>
              <p:cNvSpPr/>
              <p:nvPr/>
            </p:nvSpPr>
            <p:spPr>
              <a:xfrm>
                <a:off x="1869750" y="2128416"/>
                <a:ext cx="1625970" cy="1625970"/>
              </a:xfrm>
              <a:prstGeom prst="ellipse">
                <a:avLst/>
              </a:prstGeom>
              <a:noFill/>
              <a:ln w="508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iŝliḓè">
                <a:extLst>
                  <a:ext uri="{FF2B5EF4-FFF2-40B4-BE49-F238E27FC236}">
                    <a16:creationId xmlns:a16="http://schemas.microsoft.com/office/drawing/2014/main" xmlns="" id="{9B4DEF15-A5B2-4CC8-80C7-C839946733F4}"/>
                  </a:ext>
                </a:extLst>
              </p:cNvPr>
              <p:cNvSpPr/>
              <p:nvPr/>
            </p:nvSpPr>
            <p:spPr>
              <a:xfrm>
                <a:off x="1507800" y="1772816"/>
                <a:ext cx="2345680" cy="2345680"/>
              </a:xfrm>
              <a:prstGeom prst="ellipse">
                <a:avLst/>
              </a:prstGeom>
              <a:noFill/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íṧlîďé">
                <a:extLst>
                  <a:ext uri="{FF2B5EF4-FFF2-40B4-BE49-F238E27FC236}">
                    <a16:creationId xmlns:a16="http://schemas.microsoft.com/office/drawing/2014/main" xmlns="" id="{1E378CA9-E7AD-4590-ABA2-7C745818F76B}"/>
                  </a:ext>
                </a:extLst>
              </p:cNvPr>
              <p:cNvSpPr/>
              <p:nvPr/>
            </p:nvSpPr>
            <p:spPr>
              <a:xfrm>
                <a:off x="3237829" y="1870525"/>
                <a:ext cx="515782" cy="51578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$ľîḓe">
                <a:extLst>
                  <a:ext uri="{FF2B5EF4-FFF2-40B4-BE49-F238E27FC236}">
                    <a16:creationId xmlns:a16="http://schemas.microsoft.com/office/drawing/2014/main" xmlns="" id="{5FE50FCC-9983-4F7A-8884-8FB94A36E256}"/>
                  </a:ext>
                </a:extLst>
              </p:cNvPr>
              <p:cNvSpPr/>
              <p:nvPr/>
            </p:nvSpPr>
            <p:spPr>
              <a:xfrm>
                <a:off x="1918188" y="3840064"/>
                <a:ext cx="1521947" cy="473742"/>
              </a:xfrm>
              <a:prstGeom prst="roundRect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dirty="0"/>
                  <a:t>Text</a:t>
                </a:r>
                <a:endParaRPr lang="zh-CN" altLang="en-US" sz="1400" dirty="0"/>
              </a:p>
            </p:txBody>
          </p:sp>
          <p:sp>
            <p:nvSpPr>
              <p:cNvPr id="29" name="ïṩľîḍè">
                <a:extLst>
                  <a:ext uri="{FF2B5EF4-FFF2-40B4-BE49-F238E27FC236}">
                    <a16:creationId xmlns:a16="http://schemas.microsoft.com/office/drawing/2014/main" xmlns="" id="{AC654170-0E7A-406C-9D78-311E6D864F83}"/>
                  </a:ext>
                </a:extLst>
              </p:cNvPr>
              <p:cNvSpPr/>
              <p:nvPr/>
            </p:nvSpPr>
            <p:spPr>
              <a:xfrm>
                <a:off x="1890032" y="2156936"/>
                <a:ext cx="1585406" cy="1568930"/>
              </a:xfrm>
              <a:prstGeom prst="ellipse">
                <a:avLst/>
              </a:prstGeom>
              <a:blipFill>
                <a:blip r:embed="rId3"/>
                <a:stretch>
                  <a:fillRect l="-24668" r="-2435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ṩ1iḓe">
                <a:extLst>
                  <a:ext uri="{FF2B5EF4-FFF2-40B4-BE49-F238E27FC236}">
                    <a16:creationId xmlns:a16="http://schemas.microsoft.com/office/drawing/2014/main" xmlns="" id="{78F04352-5AA1-434F-9F6E-21FC70412958}"/>
                  </a:ext>
                </a:extLst>
              </p:cNvPr>
              <p:cNvSpPr txBox="1"/>
              <p:nvPr/>
            </p:nvSpPr>
            <p:spPr>
              <a:xfrm>
                <a:off x="1419021" y="4399484"/>
                <a:ext cx="2520280" cy="364555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1600" b="1" kern="900" dirty="0"/>
                  <a:t>Text here</a:t>
                </a:r>
                <a:endParaRPr lang="zh-CN" altLang="en-US" sz="1600" b="1" kern="900" dirty="0"/>
              </a:p>
            </p:txBody>
          </p:sp>
          <p:sp>
            <p:nvSpPr>
              <p:cNvPr id="31" name="îŝľídè">
                <a:extLst>
                  <a:ext uri="{FF2B5EF4-FFF2-40B4-BE49-F238E27FC236}">
                    <a16:creationId xmlns:a16="http://schemas.microsoft.com/office/drawing/2014/main" xmlns="" id="{1C90D4ED-A218-423B-ACD3-6381EF0A2628}"/>
                  </a:ext>
                </a:extLst>
              </p:cNvPr>
              <p:cNvSpPr txBox="1"/>
              <p:nvPr/>
            </p:nvSpPr>
            <p:spPr>
              <a:xfrm>
                <a:off x="1419021" y="4764039"/>
                <a:ext cx="2520280" cy="406265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2" name="íṥļiďè">
                <a:extLst>
                  <a:ext uri="{FF2B5EF4-FFF2-40B4-BE49-F238E27FC236}">
                    <a16:creationId xmlns:a16="http://schemas.microsoft.com/office/drawing/2014/main" xmlns="" id="{E48A4F6B-B6CA-4A19-A723-657D7CF1C320}"/>
                  </a:ext>
                </a:extLst>
              </p:cNvPr>
              <p:cNvSpPr/>
              <p:nvPr/>
            </p:nvSpPr>
            <p:spPr bwMode="auto">
              <a:xfrm>
                <a:off x="3363749" y="1988657"/>
                <a:ext cx="263942" cy="279518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ïṥľiḋè">
              <a:extLst>
                <a:ext uri="{FF2B5EF4-FFF2-40B4-BE49-F238E27FC236}">
                  <a16:creationId xmlns:a16="http://schemas.microsoft.com/office/drawing/2014/main" xmlns="" id="{84E2BE49-AC35-41F3-8568-D4FC69310C5F}"/>
                </a:ext>
              </a:extLst>
            </p:cNvPr>
            <p:cNvGrpSpPr/>
            <p:nvPr/>
          </p:nvGrpSpPr>
          <p:grpSpPr>
            <a:xfrm>
              <a:off x="8998620" y="1772816"/>
              <a:ext cx="2520280" cy="3397488"/>
              <a:chOff x="4835860" y="1772816"/>
              <a:chExt cx="2520280" cy="3397488"/>
            </a:xfrm>
          </p:grpSpPr>
          <p:sp>
            <p:nvSpPr>
              <p:cNvPr id="17" name="îṩľîde">
                <a:extLst>
                  <a:ext uri="{FF2B5EF4-FFF2-40B4-BE49-F238E27FC236}">
                    <a16:creationId xmlns:a16="http://schemas.microsoft.com/office/drawing/2014/main" xmlns="" id="{C98FF60F-F11E-44DF-A102-C23CCDE9ECB6}"/>
                  </a:ext>
                </a:extLst>
              </p:cNvPr>
              <p:cNvSpPr/>
              <p:nvPr/>
            </p:nvSpPr>
            <p:spPr>
              <a:xfrm>
                <a:off x="5297989" y="2128416"/>
                <a:ext cx="1625970" cy="1625970"/>
              </a:xfrm>
              <a:prstGeom prst="ellipse">
                <a:avLst/>
              </a:prstGeom>
              <a:noFill/>
              <a:ln w="50800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iṡ1ïḑê">
                <a:extLst>
                  <a:ext uri="{FF2B5EF4-FFF2-40B4-BE49-F238E27FC236}">
                    <a16:creationId xmlns:a16="http://schemas.microsoft.com/office/drawing/2014/main" xmlns="" id="{A85350B8-FBA1-4790-A396-C59530743AF2}"/>
                  </a:ext>
                </a:extLst>
              </p:cNvPr>
              <p:cNvSpPr/>
              <p:nvPr/>
            </p:nvSpPr>
            <p:spPr>
              <a:xfrm>
                <a:off x="4936039" y="1772816"/>
                <a:ext cx="2345680" cy="2345680"/>
              </a:xfrm>
              <a:prstGeom prst="ellipse">
                <a:avLst/>
              </a:prstGeom>
              <a:noFill/>
              <a:ln w="508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ïṥlïḍè">
                <a:extLst>
                  <a:ext uri="{FF2B5EF4-FFF2-40B4-BE49-F238E27FC236}">
                    <a16:creationId xmlns:a16="http://schemas.microsoft.com/office/drawing/2014/main" xmlns="" id="{17B9C3A2-C4E7-4C15-B66E-3EA59C8D94A8}"/>
                  </a:ext>
                </a:extLst>
              </p:cNvPr>
              <p:cNvSpPr/>
              <p:nvPr/>
            </p:nvSpPr>
            <p:spPr>
              <a:xfrm>
                <a:off x="6666068" y="1870525"/>
                <a:ext cx="515782" cy="51578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íṡ1iďe">
                <a:extLst>
                  <a:ext uri="{FF2B5EF4-FFF2-40B4-BE49-F238E27FC236}">
                    <a16:creationId xmlns:a16="http://schemas.microsoft.com/office/drawing/2014/main" xmlns="" id="{8ECC9879-236C-4BDE-851C-C8AE858F9DEC}"/>
                  </a:ext>
                </a:extLst>
              </p:cNvPr>
              <p:cNvSpPr/>
              <p:nvPr/>
            </p:nvSpPr>
            <p:spPr>
              <a:xfrm>
                <a:off x="5346427" y="3840064"/>
                <a:ext cx="1521947" cy="473742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dirty="0"/>
                  <a:t>Text</a:t>
                </a:r>
                <a:endParaRPr lang="zh-CN" altLang="en-US" sz="1400" dirty="0"/>
              </a:p>
            </p:txBody>
          </p:sp>
          <p:sp>
            <p:nvSpPr>
              <p:cNvPr id="21" name="iṡ1iḋè">
                <a:extLst>
                  <a:ext uri="{FF2B5EF4-FFF2-40B4-BE49-F238E27FC236}">
                    <a16:creationId xmlns:a16="http://schemas.microsoft.com/office/drawing/2014/main" xmlns="" id="{70E0DBC8-8C17-4E1D-BEE3-36D19E4D43E8}"/>
                  </a:ext>
                </a:extLst>
              </p:cNvPr>
              <p:cNvSpPr/>
              <p:nvPr/>
            </p:nvSpPr>
            <p:spPr>
              <a:xfrm>
                <a:off x="5322565" y="2156936"/>
                <a:ext cx="1585406" cy="1568930"/>
              </a:xfrm>
              <a:prstGeom prst="ellipse">
                <a:avLst/>
              </a:prstGeom>
              <a:blipFill>
                <a:blip r:embed="rId4"/>
                <a:stretch>
                  <a:fillRect l="-16102" r="-1584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îšļiďê">
                <a:extLst>
                  <a:ext uri="{FF2B5EF4-FFF2-40B4-BE49-F238E27FC236}">
                    <a16:creationId xmlns:a16="http://schemas.microsoft.com/office/drawing/2014/main" xmlns="" id="{F9A7CFFC-CC49-412E-BB1E-CF33BE9E4A2E}"/>
                  </a:ext>
                </a:extLst>
              </p:cNvPr>
              <p:cNvSpPr txBox="1"/>
              <p:nvPr/>
            </p:nvSpPr>
            <p:spPr>
              <a:xfrm>
                <a:off x="4835860" y="4399484"/>
                <a:ext cx="2520280" cy="364555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1600" b="1" kern="900" dirty="0"/>
                  <a:t>Text here</a:t>
                </a:r>
                <a:endParaRPr lang="zh-CN" altLang="en-US" sz="1600" b="1" kern="900" dirty="0"/>
              </a:p>
            </p:txBody>
          </p:sp>
          <p:sp>
            <p:nvSpPr>
              <p:cNvPr id="23" name="ï$ľïďè">
                <a:extLst>
                  <a:ext uri="{FF2B5EF4-FFF2-40B4-BE49-F238E27FC236}">
                    <a16:creationId xmlns:a16="http://schemas.microsoft.com/office/drawing/2014/main" xmlns="" id="{6C2C0A6C-28A3-4A7C-BD8B-78A689045C64}"/>
                  </a:ext>
                </a:extLst>
              </p:cNvPr>
              <p:cNvSpPr txBox="1"/>
              <p:nvPr/>
            </p:nvSpPr>
            <p:spPr>
              <a:xfrm>
                <a:off x="4835860" y="4764039"/>
                <a:ext cx="2520280" cy="406265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4" name="ïṧlîḍé">
                <a:extLst>
                  <a:ext uri="{FF2B5EF4-FFF2-40B4-BE49-F238E27FC236}">
                    <a16:creationId xmlns:a16="http://schemas.microsoft.com/office/drawing/2014/main" xmlns="" id="{1F5091E2-8970-487C-8402-F98EF94215E8}"/>
                  </a:ext>
                </a:extLst>
              </p:cNvPr>
              <p:cNvSpPr/>
              <p:nvPr/>
            </p:nvSpPr>
            <p:spPr bwMode="auto">
              <a:xfrm>
                <a:off x="6791988" y="1988657"/>
                <a:ext cx="263942" cy="279518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iṡľiḋe">
              <a:extLst>
                <a:ext uri="{FF2B5EF4-FFF2-40B4-BE49-F238E27FC236}">
                  <a16:creationId xmlns:a16="http://schemas.microsoft.com/office/drawing/2014/main" xmlns="" id="{35E436DB-03B9-45AA-B328-2E35789E3C6C}"/>
                </a:ext>
              </a:extLst>
            </p:cNvPr>
            <p:cNvGrpSpPr/>
            <p:nvPr/>
          </p:nvGrpSpPr>
          <p:grpSpPr>
            <a:xfrm>
              <a:off x="673100" y="1772816"/>
              <a:ext cx="2520280" cy="3397488"/>
              <a:chOff x="4835860" y="1772816"/>
              <a:chExt cx="2520280" cy="3397488"/>
            </a:xfrm>
          </p:grpSpPr>
          <p:sp>
            <p:nvSpPr>
              <p:cNvPr id="9" name="ïṥliḓé">
                <a:extLst>
                  <a:ext uri="{FF2B5EF4-FFF2-40B4-BE49-F238E27FC236}">
                    <a16:creationId xmlns:a16="http://schemas.microsoft.com/office/drawing/2014/main" xmlns="" id="{F72B891E-1F5C-4A02-A2C1-83AB37992BDA}"/>
                  </a:ext>
                </a:extLst>
              </p:cNvPr>
              <p:cNvSpPr/>
              <p:nvPr/>
            </p:nvSpPr>
            <p:spPr>
              <a:xfrm>
                <a:off x="5297989" y="2128416"/>
                <a:ext cx="1625970" cy="1625970"/>
              </a:xfrm>
              <a:prstGeom prst="ellipse">
                <a:avLst/>
              </a:prstGeom>
              <a:noFill/>
              <a:ln w="50800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" name="iṥľíḍé">
                <a:extLst>
                  <a:ext uri="{FF2B5EF4-FFF2-40B4-BE49-F238E27FC236}">
                    <a16:creationId xmlns:a16="http://schemas.microsoft.com/office/drawing/2014/main" xmlns="" id="{DF51287E-6F08-4616-AF1E-23A65A3E5209}"/>
                  </a:ext>
                </a:extLst>
              </p:cNvPr>
              <p:cNvSpPr/>
              <p:nvPr/>
            </p:nvSpPr>
            <p:spPr>
              <a:xfrm>
                <a:off x="4936039" y="1772816"/>
                <a:ext cx="2345680" cy="2345680"/>
              </a:xfrm>
              <a:prstGeom prst="ellipse">
                <a:avLst/>
              </a:prstGeom>
              <a:noFill/>
              <a:ln w="508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" name="is1ïdé">
                <a:extLst>
                  <a:ext uri="{FF2B5EF4-FFF2-40B4-BE49-F238E27FC236}">
                    <a16:creationId xmlns:a16="http://schemas.microsoft.com/office/drawing/2014/main" xmlns="" id="{DB0F204D-CEB6-4074-BD84-38F96D847BBA}"/>
                  </a:ext>
                </a:extLst>
              </p:cNvPr>
              <p:cNvSpPr/>
              <p:nvPr/>
            </p:nvSpPr>
            <p:spPr>
              <a:xfrm>
                <a:off x="6666068" y="1870525"/>
                <a:ext cx="515782" cy="51578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íŝḷíde">
                <a:extLst>
                  <a:ext uri="{FF2B5EF4-FFF2-40B4-BE49-F238E27FC236}">
                    <a16:creationId xmlns:a16="http://schemas.microsoft.com/office/drawing/2014/main" xmlns="" id="{8467827B-6B25-4A3A-B607-4DE11B84CCC6}"/>
                  </a:ext>
                </a:extLst>
              </p:cNvPr>
              <p:cNvSpPr/>
              <p:nvPr/>
            </p:nvSpPr>
            <p:spPr>
              <a:xfrm>
                <a:off x="5346427" y="3840064"/>
                <a:ext cx="1521947" cy="473742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dirty="0"/>
                  <a:t>Text</a:t>
                </a:r>
                <a:endParaRPr lang="zh-CN" altLang="en-US" sz="1400" dirty="0"/>
              </a:p>
            </p:txBody>
          </p:sp>
          <p:sp>
            <p:nvSpPr>
              <p:cNvPr id="13" name="ïṩļïḋe">
                <a:extLst>
                  <a:ext uri="{FF2B5EF4-FFF2-40B4-BE49-F238E27FC236}">
                    <a16:creationId xmlns:a16="http://schemas.microsoft.com/office/drawing/2014/main" xmlns="" id="{D0099558-ED9D-47BD-8B87-7AC353EE979C}"/>
                  </a:ext>
                </a:extLst>
              </p:cNvPr>
              <p:cNvSpPr/>
              <p:nvPr/>
            </p:nvSpPr>
            <p:spPr>
              <a:xfrm>
                <a:off x="5322565" y="2156936"/>
                <a:ext cx="1585406" cy="1568930"/>
              </a:xfrm>
              <a:prstGeom prst="ellipse">
                <a:avLst/>
              </a:prstGeom>
              <a:blipFill>
                <a:blip r:embed="rId5"/>
                <a:stretch>
                  <a:fillRect l="-24416" r="-2402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iṡḻîdé">
                <a:extLst>
                  <a:ext uri="{FF2B5EF4-FFF2-40B4-BE49-F238E27FC236}">
                    <a16:creationId xmlns:a16="http://schemas.microsoft.com/office/drawing/2014/main" xmlns="" id="{C89E97C7-5641-4B64-BA78-431B0FC9DD11}"/>
                  </a:ext>
                </a:extLst>
              </p:cNvPr>
              <p:cNvSpPr txBox="1"/>
              <p:nvPr/>
            </p:nvSpPr>
            <p:spPr>
              <a:xfrm>
                <a:off x="4835860" y="4399484"/>
                <a:ext cx="2520280" cy="364555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1600" b="1" kern="900" dirty="0"/>
                  <a:t>Text here</a:t>
                </a:r>
                <a:endParaRPr lang="zh-CN" altLang="en-US" sz="1600" b="1" kern="900" dirty="0"/>
              </a:p>
            </p:txBody>
          </p:sp>
          <p:sp>
            <p:nvSpPr>
              <p:cNvPr id="15" name="iṩlïdè">
                <a:extLst>
                  <a:ext uri="{FF2B5EF4-FFF2-40B4-BE49-F238E27FC236}">
                    <a16:creationId xmlns:a16="http://schemas.microsoft.com/office/drawing/2014/main" xmlns="" id="{23B93FA2-CEEB-4C24-A284-C6A90F20E8DC}"/>
                  </a:ext>
                </a:extLst>
              </p:cNvPr>
              <p:cNvSpPr txBox="1"/>
              <p:nvPr/>
            </p:nvSpPr>
            <p:spPr>
              <a:xfrm>
                <a:off x="4835860" y="4764039"/>
                <a:ext cx="2520280" cy="406265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6" name="îṥḷïḓé">
                <a:extLst>
                  <a:ext uri="{FF2B5EF4-FFF2-40B4-BE49-F238E27FC236}">
                    <a16:creationId xmlns:a16="http://schemas.microsoft.com/office/drawing/2014/main" xmlns="" id="{AF4F34B6-D366-4C1E-AA7F-9F9218F258B9}"/>
                  </a:ext>
                </a:extLst>
              </p:cNvPr>
              <p:cNvSpPr/>
              <p:nvPr/>
            </p:nvSpPr>
            <p:spPr bwMode="auto">
              <a:xfrm>
                <a:off x="6791988" y="1988657"/>
                <a:ext cx="263942" cy="279518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37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A8A85D3-66D9-49A0-B6B0-C29C17AD1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6573EC9-F5A9-4313-AC9B-7AA81A7EE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32F5DF9-A32D-4AF0-8C5E-5B852F14D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976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6B980CA-ED10-4AD4-B1A7-ADC5321826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29000"/>
            <a:ext cx="10850563" cy="4514625"/>
            <a:chOff x="669925" y="1629000"/>
            <a:chExt cx="10850563" cy="4514625"/>
          </a:xfrm>
        </p:grpSpPr>
        <p:grpSp>
          <p:nvGrpSpPr>
            <p:cNvPr id="6" name="iš1íḓe">
              <a:extLst>
                <a:ext uri="{FF2B5EF4-FFF2-40B4-BE49-F238E27FC236}">
                  <a16:creationId xmlns:a16="http://schemas.microsoft.com/office/drawing/2014/main" xmlns="" id="{E8EEB298-44C7-453B-8013-8B179B4415C0}"/>
                </a:ext>
              </a:extLst>
            </p:cNvPr>
            <p:cNvGrpSpPr/>
            <p:nvPr/>
          </p:nvGrpSpPr>
          <p:grpSpPr>
            <a:xfrm>
              <a:off x="4902742" y="1629000"/>
              <a:ext cx="2386516" cy="4514625"/>
              <a:chOff x="1257991" y="1629000"/>
              <a:chExt cx="2386516" cy="4514625"/>
            </a:xfrm>
          </p:grpSpPr>
          <p:grpSp>
            <p:nvGrpSpPr>
              <p:cNvPr id="9" name="îṩľîdê">
                <a:extLst>
                  <a:ext uri="{FF2B5EF4-FFF2-40B4-BE49-F238E27FC236}">
                    <a16:creationId xmlns:a16="http://schemas.microsoft.com/office/drawing/2014/main" xmlns="" id="{E4088419-3092-4BD5-94FE-ABBAC18CAF9E}"/>
                  </a:ext>
                </a:extLst>
              </p:cNvPr>
              <p:cNvGrpSpPr/>
              <p:nvPr/>
            </p:nvGrpSpPr>
            <p:grpSpPr>
              <a:xfrm>
                <a:off x="2143940" y="1629000"/>
                <a:ext cx="1101351" cy="2693154"/>
                <a:chOff x="1942198" y="1629000"/>
                <a:chExt cx="1101351" cy="2693154"/>
              </a:xfrm>
            </p:grpSpPr>
            <p:grpSp>
              <p:nvGrpSpPr>
                <p:cNvPr id="12" name="iṥlîdé">
                  <a:extLst>
                    <a:ext uri="{FF2B5EF4-FFF2-40B4-BE49-F238E27FC236}">
                      <a16:creationId xmlns:a16="http://schemas.microsoft.com/office/drawing/2014/main" xmlns="" id="{3DC2E774-5140-47FF-BD89-10D5B09EC981}"/>
                    </a:ext>
                  </a:extLst>
                </p:cNvPr>
                <p:cNvGrpSpPr/>
                <p:nvPr/>
              </p:nvGrpSpPr>
              <p:grpSpPr>
                <a:xfrm>
                  <a:off x="1942198" y="1629000"/>
                  <a:ext cx="614618" cy="2693154"/>
                  <a:chOff x="1671410" y="1376772"/>
                  <a:chExt cx="614618" cy="2693154"/>
                </a:xfrm>
              </p:grpSpPr>
              <p:sp>
                <p:nvSpPr>
                  <p:cNvPr id="16" name="íṩľîḑè">
                    <a:extLst>
                      <a:ext uri="{FF2B5EF4-FFF2-40B4-BE49-F238E27FC236}">
                        <a16:creationId xmlns:a16="http://schemas.microsoft.com/office/drawing/2014/main" xmlns="" id="{56611672-F768-431D-B4EA-7AEF369C76E8}"/>
                      </a:ext>
                    </a:extLst>
                  </p:cNvPr>
                  <p:cNvSpPr/>
                  <p:nvPr/>
                </p:nvSpPr>
                <p:spPr bwMode="auto">
                  <a:xfrm flipH="1">
                    <a:off x="1671410" y="1376772"/>
                    <a:ext cx="185545" cy="269315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653"/>
                      </a:cxn>
                      <a:cxn ang="0">
                        <a:pos x="0" y="653"/>
                      </a:cxn>
                      <a:cxn ang="0">
                        <a:pos x="37" y="635"/>
                      </a:cxn>
                      <a:cxn ang="0">
                        <a:pos x="37" y="1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37" h="653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653"/>
                          <a:pt x="0" y="653"/>
                          <a:pt x="0" y="653"/>
                        </a:cubicBezTo>
                        <a:cubicBezTo>
                          <a:pt x="0" y="653"/>
                          <a:pt x="0" y="653"/>
                          <a:pt x="0" y="653"/>
                        </a:cubicBezTo>
                        <a:cubicBezTo>
                          <a:pt x="20" y="653"/>
                          <a:pt x="37" y="645"/>
                          <a:pt x="37" y="635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cubicBezTo>
                          <a:pt x="37" y="8"/>
                          <a:pt x="2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none" lIns="91440" tIns="45720" rIns="91440" bIns="45720" anchor="ctr" anchorCtr="1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 algn="ctr"/>
                    <a:r>
                      <a:rPr lang="en-US" altLang="zh-CN">
                        <a:solidFill>
                          <a:schemeClr val="bg1"/>
                        </a:solidFill>
                      </a:rPr>
                      <a:t>Text here</a:t>
                    </a:r>
                    <a:endParaRPr lang="zh-CN" altLang="en-US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" name="î$lîḍê">
                    <a:extLst>
                      <a:ext uri="{FF2B5EF4-FFF2-40B4-BE49-F238E27FC236}">
                        <a16:creationId xmlns:a16="http://schemas.microsoft.com/office/drawing/2014/main" xmlns="" id="{AF71027D-1B2D-42E3-924B-EC2F7FFE7BF0}"/>
                      </a:ext>
                    </a:extLst>
                  </p:cNvPr>
                  <p:cNvSpPr/>
                  <p:nvPr/>
                </p:nvSpPr>
                <p:spPr bwMode="auto">
                  <a:xfrm flipH="1">
                    <a:off x="1671410" y="1458530"/>
                    <a:ext cx="614618" cy="2529641"/>
                  </a:xfrm>
                  <a:custGeom>
                    <a:avLst/>
                    <a:gdLst/>
                    <a:ahLst/>
                    <a:cxnLst>
                      <a:cxn ang="0">
                        <a:pos x="0" y="94"/>
                      </a:cxn>
                      <a:cxn ang="0">
                        <a:pos x="0" y="521"/>
                      </a:cxn>
                      <a:cxn ang="0">
                        <a:pos x="124" y="614"/>
                      </a:cxn>
                      <a:cxn ang="0">
                        <a:pos x="124" y="0"/>
                      </a:cxn>
                      <a:cxn ang="0">
                        <a:pos x="0" y="94"/>
                      </a:cxn>
                    </a:cxnLst>
                    <a:rect l="0" t="0" r="r" b="b"/>
                    <a:pathLst>
                      <a:path w="124" h="614">
                        <a:moveTo>
                          <a:pt x="0" y="94"/>
                        </a:moveTo>
                        <a:cubicBezTo>
                          <a:pt x="0" y="521"/>
                          <a:pt x="0" y="521"/>
                          <a:pt x="0" y="521"/>
                        </a:cubicBezTo>
                        <a:cubicBezTo>
                          <a:pt x="0" y="576"/>
                          <a:pt x="109" y="559"/>
                          <a:pt x="124" y="614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109" y="55"/>
                          <a:pt x="0" y="38"/>
                          <a:pt x="0" y="94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eaVert" wrap="none" lIns="91440" tIns="45720" rIns="91440" bIns="45720" anchor="ctr" anchorCtr="1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 algn="ctr">
                      <a:spcBef>
                        <a:spcPct val="0"/>
                      </a:spcBef>
                    </a:pPr>
                    <a:r>
                      <a:rPr lang="en-US" altLang="zh-CN" b="1">
                        <a:solidFill>
                          <a:schemeClr val="bg1"/>
                        </a:solidFill>
                      </a:rPr>
                      <a:t>Text here</a:t>
                    </a:r>
                    <a:endParaRPr lang="en-US" altLang="zh-CN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3" name="íṣlíḑe">
                  <a:extLst>
                    <a:ext uri="{FF2B5EF4-FFF2-40B4-BE49-F238E27FC236}">
                      <a16:creationId xmlns:a16="http://schemas.microsoft.com/office/drawing/2014/main" xmlns="" id="{74346024-D7D4-4023-8501-3E5560B16A9E}"/>
                    </a:ext>
                  </a:extLst>
                </p:cNvPr>
                <p:cNvGrpSpPr/>
                <p:nvPr/>
              </p:nvGrpSpPr>
              <p:grpSpPr>
                <a:xfrm>
                  <a:off x="2407784" y="2662891"/>
                  <a:ext cx="635765" cy="629531"/>
                  <a:chOff x="2941184" y="2662891"/>
                  <a:chExt cx="635765" cy="629531"/>
                </a:xfrm>
              </p:grpSpPr>
              <p:sp>
                <p:nvSpPr>
                  <p:cNvPr id="14" name="iṧḻîḍé">
                    <a:extLst>
                      <a:ext uri="{FF2B5EF4-FFF2-40B4-BE49-F238E27FC236}">
                        <a16:creationId xmlns:a16="http://schemas.microsoft.com/office/drawing/2014/main" xmlns="" id="{5231B9E2-EB88-44CB-9575-5D71B43B65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41184" y="2662891"/>
                    <a:ext cx="635765" cy="629531"/>
                  </a:xfrm>
                  <a:custGeom>
                    <a:avLst/>
                    <a:gdLst/>
                    <a:ahLst/>
                    <a:cxnLst>
                      <a:cxn ang="0">
                        <a:pos x="93" y="0"/>
                      </a:cxn>
                      <a:cxn ang="0">
                        <a:pos x="102" y="1"/>
                      </a:cxn>
                      <a:cxn ang="0">
                        <a:pos x="160" y="30"/>
                      </a:cxn>
                      <a:cxn ang="0">
                        <a:pos x="165" y="37"/>
                      </a:cxn>
                      <a:cxn ang="0">
                        <a:pos x="182" y="105"/>
                      </a:cxn>
                      <a:cxn ang="0">
                        <a:pos x="181" y="114"/>
                      </a:cxn>
                      <a:cxn ang="0">
                        <a:pos x="140" y="169"/>
                      </a:cxn>
                      <a:cxn ang="0">
                        <a:pos x="132" y="173"/>
                      </a:cxn>
                      <a:cxn ang="0">
                        <a:pos x="66" y="178"/>
                      </a:cxn>
                      <a:cxn ang="0">
                        <a:pos x="58" y="175"/>
                      </a:cxn>
                      <a:cxn ang="0">
                        <a:pos x="9" y="126"/>
                      </a:cxn>
                      <a:cxn ang="0">
                        <a:pos x="6" y="118"/>
                      </a:cxn>
                      <a:cxn ang="0">
                        <a:pos x="9" y="56"/>
                      </a:cxn>
                      <a:cxn ang="0">
                        <a:pos x="13" y="48"/>
                      </a:cxn>
                      <a:cxn ang="0">
                        <a:pos x="66" y="5"/>
                      </a:cxn>
                      <a:cxn ang="0">
                        <a:pos x="93" y="0"/>
                      </a:cxn>
                    </a:cxnLst>
                    <a:rect l="0" t="0" r="r" b="b"/>
                    <a:pathLst>
                      <a:path w="186" h="184">
                        <a:moveTo>
                          <a:pt x="93" y="0"/>
                        </a:moveTo>
                        <a:cubicBezTo>
                          <a:pt x="102" y="1"/>
                          <a:pt x="102" y="1"/>
                          <a:pt x="102" y="1"/>
                        </a:cubicBezTo>
                        <a:cubicBezTo>
                          <a:pt x="125" y="4"/>
                          <a:pt x="144" y="13"/>
                          <a:pt x="160" y="30"/>
                        </a:cubicBezTo>
                        <a:cubicBezTo>
                          <a:pt x="165" y="37"/>
                          <a:pt x="165" y="37"/>
                          <a:pt x="165" y="37"/>
                        </a:cubicBezTo>
                        <a:cubicBezTo>
                          <a:pt x="180" y="58"/>
                          <a:pt x="186" y="80"/>
                          <a:pt x="182" y="105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74" y="138"/>
                          <a:pt x="161" y="155"/>
                          <a:pt x="140" y="169"/>
                        </a:cubicBezTo>
                        <a:cubicBezTo>
                          <a:pt x="132" y="173"/>
                          <a:pt x="132" y="173"/>
                          <a:pt x="132" y="173"/>
                        </a:cubicBezTo>
                        <a:cubicBezTo>
                          <a:pt x="110" y="183"/>
                          <a:pt x="89" y="184"/>
                          <a:pt x="66" y="178"/>
                        </a:cubicBezTo>
                        <a:cubicBezTo>
                          <a:pt x="58" y="175"/>
                          <a:pt x="58" y="175"/>
                          <a:pt x="58" y="175"/>
                        </a:cubicBezTo>
                        <a:cubicBezTo>
                          <a:pt x="35" y="165"/>
                          <a:pt x="19" y="149"/>
                          <a:pt x="9" y="126"/>
                        </a:cubicBezTo>
                        <a:cubicBezTo>
                          <a:pt x="6" y="118"/>
                          <a:pt x="6" y="118"/>
                          <a:pt x="6" y="118"/>
                        </a:cubicBezTo>
                        <a:cubicBezTo>
                          <a:pt x="0" y="97"/>
                          <a:pt x="1" y="77"/>
                          <a:pt x="9" y="56"/>
                        </a:cubicBezTo>
                        <a:cubicBezTo>
                          <a:pt x="13" y="48"/>
                          <a:pt x="13" y="48"/>
                          <a:pt x="13" y="48"/>
                        </a:cubicBezTo>
                        <a:cubicBezTo>
                          <a:pt x="25" y="27"/>
                          <a:pt x="42" y="12"/>
                          <a:pt x="66" y="5"/>
                        </a:cubicBezTo>
                        <a:cubicBezTo>
                          <a:pt x="75" y="2"/>
                          <a:pt x="83" y="1"/>
                          <a:pt x="93" y="0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" name="îşḷîḋê">
                    <a:extLst>
                      <a:ext uri="{FF2B5EF4-FFF2-40B4-BE49-F238E27FC236}">
                        <a16:creationId xmlns:a16="http://schemas.microsoft.com/office/drawing/2014/main" xmlns="" id="{E58866A4-BD53-4BA6-BF5C-38D3D84765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91814" y="2856231"/>
                    <a:ext cx="334504" cy="242849"/>
                  </a:xfrm>
                  <a:custGeom>
                    <a:avLst/>
                    <a:gdLst>
                      <a:gd name="connsiteX0" fmla="*/ 467299 w 608627"/>
                      <a:gd name="connsiteY0" fmla="*/ 61262 h 441863"/>
                      <a:gd name="connsiteX1" fmla="*/ 467299 w 608627"/>
                      <a:gd name="connsiteY1" fmla="*/ 88065 h 441863"/>
                      <a:gd name="connsiteX2" fmla="*/ 440549 w 608627"/>
                      <a:gd name="connsiteY2" fmla="*/ 88065 h 441863"/>
                      <a:gd name="connsiteX3" fmla="*/ 440549 w 608627"/>
                      <a:gd name="connsiteY3" fmla="*/ 108704 h 441863"/>
                      <a:gd name="connsiteX4" fmla="*/ 467299 w 608627"/>
                      <a:gd name="connsiteY4" fmla="*/ 108704 h 441863"/>
                      <a:gd name="connsiteX5" fmla="*/ 467299 w 608627"/>
                      <a:gd name="connsiteY5" fmla="*/ 135508 h 441863"/>
                      <a:gd name="connsiteX6" fmla="*/ 488064 w 608627"/>
                      <a:gd name="connsiteY6" fmla="*/ 135508 h 441863"/>
                      <a:gd name="connsiteX7" fmla="*/ 488064 w 608627"/>
                      <a:gd name="connsiteY7" fmla="*/ 108704 h 441863"/>
                      <a:gd name="connsiteX8" fmla="*/ 514814 w 608627"/>
                      <a:gd name="connsiteY8" fmla="*/ 108704 h 441863"/>
                      <a:gd name="connsiteX9" fmla="*/ 514814 w 608627"/>
                      <a:gd name="connsiteY9" fmla="*/ 88065 h 441863"/>
                      <a:gd name="connsiteX10" fmla="*/ 488064 w 608627"/>
                      <a:gd name="connsiteY10" fmla="*/ 88065 h 441863"/>
                      <a:gd name="connsiteX11" fmla="*/ 488064 w 608627"/>
                      <a:gd name="connsiteY11" fmla="*/ 61262 h 441863"/>
                      <a:gd name="connsiteX12" fmla="*/ 436901 w 608627"/>
                      <a:gd name="connsiteY12" fmla="*/ 8309 h 441863"/>
                      <a:gd name="connsiteX13" fmla="*/ 518555 w 608627"/>
                      <a:gd name="connsiteY13" fmla="*/ 8309 h 441863"/>
                      <a:gd name="connsiteX14" fmla="*/ 608627 w 608627"/>
                      <a:gd name="connsiteY14" fmla="*/ 98245 h 441863"/>
                      <a:gd name="connsiteX15" fmla="*/ 518555 w 608627"/>
                      <a:gd name="connsiteY15" fmla="*/ 188180 h 441863"/>
                      <a:gd name="connsiteX16" fmla="*/ 457478 w 608627"/>
                      <a:gd name="connsiteY16" fmla="*/ 188180 h 441863"/>
                      <a:gd name="connsiteX17" fmla="*/ 416043 w 608627"/>
                      <a:gd name="connsiteY17" fmla="*/ 229459 h 441863"/>
                      <a:gd name="connsiteX18" fmla="*/ 408467 w 608627"/>
                      <a:gd name="connsiteY18" fmla="*/ 226377 h 441863"/>
                      <a:gd name="connsiteX19" fmla="*/ 408467 w 608627"/>
                      <a:gd name="connsiteY19" fmla="*/ 183511 h 441863"/>
                      <a:gd name="connsiteX20" fmla="*/ 346829 w 608627"/>
                      <a:gd name="connsiteY20" fmla="*/ 98245 h 441863"/>
                      <a:gd name="connsiteX21" fmla="*/ 436901 w 608627"/>
                      <a:gd name="connsiteY21" fmla="*/ 8309 h 441863"/>
                      <a:gd name="connsiteX22" fmla="*/ 206408 w 608627"/>
                      <a:gd name="connsiteY22" fmla="*/ 368 h 441863"/>
                      <a:gd name="connsiteX23" fmla="*/ 256349 w 608627"/>
                      <a:gd name="connsiteY23" fmla="*/ 10919 h 441863"/>
                      <a:gd name="connsiteX24" fmla="*/ 280666 w 608627"/>
                      <a:gd name="connsiteY24" fmla="*/ 33611 h 441863"/>
                      <a:gd name="connsiteX25" fmla="*/ 307507 w 608627"/>
                      <a:gd name="connsiteY25" fmla="*/ 118492 h 441863"/>
                      <a:gd name="connsiteX26" fmla="*/ 305730 w 608627"/>
                      <a:gd name="connsiteY26" fmla="*/ 126149 h 441863"/>
                      <a:gd name="connsiteX27" fmla="*/ 312838 w 608627"/>
                      <a:gd name="connsiteY27" fmla="*/ 161820 h 441863"/>
                      <a:gd name="connsiteX28" fmla="*/ 295536 w 608627"/>
                      <a:gd name="connsiteY28" fmla="*/ 191888 h 441863"/>
                      <a:gd name="connsiteX29" fmla="*/ 283471 w 608627"/>
                      <a:gd name="connsiteY29" fmla="*/ 224944 h 441863"/>
                      <a:gd name="connsiteX30" fmla="*/ 283471 w 608627"/>
                      <a:gd name="connsiteY30" fmla="*/ 266311 h 441863"/>
                      <a:gd name="connsiteX31" fmla="*/ 285529 w 608627"/>
                      <a:gd name="connsiteY31" fmla="*/ 269766 h 441863"/>
                      <a:gd name="connsiteX32" fmla="*/ 410383 w 608627"/>
                      <a:gd name="connsiteY32" fmla="*/ 349698 h 441863"/>
                      <a:gd name="connsiteX33" fmla="*/ 425721 w 608627"/>
                      <a:gd name="connsiteY33" fmla="*/ 382007 h 441863"/>
                      <a:gd name="connsiteX34" fmla="*/ 425721 w 608627"/>
                      <a:gd name="connsiteY34" fmla="*/ 441863 h 441863"/>
                      <a:gd name="connsiteX35" fmla="*/ 240824 w 608627"/>
                      <a:gd name="connsiteY35" fmla="*/ 441863 h 441863"/>
                      <a:gd name="connsiteX36" fmla="*/ 222587 w 608627"/>
                      <a:gd name="connsiteY36" fmla="*/ 358569 h 441863"/>
                      <a:gd name="connsiteX37" fmla="*/ 212861 w 608627"/>
                      <a:gd name="connsiteY37" fmla="*/ 304689 h 441863"/>
                      <a:gd name="connsiteX38" fmla="*/ 203134 w 608627"/>
                      <a:gd name="connsiteY38" fmla="*/ 358569 h 441863"/>
                      <a:gd name="connsiteX39" fmla="*/ 184897 w 608627"/>
                      <a:gd name="connsiteY39" fmla="*/ 441863 h 441863"/>
                      <a:gd name="connsiteX40" fmla="*/ 0 w 608627"/>
                      <a:gd name="connsiteY40" fmla="*/ 441863 h 441863"/>
                      <a:gd name="connsiteX41" fmla="*/ 0 w 608627"/>
                      <a:gd name="connsiteY41" fmla="*/ 382007 h 441863"/>
                      <a:gd name="connsiteX42" fmla="*/ 15245 w 608627"/>
                      <a:gd name="connsiteY42" fmla="*/ 349325 h 441863"/>
                      <a:gd name="connsiteX43" fmla="*/ 140006 w 608627"/>
                      <a:gd name="connsiteY43" fmla="*/ 269392 h 441863"/>
                      <a:gd name="connsiteX44" fmla="*/ 142157 w 608627"/>
                      <a:gd name="connsiteY44" fmla="*/ 265937 h 441863"/>
                      <a:gd name="connsiteX45" fmla="*/ 142157 w 608627"/>
                      <a:gd name="connsiteY45" fmla="*/ 224757 h 441863"/>
                      <a:gd name="connsiteX46" fmla="*/ 130092 w 608627"/>
                      <a:gd name="connsiteY46" fmla="*/ 191608 h 441863"/>
                      <a:gd name="connsiteX47" fmla="*/ 112697 w 608627"/>
                      <a:gd name="connsiteY47" fmla="*/ 161633 h 441863"/>
                      <a:gd name="connsiteX48" fmla="*/ 119430 w 608627"/>
                      <a:gd name="connsiteY48" fmla="*/ 125962 h 441863"/>
                      <a:gd name="connsiteX49" fmla="*/ 117747 w 608627"/>
                      <a:gd name="connsiteY49" fmla="*/ 118399 h 441863"/>
                      <a:gd name="connsiteX50" fmla="*/ 117466 w 608627"/>
                      <a:gd name="connsiteY50" fmla="*/ 76658 h 441863"/>
                      <a:gd name="connsiteX51" fmla="*/ 141876 w 608627"/>
                      <a:gd name="connsiteY51" fmla="*/ 33984 h 441863"/>
                      <a:gd name="connsiteX52" fmla="*/ 164509 w 608627"/>
                      <a:gd name="connsiteY52" fmla="*/ 15308 h 441863"/>
                      <a:gd name="connsiteX53" fmla="*/ 186393 w 608627"/>
                      <a:gd name="connsiteY53" fmla="*/ 4103 h 441863"/>
                      <a:gd name="connsiteX54" fmla="*/ 206408 w 608627"/>
                      <a:gd name="connsiteY54" fmla="*/ 368 h 441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608627" h="441863">
                        <a:moveTo>
                          <a:pt x="467299" y="61262"/>
                        </a:moveTo>
                        <a:lnTo>
                          <a:pt x="467299" y="88065"/>
                        </a:lnTo>
                        <a:lnTo>
                          <a:pt x="440549" y="88065"/>
                        </a:lnTo>
                        <a:lnTo>
                          <a:pt x="440549" y="108704"/>
                        </a:lnTo>
                        <a:lnTo>
                          <a:pt x="467299" y="108704"/>
                        </a:lnTo>
                        <a:lnTo>
                          <a:pt x="467299" y="135508"/>
                        </a:lnTo>
                        <a:lnTo>
                          <a:pt x="488064" y="135508"/>
                        </a:lnTo>
                        <a:lnTo>
                          <a:pt x="488064" y="108704"/>
                        </a:lnTo>
                        <a:lnTo>
                          <a:pt x="514814" y="108704"/>
                        </a:lnTo>
                        <a:lnTo>
                          <a:pt x="514814" y="88065"/>
                        </a:lnTo>
                        <a:lnTo>
                          <a:pt x="488064" y="88065"/>
                        </a:lnTo>
                        <a:lnTo>
                          <a:pt x="488064" y="61262"/>
                        </a:lnTo>
                        <a:close/>
                        <a:moveTo>
                          <a:pt x="436901" y="8309"/>
                        </a:moveTo>
                        <a:lnTo>
                          <a:pt x="518555" y="8309"/>
                        </a:lnTo>
                        <a:cubicBezTo>
                          <a:pt x="568315" y="8309"/>
                          <a:pt x="608627" y="48654"/>
                          <a:pt x="608627" y="98245"/>
                        </a:cubicBezTo>
                        <a:cubicBezTo>
                          <a:pt x="608627" y="147929"/>
                          <a:pt x="568315" y="188180"/>
                          <a:pt x="518555" y="188180"/>
                        </a:cubicBezTo>
                        <a:lnTo>
                          <a:pt x="457478" y="188180"/>
                        </a:lnTo>
                        <a:lnTo>
                          <a:pt x="416043" y="229459"/>
                        </a:lnTo>
                        <a:cubicBezTo>
                          <a:pt x="413331" y="232354"/>
                          <a:pt x="408467" y="230393"/>
                          <a:pt x="408467" y="226377"/>
                        </a:cubicBezTo>
                        <a:lnTo>
                          <a:pt x="408467" y="183511"/>
                        </a:lnTo>
                        <a:cubicBezTo>
                          <a:pt x="372644" y="171557"/>
                          <a:pt x="346829" y="137936"/>
                          <a:pt x="346829" y="98245"/>
                        </a:cubicBezTo>
                        <a:cubicBezTo>
                          <a:pt x="346829" y="48561"/>
                          <a:pt x="387142" y="8309"/>
                          <a:pt x="436901" y="8309"/>
                        </a:cubicBezTo>
                        <a:close/>
                        <a:moveTo>
                          <a:pt x="206408" y="368"/>
                        </a:moveTo>
                        <a:cubicBezTo>
                          <a:pt x="228105" y="-1500"/>
                          <a:pt x="244565" y="4009"/>
                          <a:pt x="256349" y="10919"/>
                        </a:cubicBezTo>
                        <a:cubicBezTo>
                          <a:pt x="273932" y="20818"/>
                          <a:pt x="280666" y="33611"/>
                          <a:pt x="280666" y="33611"/>
                        </a:cubicBezTo>
                        <a:cubicBezTo>
                          <a:pt x="280666" y="33611"/>
                          <a:pt x="321255" y="36505"/>
                          <a:pt x="307507" y="118492"/>
                        </a:cubicBezTo>
                        <a:cubicBezTo>
                          <a:pt x="307133" y="121013"/>
                          <a:pt x="306478" y="123628"/>
                          <a:pt x="305730" y="126149"/>
                        </a:cubicBezTo>
                        <a:cubicBezTo>
                          <a:pt x="313399" y="126149"/>
                          <a:pt x="321349" y="132125"/>
                          <a:pt x="312838" y="161820"/>
                        </a:cubicBezTo>
                        <a:cubicBezTo>
                          <a:pt x="306291" y="184978"/>
                          <a:pt x="300119" y="191514"/>
                          <a:pt x="295536" y="191888"/>
                        </a:cubicBezTo>
                        <a:cubicBezTo>
                          <a:pt x="293946" y="202440"/>
                          <a:pt x="289831" y="214019"/>
                          <a:pt x="283471" y="224944"/>
                        </a:cubicBezTo>
                        <a:lnTo>
                          <a:pt x="283471" y="266311"/>
                        </a:lnTo>
                        <a:cubicBezTo>
                          <a:pt x="283471" y="267805"/>
                          <a:pt x="284220" y="269205"/>
                          <a:pt x="285529" y="269766"/>
                        </a:cubicBezTo>
                        <a:cubicBezTo>
                          <a:pt x="297500" y="275555"/>
                          <a:pt x="356139" y="305156"/>
                          <a:pt x="410383" y="349698"/>
                        </a:cubicBezTo>
                        <a:cubicBezTo>
                          <a:pt x="420110" y="357729"/>
                          <a:pt x="425628" y="369775"/>
                          <a:pt x="425721" y="382007"/>
                        </a:cubicBezTo>
                        <a:lnTo>
                          <a:pt x="425721" y="441863"/>
                        </a:lnTo>
                        <a:lnTo>
                          <a:pt x="240824" y="441863"/>
                        </a:lnTo>
                        <a:lnTo>
                          <a:pt x="222587" y="358569"/>
                        </a:lnTo>
                        <a:cubicBezTo>
                          <a:pt x="259342" y="307117"/>
                          <a:pt x="219688" y="304689"/>
                          <a:pt x="212861" y="304689"/>
                        </a:cubicBezTo>
                        <a:cubicBezTo>
                          <a:pt x="205846" y="304689"/>
                          <a:pt x="166192" y="307117"/>
                          <a:pt x="203134" y="358569"/>
                        </a:cubicBezTo>
                        <a:lnTo>
                          <a:pt x="184897" y="441863"/>
                        </a:lnTo>
                        <a:lnTo>
                          <a:pt x="0" y="441863"/>
                        </a:lnTo>
                        <a:lnTo>
                          <a:pt x="0" y="382007"/>
                        </a:lnTo>
                        <a:cubicBezTo>
                          <a:pt x="0" y="369401"/>
                          <a:pt x="5518" y="357355"/>
                          <a:pt x="15245" y="349325"/>
                        </a:cubicBezTo>
                        <a:cubicBezTo>
                          <a:pt x="69582" y="304783"/>
                          <a:pt x="128222" y="275275"/>
                          <a:pt x="140006" y="269392"/>
                        </a:cubicBezTo>
                        <a:cubicBezTo>
                          <a:pt x="141315" y="268832"/>
                          <a:pt x="142157" y="267431"/>
                          <a:pt x="142157" y="265937"/>
                        </a:cubicBezTo>
                        <a:lnTo>
                          <a:pt x="142157" y="224757"/>
                        </a:lnTo>
                        <a:cubicBezTo>
                          <a:pt x="135797" y="213645"/>
                          <a:pt x="131682" y="202066"/>
                          <a:pt x="130092" y="191608"/>
                        </a:cubicBezTo>
                        <a:cubicBezTo>
                          <a:pt x="125416" y="191234"/>
                          <a:pt x="119337" y="184791"/>
                          <a:pt x="112697" y="161633"/>
                        </a:cubicBezTo>
                        <a:cubicBezTo>
                          <a:pt x="104373" y="132312"/>
                          <a:pt x="111855" y="126149"/>
                          <a:pt x="119430" y="125962"/>
                        </a:cubicBezTo>
                        <a:cubicBezTo>
                          <a:pt x="118869" y="123534"/>
                          <a:pt x="118215" y="120920"/>
                          <a:pt x="117747" y="118399"/>
                        </a:cubicBezTo>
                        <a:cubicBezTo>
                          <a:pt x="114754" y="103551"/>
                          <a:pt x="114006" y="89918"/>
                          <a:pt x="117466" y="76658"/>
                        </a:cubicBezTo>
                        <a:cubicBezTo>
                          <a:pt x="121675" y="59010"/>
                          <a:pt x="131214" y="44909"/>
                          <a:pt x="141876" y="33984"/>
                        </a:cubicBezTo>
                        <a:cubicBezTo>
                          <a:pt x="148610" y="26794"/>
                          <a:pt x="156372" y="20444"/>
                          <a:pt x="164509" y="15308"/>
                        </a:cubicBezTo>
                        <a:cubicBezTo>
                          <a:pt x="171056" y="10733"/>
                          <a:pt x="178444" y="6811"/>
                          <a:pt x="186393" y="4103"/>
                        </a:cubicBezTo>
                        <a:cubicBezTo>
                          <a:pt x="192660" y="2142"/>
                          <a:pt x="199393" y="741"/>
                          <a:pt x="206408" y="36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10" name="ïṩ1íḋê">
                <a:extLst>
                  <a:ext uri="{FF2B5EF4-FFF2-40B4-BE49-F238E27FC236}">
                    <a16:creationId xmlns:a16="http://schemas.microsoft.com/office/drawing/2014/main" xmlns="" id="{9C0AD925-4C15-4B70-A465-18BA14496DC1}"/>
                  </a:ext>
                </a:extLst>
              </p:cNvPr>
              <p:cNvSpPr txBox="1"/>
              <p:nvPr/>
            </p:nvSpPr>
            <p:spPr bwMode="auto">
              <a:xfrm>
                <a:off x="1257991" y="4403912"/>
                <a:ext cx="2386516" cy="4774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atinLnBrk="0"/>
                <a:r>
                  <a:rPr lang="en-US" altLang="zh-CN" sz="1600" b="1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11" name="iṣļîḍè">
                <a:extLst>
                  <a:ext uri="{FF2B5EF4-FFF2-40B4-BE49-F238E27FC236}">
                    <a16:creationId xmlns:a16="http://schemas.microsoft.com/office/drawing/2014/main" xmlns="" id="{6E049DAE-ACEC-4463-811F-C532DCEA73E0}"/>
                  </a:ext>
                </a:extLst>
              </p:cNvPr>
              <p:cNvSpPr txBox="1"/>
              <p:nvPr/>
            </p:nvSpPr>
            <p:spPr bwMode="auto">
              <a:xfrm>
                <a:off x="1257991" y="4938277"/>
                <a:ext cx="2386516" cy="120534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en-US" altLang="zh-CN" sz="1000" b="0">
                    <a:effectLst/>
                  </a:rPr>
                  <a:t>Copy paste fonts. Choose the only option to retain text.</a:t>
                </a:r>
                <a:br>
                  <a:rPr lang="en-US" altLang="zh-CN" sz="1000" b="0">
                    <a:effectLst/>
                  </a:rPr>
                </a:br>
                <a:r>
                  <a:rPr lang="en-US" altLang="zh-CN" sz="1000" b="0">
                    <a:effectLst/>
                  </a:rPr>
                  <a:t/>
                </a:r>
                <a:br>
                  <a:rPr lang="en-US" altLang="zh-CN" sz="1000" b="0">
                    <a:effectLst/>
                  </a:rPr>
                </a:br>
                <a:r>
                  <a:rPr lang="en-US" altLang="zh-CN" sz="1000" b="0">
                    <a:effectLst/>
                  </a:rPr>
                  <a:t>…… </a:t>
                </a:r>
                <a:endParaRPr lang="zh-CN" altLang="en-US" sz="1000" b="0" dirty="0">
                  <a:effectLst/>
                </a:endParaRP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1F8B9F8-A509-4E78-B9DC-40D4131EBD11}"/>
                </a:ext>
              </a:extLst>
            </p:cNvPr>
            <p:cNvCxnSpPr/>
            <p:nvPr/>
          </p:nvCxnSpPr>
          <p:spPr>
            <a:xfrm>
              <a:off x="669925" y="4403912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624B5C54-38E4-4838-9497-F0E9E3A8DFDC}"/>
                </a:ext>
              </a:extLst>
            </p:cNvPr>
            <p:cNvCxnSpPr/>
            <p:nvPr/>
          </p:nvCxnSpPr>
          <p:spPr>
            <a:xfrm>
              <a:off x="669925" y="4881346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9657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01168C5-B871-42B3-B5C4-82233F568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FC7A0EE-33C5-450D-8FC2-DCE804FD9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6846F95-885E-4E3F-9333-2358EAE71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43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4D0C18E-DD51-4456-8215-CA5D163931D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5195" y="1679417"/>
            <a:ext cx="10735293" cy="3609682"/>
            <a:chOff x="785195" y="1679417"/>
            <a:chExt cx="10735293" cy="3609682"/>
          </a:xfrm>
        </p:grpSpPr>
        <p:grpSp>
          <p:nvGrpSpPr>
            <p:cNvPr id="6" name="iŝḷïḑè">
              <a:extLst>
                <a:ext uri="{FF2B5EF4-FFF2-40B4-BE49-F238E27FC236}">
                  <a16:creationId xmlns:a16="http://schemas.microsoft.com/office/drawing/2014/main" xmlns="" id="{E3AFDDCD-0117-4E93-8D22-5111CD276DFA}"/>
                </a:ext>
              </a:extLst>
            </p:cNvPr>
            <p:cNvGrpSpPr/>
            <p:nvPr/>
          </p:nvGrpSpPr>
          <p:grpSpPr>
            <a:xfrm>
              <a:off x="6408816" y="2108186"/>
              <a:ext cx="1297468" cy="2613498"/>
              <a:chOff x="5270882" y="2061548"/>
              <a:chExt cx="1650236" cy="3324083"/>
            </a:xfrm>
          </p:grpSpPr>
          <p:grpSp>
            <p:nvGrpSpPr>
              <p:cNvPr id="60" name="ï$ḷîḋê">
                <a:extLst>
                  <a:ext uri="{FF2B5EF4-FFF2-40B4-BE49-F238E27FC236}">
                    <a16:creationId xmlns:a16="http://schemas.microsoft.com/office/drawing/2014/main" xmlns="" id="{3C78F13D-ADCF-4ACD-A038-4A623B60DC90}"/>
                  </a:ext>
                </a:extLst>
              </p:cNvPr>
              <p:cNvGrpSpPr/>
              <p:nvPr/>
            </p:nvGrpSpPr>
            <p:grpSpPr>
              <a:xfrm>
                <a:off x="5270882" y="2061548"/>
                <a:ext cx="1650236" cy="3324083"/>
                <a:chOff x="4822387" y="794461"/>
                <a:chExt cx="2547217" cy="5130884"/>
              </a:xfrm>
            </p:grpSpPr>
            <p:grpSp>
              <p:nvGrpSpPr>
                <p:cNvPr id="62" name="îṣľiḍè">
                  <a:extLst>
                    <a:ext uri="{FF2B5EF4-FFF2-40B4-BE49-F238E27FC236}">
                      <a16:creationId xmlns:a16="http://schemas.microsoft.com/office/drawing/2014/main" xmlns="" id="{9A1C810D-6604-49D9-B10D-B360A8AF989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22387" y="794461"/>
                  <a:ext cx="2547217" cy="5130884"/>
                  <a:chOff x="8853485" y="3998913"/>
                  <a:chExt cx="3106735" cy="6257925"/>
                </a:xfrm>
                <a:effectLst/>
              </p:grpSpPr>
              <p:sp>
                <p:nvSpPr>
                  <p:cNvPr id="64" name="íṡ1îḍè">
                    <a:extLst>
                      <a:ext uri="{FF2B5EF4-FFF2-40B4-BE49-F238E27FC236}">
                        <a16:creationId xmlns:a16="http://schemas.microsoft.com/office/drawing/2014/main" xmlns="" id="{542ABCB9-7D6A-494C-95C1-9AEADF62D1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3485" y="3998913"/>
                    <a:ext cx="3106735" cy="6257925"/>
                  </a:xfrm>
                  <a:custGeom>
                    <a:avLst/>
                    <a:gdLst>
                      <a:gd name="T0" fmla="*/ 8594 w 8630"/>
                      <a:gd name="T1" fmla="*/ 3320 h 17382"/>
                      <a:gd name="T2" fmla="*/ 8596 w 8630"/>
                      <a:gd name="T3" fmla="*/ 3320 h 17382"/>
                      <a:gd name="T4" fmla="*/ 8629 w 8630"/>
                      <a:gd name="T5" fmla="*/ 3353 h 17382"/>
                      <a:gd name="T6" fmla="*/ 8629 w 8630"/>
                      <a:gd name="T7" fmla="*/ 4419 h 17382"/>
                      <a:gd name="T8" fmla="*/ 8596 w 8630"/>
                      <a:gd name="T9" fmla="*/ 4452 h 17382"/>
                      <a:gd name="T10" fmla="*/ 8594 w 8630"/>
                      <a:gd name="T11" fmla="*/ 4452 h 17382"/>
                      <a:gd name="T12" fmla="*/ 8594 w 8630"/>
                      <a:gd name="T13" fmla="*/ 16371 h 17382"/>
                      <a:gd name="T14" fmla="*/ 7584 w 8630"/>
                      <a:gd name="T15" fmla="*/ 17381 h 17382"/>
                      <a:gd name="T16" fmla="*/ 1043 w 8630"/>
                      <a:gd name="T17" fmla="*/ 17381 h 17382"/>
                      <a:gd name="T18" fmla="*/ 33 w 8630"/>
                      <a:gd name="T19" fmla="*/ 16371 h 17382"/>
                      <a:gd name="T20" fmla="*/ 33 w 8630"/>
                      <a:gd name="T21" fmla="*/ 5859 h 17382"/>
                      <a:gd name="T22" fmla="*/ 33 w 8630"/>
                      <a:gd name="T23" fmla="*/ 5859 h 17382"/>
                      <a:gd name="T24" fmla="*/ 0 w 8630"/>
                      <a:gd name="T25" fmla="*/ 5826 h 17382"/>
                      <a:gd name="T26" fmla="*/ 0 w 8630"/>
                      <a:gd name="T27" fmla="*/ 4760 h 17382"/>
                      <a:gd name="T28" fmla="*/ 33 w 8630"/>
                      <a:gd name="T29" fmla="*/ 4727 h 17382"/>
                      <a:gd name="T30" fmla="*/ 33 w 8630"/>
                      <a:gd name="T31" fmla="*/ 4727 h 17382"/>
                      <a:gd name="T32" fmla="*/ 33 w 8630"/>
                      <a:gd name="T33" fmla="*/ 4452 h 17382"/>
                      <a:gd name="T34" fmla="*/ 33 w 8630"/>
                      <a:gd name="T35" fmla="*/ 4452 h 17382"/>
                      <a:gd name="T36" fmla="*/ 0 w 8630"/>
                      <a:gd name="T37" fmla="*/ 4419 h 17382"/>
                      <a:gd name="T38" fmla="*/ 0 w 8630"/>
                      <a:gd name="T39" fmla="*/ 3353 h 17382"/>
                      <a:gd name="T40" fmla="*/ 33 w 8630"/>
                      <a:gd name="T41" fmla="*/ 3320 h 17382"/>
                      <a:gd name="T42" fmla="*/ 33 w 8630"/>
                      <a:gd name="T43" fmla="*/ 3320 h 17382"/>
                      <a:gd name="T44" fmla="*/ 33 w 8630"/>
                      <a:gd name="T45" fmla="*/ 2704 h 17382"/>
                      <a:gd name="T46" fmla="*/ 33 w 8630"/>
                      <a:gd name="T47" fmla="*/ 2704 h 17382"/>
                      <a:gd name="T48" fmla="*/ 0 w 8630"/>
                      <a:gd name="T49" fmla="*/ 2672 h 17382"/>
                      <a:gd name="T50" fmla="*/ 0 w 8630"/>
                      <a:gd name="T51" fmla="*/ 2075 h 17382"/>
                      <a:gd name="T52" fmla="*/ 33 w 8630"/>
                      <a:gd name="T53" fmla="*/ 2042 h 17382"/>
                      <a:gd name="T54" fmla="*/ 33 w 8630"/>
                      <a:gd name="T55" fmla="*/ 2042 h 17382"/>
                      <a:gd name="T56" fmla="*/ 33 w 8630"/>
                      <a:gd name="T57" fmla="*/ 1010 h 17382"/>
                      <a:gd name="T58" fmla="*/ 1043 w 8630"/>
                      <a:gd name="T59" fmla="*/ 0 h 17382"/>
                      <a:gd name="T60" fmla="*/ 7584 w 8630"/>
                      <a:gd name="T61" fmla="*/ 0 h 17382"/>
                      <a:gd name="T62" fmla="*/ 8594 w 8630"/>
                      <a:gd name="T63" fmla="*/ 1010 h 17382"/>
                      <a:gd name="T64" fmla="*/ 8594 w 8630"/>
                      <a:gd name="T65" fmla="*/ 3320 h 17382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8630"/>
                      <a:gd name="T100" fmla="*/ 0 h 17382"/>
                      <a:gd name="T101" fmla="*/ 8630 w 8630"/>
                      <a:gd name="T102" fmla="*/ 17382 h 17382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8630" h="17382">
                        <a:moveTo>
                          <a:pt x="8594" y="3320"/>
                        </a:moveTo>
                        <a:lnTo>
                          <a:pt x="8596" y="3320"/>
                        </a:lnTo>
                        <a:cubicBezTo>
                          <a:pt x="8614" y="3320"/>
                          <a:pt x="8629" y="3335"/>
                          <a:pt x="8629" y="3353"/>
                        </a:cubicBezTo>
                        <a:lnTo>
                          <a:pt x="8629" y="4419"/>
                        </a:lnTo>
                        <a:cubicBezTo>
                          <a:pt x="8629" y="4438"/>
                          <a:pt x="8614" y="4452"/>
                          <a:pt x="8596" y="4452"/>
                        </a:cubicBezTo>
                        <a:lnTo>
                          <a:pt x="8594" y="4452"/>
                        </a:lnTo>
                        <a:lnTo>
                          <a:pt x="8594" y="16371"/>
                        </a:lnTo>
                        <a:cubicBezTo>
                          <a:pt x="8594" y="16928"/>
                          <a:pt x="8141" y="17381"/>
                          <a:pt x="7584" y="17381"/>
                        </a:cubicBezTo>
                        <a:lnTo>
                          <a:pt x="1043" y="17381"/>
                        </a:lnTo>
                        <a:cubicBezTo>
                          <a:pt x="487" y="17381"/>
                          <a:pt x="33" y="16928"/>
                          <a:pt x="33" y="16371"/>
                        </a:cubicBezTo>
                        <a:lnTo>
                          <a:pt x="33" y="5859"/>
                        </a:lnTo>
                        <a:cubicBezTo>
                          <a:pt x="15" y="5859"/>
                          <a:pt x="0" y="5844"/>
                          <a:pt x="0" y="5826"/>
                        </a:cubicBezTo>
                        <a:lnTo>
                          <a:pt x="0" y="4760"/>
                        </a:lnTo>
                        <a:cubicBezTo>
                          <a:pt x="0" y="4741"/>
                          <a:pt x="15" y="4727"/>
                          <a:pt x="33" y="4727"/>
                        </a:cubicBezTo>
                        <a:lnTo>
                          <a:pt x="33" y="4452"/>
                        </a:lnTo>
                        <a:cubicBezTo>
                          <a:pt x="15" y="4452"/>
                          <a:pt x="0" y="4438"/>
                          <a:pt x="0" y="4419"/>
                        </a:cubicBezTo>
                        <a:lnTo>
                          <a:pt x="0" y="3353"/>
                        </a:lnTo>
                        <a:cubicBezTo>
                          <a:pt x="0" y="3335"/>
                          <a:pt x="15" y="3320"/>
                          <a:pt x="33" y="3320"/>
                        </a:cubicBezTo>
                        <a:lnTo>
                          <a:pt x="33" y="2704"/>
                        </a:lnTo>
                        <a:cubicBezTo>
                          <a:pt x="15" y="2704"/>
                          <a:pt x="0" y="2690"/>
                          <a:pt x="0" y="2672"/>
                        </a:cubicBezTo>
                        <a:lnTo>
                          <a:pt x="0" y="2075"/>
                        </a:lnTo>
                        <a:cubicBezTo>
                          <a:pt x="0" y="2057"/>
                          <a:pt x="15" y="2042"/>
                          <a:pt x="33" y="2042"/>
                        </a:cubicBezTo>
                        <a:lnTo>
                          <a:pt x="33" y="1010"/>
                        </a:lnTo>
                        <a:cubicBezTo>
                          <a:pt x="33" y="453"/>
                          <a:pt x="487" y="0"/>
                          <a:pt x="1043" y="0"/>
                        </a:cubicBezTo>
                        <a:lnTo>
                          <a:pt x="7584" y="0"/>
                        </a:lnTo>
                        <a:cubicBezTo>
                          <a:pt x="8141" y="0"/>
                          <a:pt x="8594" y="453"/>
                          <a:pt x="8594" y="1010"/>
                        </a:cubicBezTo>
                        <a:lnTo>
                          <a:pt x="8594" y="332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iśḷíḋê">
                    <a:extLst>
                      <a:ext uri="{FF2B5EF4-FFF2-40B4-BE49-F238E27FC236}">
                        <a16:creationId xmlns:a16="http://schemas.microsoft.com/office/drawing/2014/main" xmlns="" id="{1609C333-57CC-4EE9-93D3-1A109B6280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88413" y="4021138"/>
                    <a:ext cx="3036887" cy="6211887"/>
                  </a:xfrm>
                  <a:custGeom>
                    <a:avLst/>
                    <a:gdLst>
                      <a:gd name="T0" fmla="*/ 947 w 8436"/>
                      <a:gd name="T1" fmla="*/ 17255 h 17256"/>
                      <a:gd name="T2" fmla="*/ 0 w 8436"/>
                      <a:gd name="T3" fmla="*/ 16308 h 17256"/>
                      <a:gd name="T4" fmla="*/ 0 w 8436"/>
                      <a:gd name="T5" fmla="*/ 947 h 17256"/>
                      <a:gd name="T6" fmla="*/ 947 w 8436"/>
                      <a:gd name="T7" fmla="*/ 0 h 17256"/>
                      <a:gd name="T8" fmla="*/ 7488 w 8436"/>
                      <a:gd name="T9" fmla="*/ 0 h 17256"/>
                      <a:gd name="T10" fmla="*/ 8435 w 8436"/>
                      <a:gd name="T11" fmla="*/ 947 h 17256"/>
                      <a:gd name="T12" fmla="*/ 8435 w 8436"/>
                      <a:gd name="T13" fmla="*/ 16308 h 17256"/>
                      <a:gd name="T14" fmla="*/ 7488 w 8436"/>
                      <a:gd name="T15" fmla="*/ 17255 h 17256"/>
                      <a:gd name="T16" fmla="*/ 947 w 8436"/>
                      <a:gd name="T17" fmla="*/ 17255 h 1725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8436"/>
                      <a:gd name="T28" fmla="*/ 0 h 17256"/>
                      <a:gd name="T29" fmla="*/ 8436 w 8436"/>
                      <a:gd name="T30" fmla="*/ 17256 h 1725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8436" h="17256">
                        <a:moveTo>
                          <a:pt x="947" y="17255"/>
                        </a:moveTo>
                        <a:cubicBezTo>
                          <a:pt x="425" y="17255"/>
                          <a:pt x="0" y="16831"/>
                          <a:pt x="0" y="16308"/>
                        </a:cubicBezTo>
                        <a:lnTo>
                          <a:pt x="0" y="947"/>
                        </a:lnTo>
                        <a:cubicBezTo>
                          <a:pt x="0" y="425"/>
                          <a:pt x="425" y="0"/>
                          <a:pt x="947" y="0"/>
                        </a:cubicBezTo>
                        <a:lnTo>
                          <a:pt x="7488" y="0"/>
                        </a:lnTo>
                        <a:cubicBezTo>
                          <a:pt x="8010" y="0"/>
                          <a:pt x="8435" y="425"/>
                          <a:pt x="8435" y="947"/>
                        </a:cubicBezTo>
                        <a:lnTo>
                          <a:pt x="8435" y="16308"/>
                        </a:lnTo>
                        <a:cubicBezTo>
                          <a:pt x="8435" y="16831"/>
                          <a:pt x="8010" y="17255"/>
                          <a:pt x="7488" y="17255"/>
                        </a:cubicBezTo>
                        <a:lnTo>
                          <a:pt x="947" y="17255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iṩ1ïdè">
                    <a:extLst>
                      <a:ext uri="{FF2B5EF4-FFF2-40B4-BE49-F238E27FC236}">
                        <a16:creationId xmlns:a16="http://schemas.microsoft.com/office/drawing/2014/main" xmlns="" id="{7F9A77AE-7FFB-44C6-9DCE-4E7D4C8574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925050" y="4337050"/>
                    <a:ext cx="93663" cy="93663"/>
                  </a:xfrm>
                  <a:custGeom>
                    <a:avLst/>
                    <a:gdLst>
                      <a:gd name="T0" fmla="*/ 130 w 260"/>
                      <a:gd name="T1" fmla="*/ 260 h 261"/>
                      <a:gd name="T2" fmla="*/ 0 w 260"/>
                      <a:gd name="T3" fmla="*/ 130 h 261"/>
                      <a:gd name="T4" fmla="*/ 130 w 260"/>
                      <a:gd name="T5" fmla="*/ 0 h 261"/>
                      <a:gd name="T6" fmla="*/ 259 w 260"/>
                      <a:gd name="T7" fmla="*/ 130 h 261"/>
                      <a:gd name="T8" fmla="*/ 130 w 260"/>
                      <a:gd name="T9" fmla="*/ 260 h 26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60"/>
                      <a:gd name="T16" fmla="*/ 0 h 261"/>
                      <a:gd name="T17" fmla="*/ 260 w 260"/>
                      <a:gd name="T18" fmla="*/ 261 h 26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60" h="261">
                        <a:moveTo>
                          <a:pt x="130" y="260"/>
                        </a:moveTo>
                        <a:cubicBezTo>
                          <a:pt x="58" y="260"/>
                          <a:pt x="0" y="202"/>
                          <a:pt x="0" y="130"/>
                        </a:cubicBezTo>
                        <a:cubicBezTo>
                          <a:pt x="0" y="58"/>
                          <a:pt x="58" y="0"/>
                          <a:pt x="130" y="0"/>
                        </a:cubicBezTo>
                        <a:cubicBezTo>
                          <a:pt x="201" y="0"/>
                          <a:pt x="259" y="58"/>
                          <a:pt x="259" y="130"/>
                        </a:cubicBezTo>
                        <a:cubicBezTo>
                          <a:pt x="259" y="202"/>
                          <a:pt x="201" y="260"/>
                          <a:pt x="130" y="26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i$liḓé">
                    <a:extLst>
                      <a:ext uri="{FF2B5EF4-FFF2-40B4-BE49-F238E27FC236}">
                        <a16:creationId xmlns:a16="http://schemas.microsoft.com/office/drawing/2014/main" xmlns="" id="{D398C09F-F47B-479F-A821-229FF10FD5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69550" y="4167188"/>
                    <a:ext cx="68263" cy="68262"/>
                  </a:xfrm>
                  <a:custGeom>
                    <a:avLst/>
                    <a:gdLst>
                      <a:gd name="T0" fmla="*/ 95 w 191"/>
                      <a:gd name="T1" fmla="*/ 190 h 191"/>
                      <a:gd name="T2" fmla="*/ 0 w 191"/>
                      <a:gd name="T3" fmla="*/ 95 h 191"/>
                      <a:gd name="T4" fmla="*/ 95 w 191"/>
                      <a:gd name="T5" fmla="*/ 0 h 191"/>
                      <a:gd name="T6" fmla="*/ 190 w 191"/>
                      <a:gd name="T7" fmla="*/ 95 h 191"/>
                      <a:gd name="T8" fmla="*/ 95 w 191"/>
                      <a:gd name="T9" fmla="*/ 190 h 19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1"/>
                      <a:gd name="T16" fmla="*/ 0 h 191"/>
                      <a:gd name="T17" fmla="*/ 191 w 191"/>
                      <a:gd name="T18" fmla="*/ 191 h 19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1" h="191">
                        <a:moveTo>
                          <a:pt x="95" y="190"/>
                        </a:moveTo>
                        <a:cubicBezTo>
                          <a:pt x="42" y="190"/>
                          <a:pt x="0" y="147"/>
                          <a:pt x="0" y="95"/>
                        </a:cubicBezTo>
                        <a:cubicBezTo>
                          <a:pt x="0" y="43"/>
                          <a:pt x="42" y="0"/>
                          <a:pt x="95" y="0"/>
                        </a:cubicBezTo>
                        <a:cubicBezTo>
                          <a:pt x="147" y="0"/>
                          <a:pt x="190" y="43"/>
                          <a:pt x="190" y="95"/>
                        </a:cubicBezTo>
                        <a:cubicBezTo>
                          <a:pt x="190" y="147"/>
                          <a:pt x="147" y="190"/>
                          <a:pt x="95" y="19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ïşľíḑe">
                    <a:extLst>
                      <a:ext uri="{FF2B5EF4-FFF2-40B4-BE49-F238E27FC236}">
                        <a16:creationId xmlns:a16="http://schemas.microsoft.com/office/drawing/2014/main" xmlns="" id="{A37F3708-DA4D-4535-A54E-D14E81C8B5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85400" y="4362450"/>
                    <a:ext cx="434975" cy="46038"/>
                  </a:xfrm>
                  <a:custGeom>
                    <a:avLst/>
                    <a:gdLst>
                      <a:gd name="T0" fmla="*/ 1143 w 1209"/>
                      <a:gd name="T1" fmla="*/ 129 h 130"/>
                      <a:gd name="T2" fmla="*/ 64 w 1209"/>
                      <a:gd name="T3" fmla="*/ 129 h 130"/>
                      <a:gd name="T4" fmla="*/ 0 w 1209"/>
                      <a:gd name="T5" fmla="*/ 65 h 130"/>
                      <a:gd name="T6" fmla="*/ 64 w 1209"/>
                      <a:gd name="T7" fmla="*/ 0 h 130"/>
                      <a:gd name="T8" fmla="*/ 1143 w 1209"/>
                      <a:gd name="T9" fmla="*/ 0 h 130"/>
                      <a:gd name="T10" fmla="*/ 1208 w 1209"/>
                      <a:gd name="T11" fmla="*/ 65 h 130"/>
                      <a:gd name="T12" fmla="*/ 1143 w 1209"/>
                      <a:gd name="T13" fmla="*/ 129 h 13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209"/>
                      <a:gd name="T22" fmla="*/ 0 h 130"/>
                      <a:gd name="T23" fmla="*/ 1209 w 1209"/>
                      <a:gd name="T24" fmla="*/ 130 h 13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209" h="130">
                        <a:moveTo>
                          <a:pt x="1143" y="129"/>
                        </a:moveTo>
                        <a:lnTo>
                          <a:pt x="64" y="129"/>
                        </a:lnTo>
                        <a:cubicBezTo>
                          <a:pt x="29" y="129"/>
                          <a:pt x="0" y="100"/>
                          <a:pt x="0" y="65"/>
                        </a:cubicBezTo>
                        <a:cubicBezTo>
                          <a:pt x="0" y="29"/>
                          <a:pt x="29" y="0"/>
                          <a:pt x="64" y="0"/>
                        </a:cubicBezTo>
                        <a:lnTo>
                          <a:pt x="1143" y="0"/>
                        </a:lnTo>
                        <a:cubicBezTo>
                          <a:pt x="1179" y="0"/>
                          <a:pt x="1208" y="29"/>
                          <a:pt x="1208" y="65"/>
                        </a:cubicBezTo>
                        <a:cubicBezTo>
                          <a:pt x="1208" y="100"/>
                          <a:pt x="1179" y="129"/>
                          <a:pt x="1143" y="129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îṧ1îḓé">
                    <a:extLst>
                      <a:ext uri="{FF2B5EF4-FFF2-40B4-BE49-F238E27FC236}">
                        <a16:creationId xmlns:a16="http://schemas.microsoft.com/office/drawing/2014/main" xmlns="" id="{6C0A06CC-80AA-4DF7-9872-2E8CBF2444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90163" y="9671050"/>
                    <a:ext cx="427037" cy="427038"/>
                  </a:xfrm>
                  <a:custGeom>
                    <a:avLst/>
                    <a:gdLst>
                      <a:gd name="T0" fmla="*/ 84 w 1187"/>
                      <a:gd name="T1" fmla="*/ 593 h 1186"/>
                      <a:gd name="T2" fmla="*/ 593 w 1187"/>
                      <a:gd name="T3" fmla="*/ 1102 h 1186"/>
                      <a:gd name="T4" fmla="*/ 1102 w 1187"/>
                      <a:gd name="T5" fmla="*/ 593 h 1186"/>
                      <a:gd name="T6" fmla="*/ 593 w 1187"/>
                      <a:gd name="T7" fmla="*/ 83 h 1186"/>
                      <a:gd name="T8" fmla="*/ 84 w 1187"/>
                      <a:gd name="T9" fmla="*/ 593 h 1186"/>
                      <a:gd name="T10" fmla="*/ 0 w 1187"/>
                      <a:gd name="T11" fmla="*/ 593 h 1186"/>
                      <a:gd name="T12" fmla="*/ 593 w 1187"/>
                      <a:gd name="T13" fmla="*/ 0 h 1186"/>
                      <a:gd name="T14" fmla="*/ 1186 w 1187"/>
                      <a:gd name="T15" fmla="*/ 593 h 1186"/>
                      <a:gd name="T16" fmla="*/ 593 w 1187"/>
                      <a:gd name="T17" fmla="*/ 1185 h 1186"/>
                      <a:gd name="T18" fmla="*/ 0 w 1187"/>
                      <a:gd name="T19" fmla="*/ 593 h 118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187"/>
                      <a:gd name="T31" fmla="*/ 0 h 1186"/>
                      <a:gd name="T32" fmla="*/ 1187 w 1187"/>
                      <a:gd name="T33" fmla="*/ 1186 h 118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187" h="1186">
                        <a:moveTo>
                          <a:pt x="84" y="593"/>
                        </a:moveTo>
                        <a:cubicBezTo>
                          <a:pt x="84" y="874"/>
                          <a:pt x="312" y="1102"/>
                          <a:pt x="593" y="1102"/>
                        </a:cubicBezTo>
                        <a:cubicBezTo>
                          <a:pt x="874" y="1102"/>
                          <a:pt x="1102" y="874"/>
                          <a:pt x="1102" y="593"/>
                        </a:cubicBezTo>
                        <a:cubicBezTo>
                          <a:pt x="1102" y="312"/>
                          <a:pt x="874" y="83"/>
                          <a:pt x="593" y="83"/>
                        </a:cubicBezTo>
                        <a:cubicBezTo>
                          <a:pt x="312" y="83"/>
                          <a:pt x="84" y="312"/>
                          <a:pt x="84" y="593"/>
                        </a:cubicBezTo>
                        <a:close/>
                        <a:moveTo>
                          <a:pt x="0" y="593"/>
                        </a:moveTo>
                        <a:cubicBezTo>
                          <a:pt x="0" y="266"/>
                          <a:pt x="266" y="0"/>
                          <a:pt x="593" y="0"/>
                        </a:cubicBezTo>
                        <a:cubicBezTo>
                          <a:pt x="920" y="0"/>
                          <a:pt x="1186" y="266"/>
                          <a:pt x="1186" y="593"/>
                        </a:cubicBezTo>
                        <a:cubicBezTo>
                          <a:pt x="1186" y="920"/>
                          <a:pt x="920" y="1185"/>
                          <a:pt x="593" y="1185"/>
                        </a:cubicBezTo>
                        <a:cubicBezTo>
                          <a:pt x="266" y="1185"/>
                          <a:pt x="0" y="920"/>
                          <a:pt x="0" y="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63" name="íṥľíďe">
                  <a:extLst>
                    <a:ext uri="{FF2B5EF4-FFF2-40B4-BE49-F238E27FC236}">
                      <a16:creationId xmlns:a16="http://schemas.microsoft.com/office/drawing/2014/main" xmlns="" id="{1CB8AA8F-D303-49A4-B53C-933BDF055A8B}"/>
                    </a:ext>
                  </a:extLst>
                </p:cNvPr>
                <p:cNvSpPr/>
                <p:nvPr/>
              </p:nvSpPr>
              <p:spPr>
                <a:xfrm>
                  <a:off x="4944083" y="1234401"/>
                  <a:ext cx="2303835" cy="408700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1" name="îṣ1îḑè">
                <a:extLst>
                  <a:ext uri="{FF2B5EF4-FFF2-40B4-BE49-F238E27FC236}">
                    <a16:creationId xmlns:a16="http://schemas.microsoft.com/office/drawing/2014/main" xmlns="" id="{0AE17E19-E85D-418C-A3A7-F7D2CA6770B3}"/>
                  </a:ext>
                </a:extLst>
              </p:cNvPr>
              <p:cNvSpPr/>
              <p:nvPr/>
            </p:nvSpPr>
            <p:spPr bwMode="auto">
              <a:xfrm>
                <a:off x="5349724" y="2338088"/>
                <a:ext cx="1492559" cy="2656278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sx="51000" sy="51000" algn="ctr" rotWithShape="0">
                  <a:schemeClr val="tx1">
                    <a:alpha val="3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íşḻïďè">
              <a:extLst>
                <a:ext uri="{FF2B5EF4-FFF2-40B4-BE49-F238E27FC236}">
                  <a16:creationId xmlns:a16="http://schemas.microsoft.com/office/drawing/2014/main" xmlns="" id="{A1289061-E3F2-4CAA-AF0B-A47FE4EC7447}"/>
                </a:ext>
              </a:extLst>
            </p:cNvPr>
            <p:cNvGrpSpPr/>
            <p:nvPr/>
          </p:nvGrpSpPr>
          <p:grpSpPr>
            <a:xfrm>
              <a:off x="785195" y="1679417"/>
              <a:ext cx="3144487" cy="914152"/>
              <a:chOff x="1323524" y="1411821"/>
              <a:chExt cx="3144487" cy="914152"/>
            </a:xfrm>
          </p:grpSpPr>
          <p:grpSp>
            <p:nvGrpSpPr>
              <p:cNvPr id="54" name="îşḻïḓe">
                <a:extLst>
                  <a:ext uri="{FF2B5EF4-FFF2-40B4-BE49-F238E27FC236}">
                    <a16:creationId xmlns:a16="http://schemas.microsoft.com/office/drawing/2014/main" xmlns="" id="{F8C6F3FA-CE0D-4B59-8F04-B5C55DA54D2F}"/>
                  </a:ext>
                </a:extLst>
              </p:cNvPr>
              <p:cNvGrpSpPr/>
              <p:nvPr/>
            </p:nvGrpSpPr>
            <p:grpSpPr>
              <a:xfrm>
                <a:off x="1323524" y="1513469"/>
                <a:ext cx="533804" cy="533804"/>
                <a:chOff x="1323524" y="1558987"/>
                <a:chExt cx="533804" cy="533804"/>
              </a:xfrm>
            </p:grpSpPr>
            <p:sp>
              <p:nvSpPr>
                <p:cNvPr id="58" name="ïṧļíḓé">
                  <a:extLst>
                    <a:ext uri="{FF2B5EF4-FFF2-40B4-BE49-F238E27FC236}">
                      <a16:creationId xmlns:a16="http://schemas.microsoft.com/office/drawing/2014/main" xmlns="" id="{501A5813-C2E0-4638-A88C-48F7152BE269}"/>
                    </a:ext>
                  </a:extLst>
                </p:cNvPr>
                <p:cNvSpPr/>
                <p:nvPr/>
              </p:nvSpPr>
              <p:spPr bwMode="auto">
                <a:xfrm>
                  <a:off x="1323524" y="1558987"/>
                  <a:ext cx="533804" cy="53380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ïSļîḓè">
                  <a:extLst>
                    <a:ext uri="{FF2B5EF4-FFF2-40B4-BE49-F238E27FC236}">
                      <a16:creationId xmlns:a16="http://schemas.microsoft.com/office/drawing/2014/main" xmlns="" id="{9B46CE05-4932-4E75-9FEC-72E0753BDF5B}"/>
                    </a:ext>
                  </a:extLst>
                </p:cNvPr>
                <p:cNvSpPr/>
                <p:nvPr/>
              </p:nvSpPr>
              <p:spPr bwMode="auto">
                <a:xfrm>
                  <a:off x="1409369" y="1655176"/>
                  <a:ext cx="362114" cy="341426"/>
                </a:xfrm>
                <a:custGeom>
                  <a:avLst/>
                  <a:gdLst>
                    <a:gd name="connsiteX0" fmla="*/ 333859 w 607109"/>
                    <a:gd name="connsiteY0" fmla="*/ 104155 h 572427"/>
                    <a:gd name="connsiteX1" fmla="*/ 417370 w 607109"/>
                    <a:gd name="connsiteY1" fmla="*/ 104155 h 572427"/>
                    <a:gd name="connsiteX2" fmla="*/ 438505 w 607109"/>
                    <a:gd name="connsiteY2" fmla="*/ 116950 h 572427"/>
                    <a:gd name="connsiteX3" fmla="*/ 472265 w 607109"/>
                    <a:gd name="connsiteY3" fmla="*/ 181298 h 572427"/>
                    <a:gd name="connsiteX4" fmla="*/ 462165 w 607109"/>
                    <a:gd name="connsiteY4" fmla="*/ 213518 h 572427"/>
                    <a:gd name="connsiteX5" fmla="*/ 451130 w 607109"/>
                    <a:gd name="connsiteY5" fmla="*/ 216226 h 572427"/>
                    <a:gd name="connsiteX6" fmla="*/ 429995 w 607109"/>
                    <a:gd name="connsiteY6" fmla="*/ 203432 h 572427"/>
                    <a:gd name="connsiteX7" fmla="*/ 402875 w 607109"/>
                    <a:gd name="connsiteY7" fmla="*/ 151785 h 572427"/>
                    <a:gd name="connsiteX8" fmla="*/ 356023 w 607109"/>
                    <a:gd name="connsiteY8" fmla="*/ 151785 h 572427"/>
                    <a:gd name="connsiteX9" fmla="*/ 424384 w 607109"/>
                    <a:gd name="connsiteY9" fmla="*/ 256572 h 572427"/>
                    <a:gd name="connsiteX10" fmla="*/ 440282 w 607109"/>
                    <a:gd name="connsiteY10" fmla="*/ 251342 h 572427"/>
                    <a:gd name="connsiteX11" fmla="*/ 453749 w 607109"/>
                    <a:gd name="connsiteY11" fmla="*/ 262176 h 572427"/>
                    <a:gd name="connsiteX12" fmla="*/ 467870 w 607109"/>
                    <a:gd name="connsiteY12" fmla="*/ 296358 h 572427"/>
                    <a:gd name="connsiteX13" fmla="*/ 468244 w 607109"/>
                    <a:gd name="connsiteY13" fmla="*/ 296731 h 572427"/>
                    <a:gd name="connsiteX14" fmla="*/ 537821 w 607109"/>
                    <a:gd name="connsiteY14" fmla="*/ 386855 h 572427"/>
                    <a:gd name="connsiteX15" fmla="*/ 573639 w 607109"/>
                    <a:gd name="connsiteY15" fmla="*/ 371165 h 572427"/>
                    <a:gd name="connsiteX16" fmla="*/ 605061 w 607109"/>
                    <a:gd name="connsiteY16" fmla="*/ 383306 h 572427"/>
                    <a:gd name="connsiteX17" fmla="*/ 592903 w 607109"/>
                    <a:gd name="connsiteY17" fmla="*/ 414780 h 572427"/>
                    <a:gd name="connsiteX18" fmla="*/ 250348 w 607109"/>
                    <a:gd name="connsiteY18" fmla="*/ 557484 h 572427"/>
                    <a:gd name="connsiteX19" fmla="*/ 171231 w 607109"/>
                    <a:gd name="connsiteY19" fmla="*/ 572427 h 572427"/>
                    <a:gd name="connsiteX20" fmla="*/ 103431 w 607109"/>
                    <a:gd name="connsiteY20" fmla="*/ 552815 h 572427"/>
                    <a:gd name="connsiteX21" fmla="*/ 101374 w 607109"/>
                    <a:gd name="connsiteY21" fmla="*/ 519193 h 572427"/>
                    <a:gd name="connsiteX22" fmla="*/ 134479 w 607109"/>
                    <a:gd name="connsiteY22" fmla="*/ 516578 h 572427"/>
                    <a:gd name="connsiteX23" fmla="*/ 234637 w 607109"/>
                    <a:gd name="connsiteY23" fmla="*/ 512469 h 572427"/>
                    <a:gd name="connsiteX24" fmla="*/ 437757 w 607109"/>
                    <a:gd name="connsiteY24" fmla="*/ 430003 h 572427"/>
                    <a:gd name="connsiteX25" fmla="*/ 394365 w 607109"/>
                    <a:gd name="connsiteY25" fmla="*/ 374621 h 572427"/>
                    <a:gd name="connsiteX26" fmla="*/ 219206 w 607109"/>
                    <a:gd name="connsiteY26" fmla="*/ 444292 h 572427"/>
                    <a:gd name="connsiteX27" fmla="*/ 217242 w 607109"/>
                    <a:gd name="connsiteY27" fmla="*/ 444946 h 572427"/>
                    <a:gd name="connsiteX28" fmla="*/ 197790 w 607109"/>
                    <a:gd name="connsiteY28" fmla="*/ 446907 h 572427"/>
                    <a:gd name="connsiteX29" fmla="*/ 101093 w 607109"/>
                    <a:gd name="connsiteY29" fmla="*/ 423465 h 572427"/>
                    <a:gd name="connsiteX30" fmla="*/ 90245 w 607109"/>
                    <a:gd name="connsiteY30" fmla="*/ 405907 h 572427"/>
                    <a:gd name="connsiteX31" fmla="*/ 103150 w 607109"/>
                    <a:gd name="connsiteY31" fmla="*/ 389844 h 572427"/>
                    <a:gd name="connsiteX32" fmla="*/ 292056 w 607109"/>
                    <a:gd name="connsiteY32" fmla="*/ 326337 h 572427"/>
                    <a:gd name="connsiteX33" fmla="*/ 236039 w 607109"/>
                    <a:gd name="connsiteY33" fmla="*/ 222484 h 572427"/>
                    <a:gd name="connsiteX34" fmla="*/ 202466 w 607109"/>
                    <a:gd name="connsiteY34" fmla="*/ 322508 h 572427"/>
                    <a:gd name="connsiteX35" fmla="*/ 97913 w 607109"/>
                    <a:gd name="connsiteY35" fmla="*/ 351833 h 572427"/>
                    <a:gd name="connsiteX36" fmla="*/ 91461 w 607109"/>
                    <a:gd name="connsiteY36" fmla="*/ 352674 h 572427"/>
                    <a:gd name="connsiteX37" fmla="*/ 82483 w 607109"/>
                    <a:gd name="connsiteY37" fmla="*/ 350712 h 572427"/>
                    <a:gd name="connsiteX38" fmla="*/ 73505 w 607109"/>
                    <a:gd name="connsiteY38" fmla="*/ 458861 h 572427"/>
                    <a:gd name="connsiteX39" fmla="*/ 108013 w 607109"/>
                    <a:gd name="connsiteY39" fmla="*/ 458861 h 572427"/>
                    <a:gd name="connsiteX40" fmla="*/ 119984 w 607109"/>
                    <a:gd name="connsiteY40" fmla="*/ 470816 h 572427"/>
                    <a:gd name="connsiteX41" fmla="*/ 108013 w 607109"/>
                    <a:gd name="connsiteY41" fmla="*/ 482676 h 572427"/>
                    <a:gd name="connsiteX42" fmla="*/ 11877 w 607109"/>
                    <a:gd name="connsiteY42" fmla="*/ 482676 h 572427"/>
                    <a:gd name="connsiteX43" fmla="*/ 0 w 607109"/>
                    <a:gd name="connsiteY43" fmla="*/ 470816 h 572427"/>
                    <a:gd name="connsiteX44" fmla="*/ 11877 w 607109"/>
                    <a:gd name="connsiteY44" fmla="*/ 458861 h 572427"/>
                    <a:gd name="connsiteX45" fmla="*/ 49658 w 607109"/>
                    <a:gd name="connsiteY45" fmla="*/ 458861 h 572427"/>
                    <a:gd name="connsiteX46" fmla="*/ 71635 w 607109"/>
                    <a:gd name="connsiteY46" fmla="*/ 191384 h 572427"/>
                    <a:gd name="connsiteX47" fmla="*/ 84447 w 607109"/>
                    <a:gd name="connsiteY47" fmla="*/ 180457 h 572427"/>
                    <a:gd name="connsiteX48" fmla="*/ 95388 w 607109"/>
                    <a:gd name="connsiteY48" fmla="*/ 193345 h 572427"/>
                    <a:gd name="connsiteX49" fmla="*/ 86130 w 607109"/>
                    <a:gd name="connsiteY49" fmla="*/ 305604 h 572427"/>
                    <a:gd name="connsiteX50" fmla="*/ 165246 w 607109"/>
                    <a:gd name="connsiteY50" fmla="*/ 283376 h 572427"/>
                    <a:gd name="connsiteX51" fmla="*/ 200690 w 607109"/>
                    <a:gd name="connsiteY51" fmla="*/ 177749 h 572427"/>
                    <a:gd name="connsiteX52" fmla="*/ 221731 w 607109"/>
                    <a:gd name="connsiteY52" fmla="*/ 161592 h 572427"/>
                    <a:gd name="connsiteX53" fmla="*/ 317213 w 607109"/>
                    <a:gd name="connsiteY53" fmla="*/ 110973 h 572427"/>
                    <a:gd name="connsiteX54" fmla="*/ 333859 w 607109"/>
                    <a:gd name="connsiteY54" fmla="*/ 104155 h 572427"/>
                    <a:gd name="connsiteX55" fmla="*/ 223375 w 607109"/>
                    <a:gd name="connsiteY55" fmla="*/ 0 h 572427"/>
                    <a:gd name="connsiteX56" fmla="*/ 282968 w 607109"/>
                    <a:gd name="connsiteY56" fmla="*/ 59522 h 572427"/>
                    <a:gd name="connsiteX57" fmla="*/ 223375 w 607109"/>
                    <a:gd name="connsiteY57" fmla="*/ 119044 h 572427"/>
                    <a:gd name="connsiteX58" fmla="*/ 163782 w 607109"/>
                    <a:gd name="connsiteY58" fmla="*/ 59522 h 572427"/>
                    <a:gd name="connsiteX59" fmla="*/ 223375 w 607109"/>
                    <a:gd name="connsiteY59" fmla="*/ 0 h 572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607109" h="572427">
                      <a:moveTo>
                        <a:pt x="333859" y="104155"/>
                      </a:moveTo>
                      <a:lnTo>
                        <a:pt x="417370" y="104155"/>
                      </a:lnTo>
                      <a:cubicBezTo>
                        <a:pt x="426161" y="104155"/>
                        <a:pt x="434391" y="109105"/>
                        <a:pt x="438505" y="116950"/>
                      </a:cubicBezTo>
                      <a:lnTo>
                        <a:pt x="472265" y="181298"/>
                      </a:lnTo>
                      <a:cubicBezTo>
                        <a:pt x="478344" y="192972"/>
                        <a:pt x="473855" y="207354"/>
                        <a:pt x="462165" y="213518"/>
                      </a:cubicBezTo>
                      <a:cubicBezTo>
                        <a:pt x="458612" y="215293"/>
                        <a:pt x="454871" y="216226"/>
                        <a:pt x="451130" y="216226"/>
                      </a:cubicBezTo>
                      <a:cubicBezTo>
                        <a:pt x="442527" y="216226"/>
                        <a:pt x="434297" y="211557"/>
                        <a:pt x="429995" y="203432"/>
                      </a:cubicBezTo>
                      <a:lnTo>
                        <a:pt x="402875" y="151785"/>
                      </a:lnTo>
                      <a:lnTo>
                        <a:pt x="356023" y="151785"/>
                      </a:lnTo>
                      <a:lnTo>
                        <a:pt x="424384" y="256572"/>
                      </a:lnTo>
                      <a:cubicBezTo>
                        <a:pt x="428499" y="252276"/>
                        <a:pt x="434391" y="250315"/>
                        <a:pt x="440282" y="251342"/>
                      </a:cubicBezTo>
                      <a:cubicBezTo>
                        <a:pt x="446361" y="252463"/>
                        <a:pt x="451411" y="256479"/>
                        <a:pt x="453749" y="262176"/>
                      </a:cubicBezTo>
                      <a:lnTo>
                        <a:pt x="467870" y="296358"/>
                      </a:lnTo>
                      <a:cubicBezTo>
                        <a:pt x="467964" y="296544"/>
                        <a:pt x="468151" y="296638"/>
                        <a:pt x="468244" y="296731"/>
                      </a:cubicBezTo>
                      <a:lnTo>
                        <a:pt x="537821" y="386855"/>
                      </a:lnTo>
                      <a:cubicBezTo>
                        <a:pt x="559424" y="377423"/>
                        <a:pt x="573078" y="371445"/>
                        <a:pt x="573639" y="371165"/>
                      </a:cubicBezTo>
                      <a:cubicBezTo>
                        <a:pt x="585703" y="365842"/>
                        <a:pt x="599730" y="371352"/>
                        <a:pt x="605061" y="383306"/>
                      </a:cubicBezTo>
                      <a:cubicBezTo>
                        <a:pt x="610391" y="395354"/>
                        <a:pt x="604967" y="409456"/>
                        <a:pt x="592903" y="414780"/>
                      </a:cubicBezTo>
                      <a:cubicBezTo>
                        <a:pt x="582523" y="419263"/>
                        <a:pt x="338628" y="526665"/>
                        <a:pt x="250348" y="557484"/>
                      </a:cubicBezTo>
                      <a:cubicBezTo>
                        <a:pt x="218364" y="568598"/>
                        <a:pt x="192179" y="572427"/>
                        <a:pt x="171231" y="572427"/>
                      </a:cubicBezTo>
                      <a:cubicBezTo>
                        <a:pt x="127465" y="572427"/>
                        <a:pt x="106517" y="555523"/>
                        <a:pt x="103431" y="552815"/>
                      </a:cubicBezTo>
                      <a:cubicBezTo>
                        <a:pt x="93518" y="544036"/>
                        <a:pt x="92676" y="528999"/>
                        <a:pt x="101374" y="519193"/>
                      </a:cubicBezTo>
                      <a:cubicBezTo>
                        <a:pt x="109977" y="509480"/>
                        <a:pt x="124566" y="508453"/>
                        <a:pt x="134479" y="516578"/>
                      </a:cubicBezTo>
                      <a:cubicBezTo>
                        <a:pt x="136069" y="517792"/>
                        <a:pt x="164872" y="536751"/>
                        <a:pt x="234637" y="512469"/>
                      </a:cubicBezTo>
                      <a:cubicBezTo>
                        <a:pt x="278309" y="497246"/>
                        <a:pt x="363598" y="461663"/>
                        <a:pt x="437757" y="430003"/>
                      </a:cubicBezTo>
                      <a:lnTo>
                        <a:pt x="394365" y="374621"/>
                      </a:lnTo>
                      <a:lnTo>
                        <a:pt x="219206" y="444292"/>
                      </a:lnTo>
                      <a:cubicBezTo>
                        <a:pt x="218551" y="444572"/>
                        <a:pt x="217897" y="444759"/>
                        <a:pt x="217242" y="444946"/>
                      </a:cubicBezTo>
                      <a:cubicBezTo>
                        <a:pt x="215559" y="445413"/>
                        <a:pt x="209200" y="446907"/>
                        <a:pt x="197790" y="446907"/>
                      </a:cubicBezTo>
                      <a:cubicBezTo>
                        <a:pt x="178993" y="446907"/>
                        <a:pt x="146917" y="442798"/>
                        <a:pt x="101093" y="423465"/>
                      </a:cubicBezTo>
                      <a:cubicBezTo>
                        <a:pt x="94079" y="420570"/>
                        <a:pt x="89777" y="413472"/>
                        <a:pt x="90245" y="405907"/>
                      </a:cubicBezTo>
                      <a:cubicBezTo>
                        <a:pt x="90619" y="398343"/>
                        <a:pt x="95856" y="391899"/>
                        <a:pt x="103150" y="389844"/>
                      </a:cubicBezTo>
                      <a:cubicBezTo>
                        <a:pt x="143737" y="378263"/>
                        <a:pt x="222012" y="353701"/>
                        <a:pt x="292056" y="326337"/>
                      </a:cubicBezTo>
                      <a:lnTo>
                        <a:pt x="236039" y="222484"/>
                      </a:lnTo>
                      <a:lnTo>
                        <a:pt x="202466" y="322508"/>
                      </a:lnTo>
                      <a:lnTo>
                        <a:pt x="97913" y="351833"/>
                      </a:lnTo>
                      <a:cubicBezTo>
                        <a:pt x="95763" y="352393"/>
                        <a:pt x="93612" y="352674"/>
                        <a:pt x="91461" y="352674"/>
                      </a:cubicBezTo>
                      <a:cubicBezTo>
                        <a:pt x="88281" y="352674"/>
                        <a:pt x="85289" y="351833"/>
                        <a:pt x="82483" y="350712"/>
                      </a:cubicBezTo>
                      <a:lnTo>
                        <a:pt x="73505" y="458861"/>
                      </a:lnTo>
                      <a:lnTo>
                        <a:pt x="108013" y="458861"/>
                      </a:lnTo>
                      <a:cubicBezTo>
                        <a:pt x="114653" y="458861"/>
                        <a:pt x="119984" y="464185"/>
                        <a:pt x="119984" y="470816"/>
                      </a:cubicBezTo>
                      <a:cubicBezTo>
                        <a:pt x="119984" y="477353"/>
                        <a:pt x="114653" y="482676"/>
                        <a:pt x="108013" y="482676"/>
                      </a:cubicBezTo>
                      <a:lnTo>
                        <a:pt x="11877" y="482676"/>
                      </a:lnTo>
                      <a:cubicBezTo>
                        <a:pt x="5331" y="482676"/>
                        <a:pt x="0" y="477353"/>
                        <a:pt x="0" y="470816"/>
                      </a:cubicBezTo>
                      <a:cubicBezTo>
                        <a:pt x="0" y="464185"/>
                        <a:pt x="5331" y="458861"/>
                        <a:pt x="11877" y="458861"/>
                      </a:cubicBezTo>
                      <a:lnTo>
                        <a:pt x="49658" y="458861"/>
                      </a:lnTo>
                      <a:lnTo>
                        <a:pt x="71635" y="191384"/>
                      </a:lnTo>
                      <a:cubicBezTo>
                        <a:pt x="72196" y="184846"/>
                        <a:pt x="77901" y="179897"/>
                        <a:pt x="84447" y="180457"/>
                      </a:cubicBezTo>
                      <a:cubicBezTo>
                        <a:pt x="90993" y="181017"/>
                        <a:pt x="95950" y="186808"/>
                        <a:pt x="95388" y="193345"/>
                      </a:cubicBezTo>
                      <a:lnTo>
                        <a:pt x="86130" y="305604"/>
                      </a:lnTo>
                      <a:lnTo>
                        <a:pt x="165246" y="283376"/>
                      </a:lnTo>
                      <a:lnTo>
                        <a:pt x="200690" y="177749"/>
                      </a:lnTo>
                      <a:cubicBezTo>
                        <a:pt x="203869" y="168409"/>
                        <a:pt x="212379" y="162245"/>
                        <a:pt x="221731" y="161592"/>
                      </a:cubicBezTo>
                      <a:lnTo>
                        <a:pt x="317213" y="110973"/>
                      </a:lnTo>
                      <a:cubicBezTo>
                        <a:pt x="321515" y="106770"/>
                        <a:pt x="327406" y="104155"/>
                        <a:pt x="333859" y="104155"/>
                      </a:cubicBezTo>
                      <a:close/>
                      <a:moveTo>
                        <a:pt x="223375" y="0"/>
                      </a:moveTo>
                      <a:cubicBezTo>
                        <a:pt x="256287" y="0"/>
                        <a:pt x="282968" y="26649"/>
                        <a:pt x="282968" y="59522"/>
                      </a:cubicBezTo>
                      <a:cubicBezTo>
                        <a:pt x="282968" y="92395"/>
                        <a:pt x="256287" y="119044"/>
                        <a:pt x="223375" y="119044"/>
                      </a:cubicBezTo>
                      <a:cubicBezTo>
                        <a:pt x="190463" y="119044"/>
                        <a:pt x="163782" y="92395"/>
                        <a:pt x="163782" y="59522"/>
                      </a:cubicBezTo>
                      <a:cubicBezTo>
                        <a:pt x="163782" y="26649"/>
                        <a:pt x="190463" y="0"/>
                        <a:pt x="2233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îSliḓê">
                <a:extLst>
                  <a:ext uri="{FF2B5EF4-FFF2-40B4-BE49-F238E27FC236}">
                    <a16:creationId xmlns:a16="http://schemas.microsoft.com/office/drawing/2014/main" xmlns="" id="{EC2BA6BD-B841-4804-8A68-A41E7CB9CC50}"/>
                  </a:ext>
                </a:extLst>
              </p:cNvPr>
              <p:cNvGrpSpPr/>
              <p:nvPr/>
            </p:nvGrpSpPr>
            <p:grpSpPr>
              <a:xfrm>
                <a:off x="1825915" y="1411821"/>
                <a:ext cx="2642096" cy="914152"/>
                <a:chOff x="2591258" y="2024616"/>
                <a:chExt cx="2642096" cy="914152"/>
              </a:xfrm>
            </p:grpSpPr>
            <p:sp>
              <p:nvSpPr>
                <p:cNvPr id="56" name="ïšļïḓè">
                  <a:extLst>
                    <a:ext uri="{FF2B5EF4-FFF2-40B4-BE49-F238E27FC236}">
                      <a16:creationId xmlns:a16="http://schemas.microsoft.com/office/drawing/2014/main" xmlns="" id="{BA400475-514E-415F-ABD4-F450DC3A7959}"/>
                    </a:ext>
                  </a:extLst>
                </p:cNvPr>
                <p:cNvSpPr/>
                <p:nvPr/>
              </p:nvSpPr>
              <p:spPr bwMode="auto">
                <a:xfrm>
                  <a:off x="2591258" y="2381369"/>
                  <a:ext cx="2642096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100"/>
                    <a:t>Copy paste fonts. Choose the only option to retain text.</a:t>
                  </a:r>
                  <a:endParaRPr lang="zh-CN" altLang="en-US" sz="1100" dirty="0"/>
                </a:p>
              </p:txBody>
            </p:sp>
            <p:sp>
              <p:nvSpPr>
                <p:cNvPr id="57" name="ïṥḷîḑè">
                  <a:extLst>
                    <a:ext uri="{FF2B5EF4-FFF2-40B4-BE49-F238E27FC236}">
                      <a16:creationId xmlns:a16="http://schemas.microsoft.com/office/drawing/2014/main" xmlns="" id="{0710DDCD-E1D6-4408-B8F2-B6A8EC86B13E}"/>
                    </a:ext>
                  </a:extLst>
                </p:cNvPr>
                <p:cNvSpPr txBox="1"/>
                <p:nvPr/>
              </p:nvSpPr>
              <p:spPr bwMode="auto">
                <a:xfrm>
                  <a:off x="2591258" y="2024616"/>
                  <a:ext cx="2642096" cy="3567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800" b="1" dirty="0"/>
                    <a:t>Text here</a:t>
                  </a:r>
                  <a:endParaRPr lang="zh-CN" altLang="en-US" sz="1800" b="1" dirty="0"/>
                </a:p>
              </p:txBody>
            </p:sp>
          </p:grpSp>
        </p:grpSp>
        <p:grpSp>
          <p:nvGrpSpPr>
            <p:cNvPr id="8" name="iśḷídê">
              <a:extLst>
                <a:ext uri="{FF2B5EF4-FFF2-40B4-BE49-F238E27FC236}">
                  <a16:creationId xmlns:a16="http://schemas.microsoft.com/office/drawing/2014/main" xmlns="" id="{B2334065-A709-4B8A-8C6A-20BAF2713C5D}"/>
                </a:ext>
              </a:extLst>
            </p:cNvPr>
            <p:cNvGrpSpPr/>
            <p:nvPr/>
          </p:nvGrpSpPr>
          <p:grpSpPr>
            <a:xfrm>
              <a:off x="785195" y="3015379"/>
              <a:ext cx="3144487" cy="914152"/>
              <a:chOff x="1323524" y="1411821"/>
              <a:chExt cx="3144487" cy="914152"/>
            </a:xfrm>
          </p:grpSpPr>
          <p:grpSp>
            <p:nvGrpSpPr>
              <p:cNvPr id="48" name="iṩḻiḑé">
                <a:extLst>
                  <a:ext uri="{FF2B5EF4-FFF2-40B4-BE49-F238E27FC236}">
                    <a16:creationId xmlns:a16="http://schemas.microsoft.com/office/drawing/2014/main" xmlns="" id="{37EA3801-096A-4486-AEFE-44B346B3227C}"/>
                  </a:ext>
                </a:extLst>
              </p:cNvPr>
              <p:cNvGrpSpPr/>
              <p:nvPr/>
            </p:nvGrpSpPr>
            <p:grpSpPr>
              <a:xfrm>
                <a:off x="1323524" y="1513469"/>
                <a:ext cx="533804" cy="533804"/>
                <a:chOff x="1323524" y="1558987"/>
                <a:chExt cx="533804" cy="533804"/>
              </a:xfrm>
            </p:grpSpPr>
            <p:sp>
              <p:nvSpPr>
                <p:cNvPr id="52" name="išliḑe">
                  <a:extLst>
                    <a:ext uri="{FF2B5EF4-FFF2-40B4-BE49-F238E27FC236}">
                      <a16:creationId xmlns:a16="http://schemas.microsoft.com/office/drawing/2014/main" xmlns="" id="{60840140-54A0-4119-91BA-A5A240157B8E}"/>
                    </a:ext>
                  </a:extLst>
                </p:cNvPr>
                <p:cNvSpPr/>
                <p:nvPr/>
              </p:nvSpPr>
              <p:spPr bwMode="auto">
                <a:xfrm>
                  <a:off x="1323524" y="1558987"/>
                  <a:ext cx="533804" cy="53380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$ľiḍê">
                  <a:extLst>
                    <a:ext uri="{FF2B5EF4-FFF2-40B4-BE49-F238E27FC236}">
                      <a16:creationId xmlns:a16="http://schemas.microsoft.com/office/drawing/2014/main" xmlns="" id="{C4B02E6F-63E2-4F98-B863-F86F3CA5BD4D}"/>
                    </a:ext>
                  </a:extLst>
                </p:cNvPr>
                <p:cNvSpPr/>
                <p:nvPr/>
              </p:nvSpPr>
              <p:spPr bwMode="auto">
                <a:xfrm>
                  <a:off x="1513896" y="1644832"/>
                  <a:ext cx="153059" cy="362114"/>
                </a:xfrm>
                <a:custGeom>
                  <a:avLst/>
                  <a:gdLst>
                    <a:gd name="T0" fmla="*/ 296 w 357"/>
                    <a:gd name="T1" fmla="*/ 359 h 846"/>
                    <a:gd name="T2" fmla="*/ 293 w 357"/>
                    <a:gd name="T3" fmla="*/ 354 h 846"/>
                    <a:gd name="T4" fmla="*/ 273 w 357"/>
                    <a:gd name="T5" fmla="*/ 340 h 846"/>
                    <a:gd name="T6" fmla="*/ 263 w 357"/>
                    <a:gd name="T7" fmla="*/ 336 h 846"/>
                    <a:gd name="T8" fmla="*/ 263 w 357"/>
                    <a:gd name="T9" fmla="*/ 367 h 846"/>
                    <a:gd name="T10" fmla="*/ 260 w 357"/>
                    <a:gd name="T11" fmla="*/ 368 h 846"/>
                    <a:gd name="T12" fmla="*/ 185 w 357"/>
                    <a:gd name="T13" fmla="*/ 399 h 846"/>
                    <a:gd name="T14" fmla="*/ 155 w 357"/>
                    <a:gd name="T15" fmla="*/ 451 h 846"/>
                    <a:gd name="T16" fmla="*/ 196 w 357"/>
                    <a:gd name="T17" fmla="*/ 489 h 846"/>
                    <a:gd name="T18" fmla="*/ 211 w 357"/>
                    <a:gd name="T19" fmla="*/ 486 h 846"/>
                    <a:gd name="T20" fmla="*/ 221 w 357"/>
                    <a:gd name="T21" fmla="*/ 483 h 846"/>
                    <a:gd name="T22" fmla="*/ 263 w 357"/>
                    <a:gd name="T23" fmla="*/ 468 h 846"/>
                    <a:gd name="T24" fmla="*/ 263 w 357"/>
                    <a:gd name="T25" fmla="*/ 496 h 846"/>
                    <a:gd name="T26" fmla="*/ 263 w 357"/>
                    <a:gd name="T27" fmla="*/ 501 h 846"/>
                    <a:gd name="T28" fmla="*/ 263 w 357"/>
                    <a:gd name="T29" fmla="*/ 501 h 846"/>
                    <a:gd name="T30" fmla="*/ 263 w 357"/>
                    <a:gd name="T31" fmla="*/ 595 h 846"/>
                    <a:gd name="T32" fmla="*/ 255 w 357"/>
                    <a:gd name="T33" fmla="*/ 595 h 846"/>
                    <a:gd name="T34" fmla="*/ 194 w 357"/>
                    <a:gd name="T35" fmla="*/ 595 h 846"/>
                    <a:gd name="T36" fmla="*/ 194 w 357"/>
                    <a:gd name="T37" fmla="*/ 566 h 846"/>
                    <a:gd name="T38" fmla="*/ 157 w 357"/>
                    <a:gd name="T39" fmla="*/ 559 h 846"/>
                    <a:gd name="T40" fmla="*/ 112 w 357"/>
                    <a:gd name="T41" fmla="*/ 610 h 846"/>
                    <a:gd name="T42" fmla="*/ 255 w 357"/>
                    <a:gd name="T43" fmla="*/ 610 h 846"/>
                    <a:gd name="T44" fmla="*/ 255 w 357"/>
                    <a:gd name="T45" fmla="*/ 610 h 846"/>
                    <a:gd name="T46" fmla="*/ 289 w 357"/>
                    <a:gd name="T47" fmla="*/ 644 h 846"/>
                    <a:gd name="T48" fmla="*/ 255 w 357"/>
                    <a:gd name="T49" fmla="*/ 678 h 846"/>
                    <a:gd name="T50" fmla="*/ 36 w 357"/>
                    <a:gd name="T51" fmla="*/ 678 h 846"/>
                    <a:gd name="T52" fmla="*/ 36 w 357"/>
                    <a:gd name="T53" fmla="*/ 678 h 846"/>
                    <a:gd name="T54" fmla="*/ 6 w 357"/>
                    <a:gd name="T55" fmla="*/ 658 h 846"/>
                    <a:gd name="T56" fmla="*/ 11 w 357"/>
                    <a:gd name="T57" fmla="*/ 622 h 846"/>
                    <a:gd name="T58" fmla="*/ 117 w 357"/>
                    <a:gd name="T59" fmla="*/ 502 h 846"/>
                    <a:gd name="T60" fmla="*/ 117 w 357"/>
                    <a:gd name="T61" fmla="*/ 502 h 846"/>
                    <a:gd name="T62" fmla="*/ 116 w 357"/>
                    <a:gd name="T63" fmla="*/ 495 h 846"/>
                    <a:gd name="T64" fmla="*/ 116 w 357"/>
                    <a:gd name="T65" fmla="*/ 319 h 846"/>
                    <a:gd name="T66" fmla="*/ 117 w 357"/>
                    <a:gd name="T67" fmla="*/ 313 h 846"/>
                    <a:gd name="T68" fmla="*/ 107 w 357"/>
                    <a:gd name="T69" fmla="*/ 307 h 846"/>
                    <a:gd name="T70" fmla="*/ 72 w 357"/>
                    <a:gd name="T71" fmla="*/ 34 h 846"/>
                    <a:gd name="T72" fmla="*/ 124 w 357"/>
                    <a:gd name="T73" fmla="*/ 64 h 846"/>
                    <a:gd name="T74" fmla="*/ 146 w 357"/>
                    <a:gd name="T75" fmla="*/ 261 h 846"/>
                    <a:gd name="T76" fmla="*/ 221 w 357"/>
                    <a:gd name="T77" fmla="*/ 255 h 846"/>
                    <a:gd name="T78" fmla="*/ 357 w 357"/>
                    <a:gd name="T79" fmla="*/ 360 h 846"/>
                    <a:gd name="T80" fmla="*/ 206 w 357"/>
                    <a:gd name="T81" fmla="*/ 471 h 846"/>
                    <a:gd name="T82" fmla="*/ 190 w 357"/>
                    <a:gd name="T83" fmla="*/ 413 h 846"/>
                    <a:gd name="T84" fmla="*/ 268 w 357"/>
                    <a:gd name="T85" fmla="*/ 381 h 846"/>
                    <a:gd name="T86" fmla="*/ 296 w 357"/>
                    <a:gd name="T87" fmla="*/ 359 h 846"/>
                    <a:gd name="T88" fmla="*/ 255 w 357"/>
                    <a:gd name="T89" fmla="*/ 692 h 846"/>
                    <a:gd name="T90" fmla="*/ 195 w 357"/>
                    <a:gd name="T91" fmla="*/ 693 h 846"/>
                    <a:gd name="T92" fmla="*/ 198 w 357"/>
                    <a:gd name="T93" fmla="*/ 801 h 846"/>
                    <a:gd name="T94" fmla="*/ 267 w 357"/>
                    <a:gd name="T95" fmla="*/ 801 h 846"/>
                    <a:gd name="T96" fmla="*/ 264 w 357"/>
                    <a:gd name="T97" fmla="*/ 692 h 846"/>
                    <a:gd name="T98" fmla="*/ 255 w 357"/>
                    <a:gd name="T99" fmla="*/ 692 h 846"/>
                    <a:gd name="T100" fmla="*/ 190 w 357"/>
                    <a:gd name="T101" fmla="*/ 238 h 846"/>
                    <a:gd name="T102" fmla="*/ 250 w 357"/>
                    <a:gd name="T103" fmla="*/ 178 h 846"/>
                    <a:gd name="T104" fmla="*/ 190 w 357"/>
                    <a:gd name="T105" fmla="*/ 118 h 846"/>
                    <a:gd name="T106" fmla="*/ 129 w 357"/>
                    <a:gd name="T107" fmla="*/ 178 h 846"/>
                    <a:gd name="T108" fmla="*/ 190 w 357"/>
                    <a:gd name="T109" fmla="*/ 238 h 8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7" h="846">
                      <a:moveTo>
                        <a:pt x="296" y="359"/>
                      </a:moveTo>
                      <a:cubicBezTo>
                        <a:pt x="296" y="358"/>
                        <a:pt x="295" y="356"/>
                        <a:pt x="293" y="354"/>
                      </a:cubicBezTo>
                      <a:cubicBezTo>
                        <a:pt x="287" y="349"/>
                        <a:pt x="280" y="344"/>
                        <a:pt x="273" y="340"/>
                      </a:cubicBezTo>
                      <a:cubicBezTo>
                        <a:pt x="270" y="339"/>
                        <a:pt x="266" y="337"/>
                        <a:pt x="263" y="336"/>
                      </a:cubicBezTo>
                      <a:lnTo>
                        <a:pt x="263" y="367"/>
                      </a:lnTo>
                      <a:cubicBezTo>
                        <a:pt x="262" y="367"/>
                        <a:pt x="261" y="368"/>
                        <a:pt x="260" y="368"/>
                      </a:cubicBezTo>
                      <a:cubicBezTo>
                        <a:pt x="237" y="382"/>
                        <a:pt x="210" y="391"/>
                        <a:pt x="185" y="399"/>
                      </a:cubicBezTo>
                      <a:cubicBezTo>
                        <a:pt x="160" y="408"/>
                        <a:pt x="151" y="432"/>
                        <a:pt x="155" y="451"/>
                      </a:cubicBezTo>
                      <a:cubicBezTo>
                        <a:pt x="158" y="473"/>
                        <a:pt x="175" y="489"/>
                        <a:pt x="196" y="489"/>
                      </a:cubicBezTo>
                      <a:cubicBezTo>
                        <a:pt x="201" y="489"/>
                        <a:pt x="206" y="488"/>
                        <a:pt x="211" y="486"/>
                      </a:cubicBezTo>
                      <a:cubicBezTo>
                        <a:pt x="214" y="485"/>
                        <a:pt x="218" y="484"/>
                        <a:pt x="221" y="483"/>
                      </a:cubicBezTo>
                      <a:cubicBezTo>
                        <a:pt x="233" y="479"/>
                        <a:pt x="248" y="474"/>
                        <a:pt x="263" y="468"/>
                      </a:cubicBezTo>
                      <a:lnTo>
                        <a:pt x="263" y="496"/>
                      </a:lnTo>
                      <a:cubicBezTo>
                        <a:pt x="263" y="497"/>
                        <a:pt x="263" y="499"/>
                        <a:pt x="263" y="501"/>
                      </a:cubicBezTo>
                      <a:cubicBezTo>
                        <a:pt x="263" y="501"/>
                        <a:pt x="263" y="501"/>
                        <a:pt x="263" y="501"/>
                      </a:cubicBezTo>
                      <a:cubicBezTo>
                        <a:pt x="263" y="501"/>
                        <a:pt x="263" y="541"/>
                        <a:pt x="263" y="595"/>
                      </a:cubicBezTo>
                      <a:cubicBezTo>
                        <a:pt x="260" y="595"/>
                        <a:pt x="258" y="595"/>
                        <a:pt x="255" y="595"/>
                      </a:cubicBezTo>
                      <a:lnTo>
                        <a:pt x="194" y="595"/>
                      </a:lnTo>
                      <a:cubicBezTo>
                        <a:pt x="194" y="584"/>
                        <a:pt x="194" y="575"/>
                        <a:pt x="194" y="566"/>
                      </a:cubicBezTo>
                      <a:cubicBezTo>
                        <a:pt x="181" y="566"/>
                        <a:pt x="168" y="564"/>
                        <a:pt x="157" y="559"/>
                      </a:cubicBezTo>
                      <a:lnTo>
                        <a:pt x="112" y="610"/>
                      </a:lnTo>
                      <a:lnTo>
                        <a:pt x="255" y="610"/>
                      </a:lnTo>
                      <a:lnTo>
                        <a:pt x="255" y="610"/>
                      </a:lnTo>
                      <a:cubicBezTo>
                        <a:pt x="274" y="610"/>
                        <a:pt x="289" y="625"/>
                        <a:pt x="289" y="644"/>
                      </a:cubicBezTo>
                      <a:cubicBezTo>
                        <a:pt x="289" y="662"/>
                        <a:pt x="274" y="678"/>
                        <a:pt x="255" y="678"/>
                      </a:cubicBezTo>
                      <a:lnTo>
                        <a:pt x="36" y="678"/>
                      </a:lnTo>
                      <a:lnTo>
                        <a:pt x="36" y="678"/>
                      </a:lnTo>
                      <a:cubicBezTo>
                        <a:pt x="23" y="678"/>
                        <a:pt x="11" y="670"/>
                        <a:pt x="6" y="658"/>
                      </a:cubicBezTo>
                      <a:cubicBezTo>
                        <a:pt x="0" y="646"/>
                        <a:pt x="2" y="632"/>
                        <a:pt x="11" y="622"/>
                      </a:cubicBezTo>
                      <a:lnTo>
                        <a:pt x="117" y="502"/>
                      </a:lnTo>
                      <a:cubicBezTo>
                        <a:pt x="117" y="502"/>
                        <a:pt x="117" y="502"/>
                        <a:pt x="117" y="502"/>
                      </a:cubicBezTo>
                      <a:cubicBezTo>
                        <a:pt x="117" y="500"/>
                        <a:pt x="116" y="497"/>
                        <a:pt x="116" y="495"/>
                      </a:cubicBezTo>
                      <a:lnTo>
                        <a:pt x="116" y="319"/>
                      </a:lnTo>
                      <a:cubicBezTo>
                        <a:pt x="116" y="317"/>
                        <a:pt x="117" y="315"/>
                        <a:pt x="117" y="313"/>
                      </a:cubicBezTo>
                      <a:cubicBezTo>
                        <a:pt x="113" y="312"/>
                        <a:pt x="110" y="310"/>
                        <a:pt x="107" y="307"/>
                      </a:cubicBezTo>
                      <a:cubicBezTo>
                        <a:pt x="28" y="230"/>
                        <a:pt x="19" y="128"/>
                        <a:pt x="72" y="34"/>
                      </a:cubicBezTo>
                      <a:cubicBezTo>
                        <a:pt x="91" y="0"/>
                        <a:pt x="143" y="30"/>
                        <a:pt x="124" y="64"/>
                      </a:cubicBezTo>
                      <a:cubicBezTo>
                        <a:pt x="85" y="134"/>
                        <a:pt x="90" y="204"/>
                        <a:pt x="146" y="261"/>
                      </a:cubicBezTo>
                      <a:cubicBezTo>
                        <a:pt x="168" y="247"/>
                        <a:pt x="197" y="245"/>
                        <a:pt x="221" y="255"/>
                      </a:cubicBezTo>
                      <a:cubicBezTo>
                        <a:pt x="272" y="271"/>
                        <a:pt x="357" y="297"/>
                        <a:pt x="357" y="360"/>
                      </a:cubicBezTo>
                      <a:cubicBezTo>
                        <a:pt x="357" y="425"/>
                        <a:pt x="253" y="455"/>
                        <a:pt x="206" y="471"/>
                      </a:cubicBezTo>
                      <a:cubicBezTo>
                        <a:pt x="169" y="484"/>
                        <a:pt x="153" y="426"/>
                        <a:pt x="190" y="413"/>
                      </a:cubicBezTo>
                      <a:cubicBezTo>
                        <a:pt x="216" y="404"/>
                        <a:pt x="243" y="395"/>
                        <a:pt x="268" y="381"/>
                      </a:cubicBezTo>
                      <a:cubicBezTo>
                        <a:pt x="275" y="376"/>
                        <a:pt x="292" y="368"/>
                        <a:pt x="296" y="359"/>
                      </a:cubicBezTo>
                      <a:close/>
                      <a:moveTo>
                        <a:pt x="255" y="692"/>
                      </a:moveTo>
                      <a:lnTo>
                        <a:pt x="195" y="693"/>
                      </a:lnTo>
                      <a:cubicBezTo>
                        <a:pt x="196" y="731"/>
                        <a:pt x="197" y="770"/>
                        <a:pt x="198" y="801"/>
                      </a:cubicBezTo>
                      <a:cubicBezTo>
                        <a:pt x="200" y="845"/>
                        <a:pt x="269" y="846"/>
                        <a:pt x="267" y="801"/>
                      </a:cubicBezTo>
                      <a:cubicBezTo>
                        <a:pt x="266" y="771"/>
                        <a:pt x="265" y="732"/>
                        <a:pt x="264" y="692"/>
                      </a:cubicBezTo>
                      <a:cubicBezTo>
                        <a:pt x="261" y="692"/>
                        <a:pt x="258" y="692"/>
                        <a:pt x="255" y="692"/>
                      </a:cubicBezTo>
                      <a:close/>
                      <a:moveTo>
                        <a:pt x="190" y="238"/>
                      </a:moveTo>
                      <a:cubicBezTo>
                        <a:pt x="223" y="238"/>
                        <a:pt x="250" y="211"/>
                        <a:pt x="250" y="178"/>
                      </a:cubicBezTo>
                      <a:cubicBezTo>
                        <a:pt x="250" y="145"/>
                        <a:pt x="223" y="118"/>
                        <a:pt x="190" y="118"/>
                      </a:cubicBezTo>
                      <a:cubicBezTo>
                        <a:pt x="156" y="118"/>
                        <a:pt x="129" y="145"/>
                        <a:pt x="129" y="178"/>
                      </a:cubicBezTo>
                      <a:cubicBezTo>
                        <a:pt x="129" y="211"/>
                        <a:pt x="156" y="238"/>
                        <a:pt x="190" y="2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9" name="ïśļïḋê">
                <a:extLst>
                  <a:ext uri="{FF2B5EF4-FFF2-40B4-BE49-F238E27FC236}">
                    <a16:creationId xmlns:a16="http://schemas.microsoft.com/office/drawing/2014/main" xmlns="" id="{32618BA5-53E0-4396-B7A6-2DB8E0D4DDFA}"/>
                  </a:ext>
                </a:extLst>
              </p:cNvPr>
              <p:cNvGrpSpPr/>
              <p:nvPr/>
            </p:nvGrpSpPr>
            <p:grpSpPr>
              <a:xfrm>
                <a:off x="1825915" y="1411821"/>
                <a:ext cx="2642096" cy="914152"/>
                <a:chOff x="2591258" y="2024616"/>
                <a:chExt cx="2642096" cy="914152"/>
              </a:xfrm>
            </p:grpSpPr>
            <p:sp>
              <p:nvSpPr>
                <p:cNvPr id="50" name="í$ḻíḓé">
                  <a:extLst>
                    <a:ext uri="{FF2B5EF4-FFF2-40B4-BE49-F238E27FC236}">
                      <a16:creationId xmlns:a16="http://schemas.microsoft.com/office/drawing/2014/main" xmlns="" id="{5BF9D64D-82C9-4A9E-985B-0AC3B0552A3E}"/>
                    </a:ext>
                  </a:extLst>
                </p:cNvPr>
                <p:cNvSpPr/>
                <p:nvPr/>
              </p:nvSpPr>
              <p:spPr bwMode="auto">
                <a:xfrm>
                  <a:off x="2591258" y="2381369"/>
                  <a:ext cx="2642096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100"/>
                    <a:t>Copy paste fonts. Choose the only option to retain text.</a:t>
                  </a:r>
                  <a:endParaRPr lang="zh-CN" altLang="en-US" sz="1100" dirty="0"/>
                </a:p>
              </p:txBody>
            </p:sp>
            <p:sp>
              <p:nvSpPr>
                <p:cNvPr id="51" name="ïšḻiḑe">
                  <a:extLst>
                    <a:ext uri="{FF2B5EF4-FFF2-40B4-BE49-F238E27FC236}">
                      <a16:creationId xmlns:a16="http://schemas.microsoft.com/office/drawing/2014/main" xmlns="" id="{0459D6B6-C96C-42D3-8A1A-0F7CFF7494F3}"/>
                    </a:ext>
                  </a:extLst>
                </p:cNvPr>
                <p:cNvSpPr txBox="1"/>
                <p:nvPr/>
              </p:nvSpPr>
              <p:spPr bwMode="auto">
                <a:xfrm>
                  <a:off x="2591258" y="2024616"/>
                  <a:ext cx="2642096" cy="3567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</p:grpSp>
        <p:grpSp>
          <p:nvGrpSpPr>
            <p:cNvPr id="9" name="îśḷíḋé">
              <a:extLst>
                <a:ext uri="{FF2B5EF4-FFF2-40B4-BE49-F238E27FC236}">
                  <a16:creationId xmlns:a16="http://schemas.microsoft.com/office/drawing/2014/main" xmlns="" id="{4A484896-88F8-494E-8076-02B3947B2714}"/>
                </a:ext>
              </a:extLst>
            </p:cNvPr>
            <p:cNvGrpSpPr/>
            <p:nvPr/>
          </p:nvGrpSpPr>
          <p:grpSpPr>
            <a:xfrm>
              <a:off x="785195" y="4351339"/>
              <a:ext cx="3144487" cy="914152"/>
              <a:chOff x="1323524" y="1411821"/>
              <a:chExt cx="3144487" cy="914152"/>
            </a:xfrm>
          </p:grpSpPr>
          <p:grpSp>
            <p:nvGrpSpPr>
              <p:cNvPr id="42" name="íšľîďè">
                <a:extLst>
                  <a:ext uri="{FF2B5EF4-FFF2-40B4-BE49-F238E27FC236}">
                    <a16:creationId xmlns:a16="http://schemas.microsoft.com/office/drawing/2014/main" xmlns="" id="{743F890C-6ED1-4E1F-900B-A1225A3194BE}"/>
                  </a:ext>
                </a:extLst>
              </p:cNvPr>
              <p:cNvGrpSpPr/>
              <p:nvPr/>
            </p:nvGrpSpPr>
            <p:grpSpPr>
              <a:xfrm>
                <a:off x="1323524" y="1513469"/>
                <a:ext cx="533804" cy="533804"/>
                <a:chOff x="1323524" y="1558987"/>
                <a:chExt cx="533804" cy="533804"/>
              </a:xfrm>
            </p:grpSpPr>
            <p:sp>
              <p:nvSpPr>
                <p:cNvPr id="46" name="íşḷîḓê">
                  <a:extLst>
                    <a:ext uri="{FF2B5EF4-FFF2-40B4-BE49-F238E27FC236}">
                      <a16:creationId xmlns:a16="http://schemas.microsoft.com/office/drawing/2014/main" xmlns="" id="{FE3AF1BF-968D-427C-8E97-769F0A940959}"/>
                    </a:ext>
                  </a:extLst>
                </p:cNvPr>
                <p:cNvSpPr/>
                <p:nvPr/>
              </p:nvSpPr>
              <p:spPr bwMode="auto">
                <a:xfrm>
                  <a:off x="1323524" y="1558987"/>
                  <a:ext cx="533804" cy="53380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47" name="îṩliḋê">
                  <a:extLst>
                    <a:ext uri="{FF2B5EF4-FFF2-40B4-BE49-F238E27FC236}">
                      <a16:creationId xmlns:a16="http://schemas.microsoft.com/office/drawing/2014/main" xmlns="" id="{6C49762F-3855-4906-BBA4-C057BF2F2535}"/>
                    </a:ext>
                  </a:extLst>
                </p:cNvPr>
                <p:cNvSpPr/>
                <p:nvPr/>
              </p:nvSpPr>
              <p:spPr bwMode="auto">
                <a:xfrm>
                  <a:off x="1422460" y="1644832"/>
                  <a:ext cx="335931" cy="362114"/>
                </a:xfrm>
                <a:custGeom>
                  <a:avLst/>
                  <a:gdLst>
                    <a:gd name="T0" fmla="*/ 300 w 692"/>
                    <a:gd name="T1" fmla="*/ 130 h 747"/>
                    <a:gd name="T2" fmla="*/ 300 w 692"/>
                    <a:gd name="T3" fmla="*/ 242 h 747"/>
                    <a:gd name="T4" fmla="*/ 327 w 692"/>
                    <a:gd name="T5" fmla="*/ 440 h 747"/>
                    <a:gd name="T6" fmla="*/ 244 w 692"/>
                    <a:gd name="T7" fmla="*/ 723 h 747"/>
                    <a:gd name="T8" fmla="*/ 291 w 692"/>
                    <a:gd name="T9" fmla="*/ 723 h 747"/>
                    <a:gd name="T10" fmla="*/ 302 w 692"/>
                    <a:gd name="T11" fmla="*/ 504 h 747"/>
                    <a:gd name="T12" fmla="*/ 312 w 692"/>
                    <a:gd name="T13" fmla="*/ 641 h 747"/>
                    <a:gd name="T14" fmla="*/ 360 w 692"/>
                    <a:gd name="T15" fmla="*/ 641 h 747"/>
                    <a:gd name="T16" fmla="*/ 359 w 692"/>
                    <a:gd name="T17" fmla="*/ 455 h 747"/>
                    <a:gd name="T18" fmla="*/ 360 w 692"/>
                    <a:gd name="T19" fmla="*/ 426 h 747"/>
                    <a:gd name="T20" fmla="*/ 327 w 692"/>
                    <a:gd name="T21" fmla="*/ 440 h 747"/>
                    <a:gd name="T22" fmla="*/ 244 w 692"/>
                    <a:gd name="T23" fmla="*/ 310 h 747"/>
                    <a:gd name="T24" fmla="*/ 294 w 692"/>
                    <a:gd name="T25" fmla="*/ 365 h 747"/>
                    <a:gd name="T26" fmla="*/ 360 w 692"/>
                    <a:gd name="T27" fmla="*/ 309 h 747"/>
                    <a:gd name="T28" fmla="*/ 482 w 692"/>
                    <a:gd name="T29" fmla="*/ 180 h 747"/>
                    <a:gd name="T30" fmla="*/ 448 w 692"/>
                    <a:gd name="T31" fmla="*/ 146 h 747"/>
                    <a:gd name="T32" fmla="*/ 302 w 692"/>
                    <a:gd name="T33" fmla="*/ 251 h 747"/>
                    <a:gd name="T34" fmla="*/ 145 w 692"/>
                    <a:gd name="T35" fmla="*/ 146 h 747"/>
                    <a:gd name="T36" fmla="*/ 111 w 692"/>
                    <a:gd name="T37" fmla="*/ 180 h 747"/>
                    <a:gd name="T38" fmla="*/ 509 w 692"/>
                    <a:gd name="T39" fmla="*/ 311 h 747"/>
                    <a:gd name="T40" fmla="*/ 175 w 692"/>
                    <a:gd name="T41" fmla="*/ 393 h 747"/>
                    <a:gd name="T42" fmla="*/ 66 w 692"/>
                    <a:gd name="T43" fmla="*/ 327 h 747"/>
                    <a:gd name="T44" fmla="*/ 65 w 692"/>
                    <a:gd name="T45" fmla="*/ 394 h 747"/>
                    <a:gd name="T46" fmla="*/ 222 w 692"/>
                    <a:gd name="T47" fmla="*/ 449 h 747"/>
                    <a:gd name="T48" fmla="*/ 344 w 692"/>
                    <a:gd name="T49" fmla="*/ 416 h 747"/>
                    <a:gd name="T50" fmla="*/ 604 w 692"/>
                    <a:gd name="T51" fmla="*/ 394 h 747"/>
                    <a:gd name="T52" fmla="*/ 643 w 692"/>
                    <a:gd name="T53" fmla="*/ 353 h 747"/>
                    <a:gd name="T54" fmla="*/ 509 w 692"/>
                    <a:gd name="T55" fmla="*/ 311 h 747"/>
                    <a:gd name="T56" fmla="*/ 594 w 692"/>
                    <a:gd name="T57" fmla="*/ 113 h 747"/>
                    <a:gd name="T58" fmla="*/ 594 w 692"/>
                    <a:gd name="T59" fmla="*/ 144 h 747"/>
                    <a:gd name="T60" fmla="*/ 594 w 692"/>
                    <a:gd name="T61" fmla="*/ 197 h 747"/>
                    <a:gd name="T62" fmla="*/ 583 w 692"/>
                    <a:gd name="T63" fmla="*/ 186 h 747"/>
                    <a:gd name="T64" fmla="*/ 594 w 692"/>
                    <a:gd name="T65" fmla="*/ 197 h 747"/>
                    <a:gd name="T66" fmla="*/ 515 w 692"/>
                    <a:gd name="T67" fmla="*/ 229 h 747"/>
                    <a:gd name="T68" fmla="*/ 488 w 692"/>
                    <a:gd name="T69" fmla="*/ 229 h 747"/>
                    <a:gd name="T70" fmla="*/ 0 w 692"/>
                    <a:gd name="T71" fmla="*/ 99 h 747"/>
                    <a:gd name="T72" fmla="*/ 26 w 692"/>
                    <a:gd name="T73" fmla="*/ 86 h 747"/>
                    <a:gd name="T74" fmla="*/ 0 w 692"/>
                    <a:gd name="T75" fmla="*/ 99 h 747"/>
                    <a:gd name="T76" fmla="*/ 53 w 692"/>
                    <a:gd name="T77" fmla="*/ 125 h 747"/>
                    <a:gd name="T78" fmla="*/ 44 w 692"/>
                    <a:gd name="T79" fmla="*/ 160 h 747"/>
                    <a:gd name="T80" fmla="*/ 106 w 692"/>
                    <a:gd name="T81" fmla="*/ 239 h 747"/>
                    <a:gd name="T82" fmla="*/ 79 w 692"/>
                    <a:gd name="T83" fmla="*/ 226 h 747"/>
                    <a:gd name="T84" fmla="*/ 106 w 692"/>
                    <a:gd name="T85" fmla="*/ 239 h 747"/>
                    <a:gd name="T86" fmla="*/ 202 w 692"/>
                    <a:gd name="T87" fmla="*/ 105 h 747"/>
                    <a:gd name="T88" fmla="*/ 200 w 692"/>
                    <a:gd name="T89" fmla="*/ 90 h 747"/>
                    <a:gd name="T90" fmla="*/ 331 w 692"/>
                    <a:gd name="T91" fmla="*/ 67 h 747"/>
                    <a:gd name="T92" fmla="*/ 317 w 692"/>
                    <a:gd name="T93" fmla="*/ 73 h 747"/>
                    <a:gd name="T94" fmla="*/ 331 w 692"/>
                    <a:gd name="T95" fmla="*/ 67 h 747"/>
                    <a:gd name="T96" fmla="*/ 379 w 692"/>
                    <a:gd name="T97" fmla="*/ 104 h 747"/>
                    <a:gd name="T98" fmla="*/ 423 w 692"/>
                    <a:gd name="T99" fmla="*/ 52 h 747"/>
                    <a:gd name="T100" fmla="*/ 417 w 692"/>
                    <a:gd name="T101" fmla="*/ 43 h 747"/>
                    <a:gd name="T102" fmla="*/ 410 w 692"/>
                    <a:gd name="T103" fmla="*/ 0 h 747"/>
                    <a:gd name="T104" fmla="*/ 418 w 692"/>
                    <a:gd name="T105" fmla="*/ 56 h 747"/>
                    <a:gd name="T106" fmla="*/ 378 w 692"/>
                    <a:gd name="T107" fmla="*/ 98 h 747"/>
                    <a:gd name="T108" fmla="*/ 218 w 692"/>
                    <a:gd name="T109" fmla="*/ 72 h 747"/>
                    <a:gd name="T110" fmla="*/ 200 w 692"/>
                    <a:gd name="T111" fmla="*/ 29 h 747"/>
                    <a:gd name="T112" fmla="*/ 176 w 692"/>
                    <a:gd name="T113" fmla="*/ 14 h 747"/>
                    <a:gd name="T114" fmla="*/ 660 w 692"/>
                    <a:gd name="T115" fmla="*/ 197 h 747"/>
                    <a:gd name="T116" fmla="*/ 667 w 692"/>
                    <a:gd name="T117" fmla="*/ 198 h 747"/>
                    <a:gd name="T118" fmla="*/ 692 w 692"/>
                    <a:gd name="T119" fmla="*/ 157 h 747"/>
                    <a:gd name="T120" fmla="*/ 660 w 692"/>
                    <a:gd name="T121" fmla="*/ 197 h 7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92" h="747">
                      <a:moveTo>
                        <a:pt x="244" y="186"/>
                      </a:moveTo>
                      <a:cubicBezTo>
                        <a:pt x="244" y="155"/>
                        <a:pt x="269" y="130"/>
                        <a:pt x="300" y="130"/>
                      </a:cubicBezTo>
                      <a:cubicBezTo>
                        <a:pt x="331" y="130"/>
                        <a:pt x="356" y="155"/>
                        <a:pt x="356" y="186"/>
                      </a:cubicBezTo>
                      <a:cubicBezTo>
                        <a:pt x="356" y="217"/>
                        <a:pt x="331" y="242"/>
                        <a:pt x="300" y="242"/>
                      </a:cubicBezTo>
                      <a:cubicBezTo>
                        <a:pt x="269" y="242"/>
                        <a:pt x="244" y="217"/>
                        <a:pt x="244" y="186"/>
                      </a:cubicBezTo>
                      <a:close/>
                      <a:moveTo>
                        <a:pt x="327" y="440"/>
                      </a:moveTo>
                      <a:cubicBezTo>
                        <a:pt x="301" y="452"/>
                        <a:pt x="272" y="459"/>
                        <a:pt x="244" y="464"/>
                      </a:cubicBezTo>
                      <a:lnTo>
                        <a:pt x="244" y="723"/>
                      </a:lnTo>
                      <a:cubicBezTo>
                        <a:pt x="244" y="736"/>
                        <a:pt x="254" y="747"/>
                        <a:pt x="267" y="747"/>
                      </a:cubicBezTo>
                      <a:cubicBezTo>
                        <a:pt x="281" y="747"/>
                        <a:pt x="291" y="736"/>
                        <a:pt x="291" y="723"/>
                      </a:cubicBezTo>
                      <a:lnTo>
                        <a:pt x="291" y="503"/>
                      </a:lnTo>
                      <a:cubicBezTo>
                        <a:pt x="295" y="504"/>
                        <a:pt x="298" y="504"/>
                        <a:pt x="302" y="504"/>
                      </a:cubicBezTo>
                      <a:cubicBezTo>
                        <a:pt x="305" y="504"/>
                        <a:pt x="308" y="504"/>
                        <a:pt x="312" y="503"/>
                      </a:cubicBezTo>
                      <a:lnTo>
                        <a:pt x="312" y="641"/>
                      </a:lnTo>
                      <a:cubicBezTo>
                        <a:pt x="312" y="654"/>
                        <a:pt x="323" y="665"/>
                        <a:pt x="336" y="665"/>
                      </a:cubicBezTo>
                      <a:cubicBezTo>
                        <a:pt x="349" y="665"/>
                        <a:pt x="360" y="654"/>
                        <a:pt x="360" y="641"/>
                      </a:cubicBezTo>
                      <a:lnTo>
                        <a:pt x="360" y="460"/>
                      </a:lnTo>
                      <a:cubicBezTo>
                        <a:pt x="360" y="458"/>
                        <a:pt x="359" y="456"/>
                        <a:pt x="359" y="455"/>
                      </a:cubicBezTo>
                      <a:cubicBezTo>
                        <a:pt x="359" y="452"/>
                        <a:pt x="360" y="449"/>
                        <a:pt x="360" y="446"/>
                      </a:cubicBezTo>
                      <a:lnTo>
                        <a:pt x="360" y="426"/>
                      </a:lnTo>
                      <a:cubicBezTo>
                        <a:pt x="349" y="430"/>
                        <a:pt x="339" y="435"/>
                        <a:pt x="327" y="440"/>
                      </a:cubicBezTo>
                      <a:lnTo>
                        <a:pt x="327" y="440"/>
                      </a:lnTo>
                      <a:close/>
                      <a:moveTo>
                        <a:pt x="237" y="306"/>
                      </a:moveTo>
                      <a:cubicBezTo>
                        <a:pt x="239" y="308"/>
                        <a:pt x="241" y="309"/>
                        <a:pt x="244" y="310"/>
                      </a:cubicBezTo>
                      <a:lnTo>
                        <a:pt x="244" y="380"/>
                      </a:lnTo>
                      <a:cubicBezTo>
                        <a:pt x="261" y="377"/>
                        <a:pt x="278" y="372"/>
                        <a:pt x="294" y="365"/>
                      </a:cubicBezTo>
                      <a:cubicBezTo>
                        <a:pt x="317" y="355"/>
                        <a:pt x="338" y="346"/>
                        <a:pt x="360" y="339"/>
                      </a:cubicBezTo>
                      <a:lnTo>
                        <a:pt x="360" y="309"/>
                      </a:lnTo>
                      <a:cubicBezTo>
                        <a:pt x="360" y="307"/>
                        <a:pt x="359" y="305"/>
                        <a:pt x="359" y="302"/>
                      </a:cubicBezTo>
                      <a:lnTo>
                        <a:pt x="482" y="180"/>
                      </a:lnTo>
                      <a:cubicBezTo>
                        <a:pt x="491" y="171"/>
                        <a:pt x="491" y="156"/>
                        <a:pt x="482" y="146"/>
                      </a:cubicBezTo>
                      <a:cubicBezTo>
                        <a:pt x="472" y="137"/>
                        <a:pt x="457" y="137"/>
                        <a:pt x="448" y="146"/>
                      </a:cubicBezTo>
                      <a:lnTo>
                        <a:pt x="333" y="261"/>
                      </a:lnTo>
                      <a:cubicBezTo>
                        <a:pt x="324" y="255"/>
                        <a:pt x="313" y="251"/>
                        <a:pt x="302" y="251"/>
                      </a:cubicBezTo>
                      <a:cubicBezTo>
                        <a:pt x="287" y="251"/>
                        <a:pt x="274" y="257"/>
                        <a:pt x="264" y="265"/>
                      </a:cubicBezTo>
                      <a:lnTo>
                        <a:pt x="145" y="146"/>
                      </a:lnTo>
                      <a:cubicBezTo>
                        <a:pt x="136" y="137"/>
                        <a:pt x="120" y="137"/>
                        <a:pt x="111" y="146"/>
                      </a:cubicBezTo>
                      <a:cubicBezTo>
                        <a:pt x="102" y="156"/>
                        <a:pt x="102" y="171"/>
                        <a:pt x="111" y="180"/>
                      </a:cubicBezTo>
                      <a:lnTo>
                        <a:pt x="237" y="306"/>
                      </a:lnTo>
                      <a:close/>
                      <a:moveTo>
                        <a:pt x="509" y="311"/>
                      </a:moveTo>
                      <a:cubicBezTo>
                        <a:pt x="443" y="315"/>
                        <a:pt x="386" y="332"/>
                        <a:pt x="319" y="368"/>
                      </a:cubicBezTo>
                      <a:cubicBezTo>
                        <a:pt x="274" y="390"/>
                        <a:pt x="219" y="400"/>
                        <a:pt x="175" y="393"/>
                      </a:cubicBezTo>
                      <a:cubicBezTo>
                        <a:pt x="149" y="389"/>
                        <a:pt x="124" y="370"/>
                        <a:pt x="98" y="351"/>
                      </a:cubicBezTo>
                      <a:cubicBezTo>
                        <a:pt x="88" y="343"/>
                        <a:pt x="77" y="334"/>
                        <a:pt x="66" y="327"/>
                      </a:cubicBezTo>
                      <a:lnTo>
                        <a:pt x="36" y="372"/>
                      </a:lnTo>
                      <a:cubicBezTo>
                        <a:pt x="45" y="379"/>
                        <a:pt x="55" y="386"/>
                        <a:pt x="65" y="394"/>
                      </a:cubicBezTo>
                      <a:cubicBezTo>
                        <a:pt x="94" y="416"/>
                        <a:pt x="127" y="441"/>
                        <a:pt x="167" y="447"/>
                      </a:cubicBezTo>
                      <a:cubicBezTo>
                        <a:pt x="185" y="450"/>
                        <a:pt x="203" y="450"/>
                        <a:pt x="222" y="449"/>
                      </a:cubicBezTo>
                      <a:cubicBezTo>
                        <a:pt x="263" y="447"/>
                        <a:pt x="306" y="435"/>
                        <a:pt x="344" y="416"/>
                      </a:cubicBezTo>
                      <a:lnTo>
                        <a:pt x="344" y="416"/>
                      </a:lnTo>
                      <a:cubicBezTo>
                        <a:pt x="405" y="384"/>
                        <a:pt x="454" y="369"/>
                        <a:pt x="512" y="365"/>
                      </a:cubicBezTo>
                      <a:cubicBezTo>
                        <a:pt x="554" y="363"/>
                        <a:pt x="568" y="371"/>
                        <a:pt x="604" y="394"/>
                      </a:cubicBezTo>
                      <a:lnTo>
                        <a:pt x="615" y="400"/>
                      </a:lnTo>
                      <a:lnTo>
                        <a:pt x="643" y="353"/>
                      </a:lnTo>
                      <a:lnTo>
                        <a:pt x="633" y="347"/>
                      </a:lnTo>
                      <a:cubicBezTo>
                        <a:pt x="593" y="323"/>
                        <a:pt x="568" y="307"/>
                        <a:pt x="509" y="311"/>
                      </a:cubicBezTo>
                      <a:close/>
                      <a:moveTo>
                        <a:pt x="609" y="128"/>
                      </a:moveTo>
                      <a:lnTo>
                        <a:pt x="594" y="113"/>
                      </a:lnTo>
                      <a:lnTo>
                        <a:pt x="579" y="129"/>
                      </a:lnTo>
                      <a:lnTo>
                        <a:pt x="594" y="144"/>
                      </a:lnTo>
                      <a:lnTo>
                        <a:pt x="609" y="128"/>
                      </a:lnTo>
                      <a:close/>
                      <a:moveTo>
                        <a:pt x="594" y="197"/>
                      </a:moveTo>
                      <a:lnTo>
                        <a:pt x="594" y="186"/>
                      </a:lnTo>
                      <a:lnTo>
                        <a:pt x="583" y="186"/>
                      </a:lnTo>
                      <a:lnTo>
                        <a:pt x="583" y="197"/>
                      </a:lnTo>
                      <a:lnTo>
                        <a:pt x="594" y="197"/>
                      </a:lnTo>
                      <a:close/>
                      <a:moveTo>
                        <a:pt x="502" y="242"/>
                      </a:moveTo>
                      <a:lnTo>
                        <a:pt x="515" y="229"/>
                      </a:lnTo>
                      <a:lnTo>
                        <a:pt x="502" y="216"/>
                      </a:lnTo>
                      <a:lnTo>
                        <a:pt x="488" y="229"/>
                      </a:lnTo>
                      <a:lnTo>
                        <a:pt x="502" y="242"/>
                      </a:lnTo>
                      <a:close/>
                      <a:moveTo>
                        <a:pt x="0" y="99"/>
                      </a:moveTo>
                      <a:lnTo>
                        <a:pt x="20" y="105"/>
                      </a:lnTo>
                      <a:lnTo>
                        <a:pt x="26" y="86"/>
                      </a:lnTo>
                      <a:lnTo>
                        <a:pt x="7" y="79"/>
                      </a:lnTo>
                      <a:lnTo>
                        <a:pt x="0" y="99"/>
                      </a:lnTo>
                      <a:close/>
                      <a:moveTo>
                        <a:pt x="66" y="147"/>
                      </a:moveTo>
                      <a:lnTo>
                        <a:pt x="53" y="125"/>
                      </a:lnTo>
                      <a:lnTo>
                        <a:pt x="31" y="138"/>
                      </a:lnTo>
                      <a:lnTo>
                        <a:pt x="44" y="160"/>
                      </a:lnTo>
                      <a:lnTo>
                        <a:pt x="66" y="147"/>
                      </a:lnTo>
                      <a:close/>
                      <a:moveTo>
                        <a:pt x="106" y="239"/>
                      </a:moveTo>
                      <a:lnTo>
                        <a:pt x="99" y="219"/>
                      </a:lnTo>
                      <a:lnTo>
                        <a:pt x="79" y="226"/>
                      </a:lnTo>
                      <a:lnTo>
                        <a:pt x="86" y="246"/>
                      </a:lnTo>
                      <a:lnTo>
                        <a:pt x="106" y="239"/>
                      </a:lnTo>
                      <a:close/>
                      <a:moveTo>
                        <a:pt x="194" y="99"/>
                      </a:moveTo>
                      <a:lnTo>
                        <a:pt x="202" y="105"/>
                      </a:lnTo>
                      <a:lnTo>
                        <a:pt x="208" y="96"/>
                      </a:lnTo>
                      <a:lnTo>
                        <a:pt x="200" y="90"/>
                      </a:lnTo>
                      <a:lnTo>
                        <a:pt x="194" y="99"/>
                      </a:lnTo>
                      <a:close/>
                      <a:moveTo>
                        <a:pt x="331" y="67"/>
                      </a:moveTo>
                      <a:lnTo>
                        <a:pt x="321" y="63"/>
                      </a:lnTo>
                      <a:lnTo>
                        <a:pt x="317" y="73"/>
                      </a:lnTo>
                      <a:lnTo>
                        <a:pt x="327" y="77"/>
                      </a:lnTo>
                      <a:lnTo>
                        <a:pt x="331" y="67"/>
                      </a:lnTo>
                      <a:close/>
                      <a:moveTo>
                        <a:pt x="378" y="98"/>
                      </a:moveTo>
                      <a:lnTo>
                        <a:pt x="379" y="104"/>
                      </a:lnTo>
                      <a:cubicBezTo>
                        <a:pt x="409" y="97"/>
                        <a:pt x="425" y="87"/>
                        <a:pt x="430" y="74"/>
                      </a:cubicBezTo>
                      <a:cubicBezTo>
                        <a:pt x="432" y="63"/>
                        <a:pt x="427" y="57"/>
                        <a:pt x="423" y="52"/>
                      </a:cubicBezTo>
                      <a:cubicBezTo>
                        <a:pt x="421" y="49"/>
                        <a:pt x="419" y="47"/>
                        <a:pt x="418" y="43"/>
                      </a:cubicBezTo>
                      <a:lnTo>
                        <a:pt x="417" y="43"/>
                      </a:lnTo>
                      <a:cubicBezTo>
                        <a:pt x="412" y="31"/>
                        <a:pt x="406" y="17"/>
                        <a:pt x="415" y="4"/>
                      </a:cubicBezTo>
                      <a:lnTo>
                        <a:pt x="410" y="0"/>
                      </a:lnTo>
                      <a:cubicBezTo>
                        <a:pt x="399" y="17"/>
                        <a:pt x="406" y="33"/>
                        <a:pt x="411" y="46"/>
                      </a:cubicBezTo>
                      <a:cubicBezTo>
                        <a:pt x="413" y="50"/>
                        <a:pt x="415" y="53"/>
                        <a:pt x="418" y="56"/>
                      </a:cubicBezTo>
                      <a:cubicBezTo>
                        <a:pt x="422" y="61"/>
                        <a:pt x="425" y="65"/>
                        <a:pt x="423" y="72"/>
                      </a:cubicBezTo>
                      <a:cubicBezTo>
                        <a:pt x="420" y="82"/>
                        <a:pt x="404" y="91"/>
                        <a:pt x="378" y="98"/>
                      </a:cubicBezTo>
                      <a:close/>
                      <a:moveTo>
                        <a:pt x="196" y="34"/>
                      </a:moveTo>
                      <a:cubicBezTo>
                        <a:pt x="210" y="47"/>
                        <a:pt x="224" y="60"/>
                        <a:pt x="218" y="72"/>
                      </a:cubicBezTo>
                      <a:lnTo>
                        <a:pt x="225" y="75"/>
                      </a:lnTo>
                      <a:cubicBezTo>
                        <a:pt x="232" y="58"/>
                        <a:pt x="215" y="43"/>
                        <a:pt x="200" y="29"/>
                      </a:cubicBezTo>
                      <a:cubicBezTo>
                        <a:pt x="193" y="23"/>
                        <a:pt x="186" y="16"/>
                        <a:pt x="182" y="10"/>
                      </a:cubicBezTo>
                      <a:lnTo>
                        <a:pt x="176" y="14"/>
                      </a:lnTo>
                      <a:cubicBezTo>
                        <a:pt x="180" y="21"/>
                        <a:pt x="188" y="27"/>
                        <a:pt x="196" y="34"/>
                      </a:cubicBezTo>
                      <a:close/>
                      <a:moveTo>
                        <a:pt x="660" y="197"/>
                      </a:moveTo>
                      <a:lnTo>
                        <a:pt x="660" y="198"/>
                      </a:lnTo>
                      <a:lnTo>
                        <a:pt x="667" y="198"/>
                      </a:lnTo>
                      <a:lnTo>
                        <a:pt x="667" y="197"/>
                      </a:lnTo>
                      <a:cubicBezTo>
                        <a:pt x="669" y="174"/>
                        <a:pt x="672" y="157"/>
                        <a:pt x="692" y="157"/>
                      </a:cubicBezTo>
                      <a:lnTo>
                        <a:pt x="692" y="150"/>
                      </a:lnTo>
                      <a:cubicBezTo>
                        <a:pt x="664" y="150"/>
                        <a:pt x="662" y="178"/>
                        <a:pt x="660" y="19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 dirty="0"/>
                </a:p>
              </p:txBody>
            </p:sp>
          </p:grpSp>
          <p:grpSp>
            <p:nvGrpSpPr>
              <p:cNvPr id="43" name="îṩḻîďe">
                <a:extLst>
                  <a:ext uri="{FF2B5EF4-FFF2-40B4-BE49-F238E27FC236}">
                    <a16:creationId xmlns:a16="http://schemas.microsoft.com/office/drawing/2014/main" xmlns="" id="{301D0F78-C74B-4187-B9FD-BCD2903F5A77}"/>
                  </a:ext>
                </a:extLst>
              </p:cNvPr>
              <p:cNvGrpSpPr/>
              <p:nvPr/>
            </p:nvGrpSpPr>
            <p:grpSpPr>
              <a:xfrm>
                <a:off x="1825915" y="1411821"/>
                <a:ext cx="2642096" cy="914152"/>
                <a:chOff x="2591258" y="2024616"/>
                <a:chExt cx="2642096" cy="914152"/>
              </a:xfrm>
            </p:grpSpPr>
            <p:sp>
              <p:nvSpPr>
                <p:cNvPr id="44" name="íṣļîdé">
                  <a:extLst>
                    <a:ext uri="{FF2B5EF4-FFF2-40B4-BE49-F238E27FC236}">
                      <a16:creationId xmlns:a16="http://schemas.microsoft.com/office/drawing/2014/main" xmlns="" id="{0985AA7D-495E-456B-B69B-6512CBB7344D}"/>
                    </a:ext>
                  </a:extLst>
                </p:cNvPr>
                <p:cNvSpPr/>
                <p:nvPr/>
              </p:nvSpPr>
              <p:spPr bwMode="auto">
                <a:xfrm>
                  <a:off x="2591258" y="2381369"/>
                  <a:ext cx="2642096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100"/>
                    <a:t>Copy paste fonts. Choose the only option to retain text.</a:t>
                  </a:r>
                  <a:endParaRPr lang="zh-CN" altLang="en-US" sz="1100" dirty="0"/>
                </a:p>
              </p:txBody>
            </p:sp>
            <p:sp>
              <p:nvSpPr>
                <p:cNvPr id="45" name="ïŝļïḋé">
                  <a:extLst>
                    <a:ext uri="{FF2B5EF4-FFF2-40B4-BE49-F238E27FC236}">
                      <a16:creationId xmlns:a16="http://schemas.microsoft.com/office/drawing/2014/main" xmlns="" id="{9E659CEE-96FE-4955-9EF7-D34D911C62B7}"/>
                    </a:ext>
                  </a:extLst>
                </p:cNvPr>
                <p:cNvSpPr txBox="1"/>
                <p:nvPr/>
              </p:nvSpPr>
              <p:spPr bwMode="auto">
                <a:xfrm>
                  <a:off x="2591258" y="2024616"/>
                  <a:ext cx="2642096" cy="3567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</p:grpSp>
        <p:sp>
          <p:nvSpPr>
            <p:cNvPr id="10" name="íṩḷiḑê">
              <a:extLst>
                <a:ext uri="{FF2B5EF4-FFF2-40B4-BE49-F238E27FC236}">
                  <a16:creationId xmlns:a16="http://schemas.microsoft.com/office/drawing/2014/main" xmlns="" id="{6CAE3B71-6D4A-4A9F-BB42-646813B2BDF7}"/>
                </a:ext>
              </a:extLst>
            </p:cNvPr>
            <p:cNvSpPr/>
            <p:nvPr/>
          </p:nvSpPr>
          <p:spPr bwMode="auto">
            <a:xfrm>
              <a:off x="10932067" y="1804673"/>
              <a:ext cx="533804" cy="53380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1" name="îşľiḓé">
              <a:extLst>
                <a:ext uri="{FF2B5EF4-FFF2-40B4-BE49-F238E27FC236}">
                  <a16:creationId xmlns:a16="http://schemas.microsoft.com/office/drawing/2014/main" xmlns="" id="{AC588ADC-3156-42A3-99F9-EFC10C2EE48A}"/>
                </a:ext>
              </a:extLst>
            </p:cNvPr>
            <p:cNvSpPr/>
            <p:nvPr/>
          </p:nvSpPr>
          <p:spPr bwMode="auto">
            <a:xfrm>
              <a:off x="11017912" y="1893198"/>
              <a:ext cx="362114" cy="356753"/>
            </a:xfrm>
            <a:custGeom>
              <a:avLst/>
              <a:gdLst>
                <a:gd name="connsiteX0" fmla="*/ 403916 w 605239"/>
                <a:gd name="connsiteY0" fmla="*/ 554715 h 596279"/>
                <a:gd name="connsiteX1" fmla="*/ 424733 w 605239"/>
                <a:gd name="connsiteY1" fmla="*/ 575497 h 596279"/>
                <a:gd name="connsiteX2" fmla="*/ 403916 w 605239"/>
                <a:gd name="connsiteY2" fmla="*/ 596279 h 596279"/>
                <a:gd name="connsiteX3" fmla="*/ 383099 w 605239"/>
                <a:gd name="connsiteY3" fmla="*/ 575497 h 596279"/>
                <a:gd name="connsiteX4" fmla="*/ 403916 w 605239"/>
                <a:gd name="connsiteY4" fmla="*/ 554715 h 596279"/>
                <a:gd name="connsiteX5" fmla="*/ 213037 w 605239"/>
                <a:gd name="connsiteY5" fmla="*/ 554715 h 596279"/>
                <a:gd name="connsiteX6" fmla="*/ 233854 w 605239"/>
                <a:gd name="connsiteY6" fmla="*/ 575497 h 596279"/>
                <a:gd name="connsiteX7" fmla="*/ 213037 w 605239"/>
                <a:gd name="connsiteY7" fmla="*/ 596279 h 596279"/>
                <a:gd name="connsiteX8" fmla="*/ 192220 w 605239"/>
                <a:gd name="connsiteY8" fmla="*/ 575497 h 596279"/>
                <a:gd name="connsiteX9" fmla="*/ 213037 w 605239"/>
                <a:gd name="connsiteY9" fmla="*/ 554715 h 596279"/>
                <a:gd name="connsiteX10" fmla="*/ 499391 w 605239"/>
                <a:gd name="connsiteY10" fmla="*/ 456488 h 596279"/>
                <a:gd name="connsiteX11" fmla="*/ 520208 w 605239"/>
                <a:gd name="connsiteY11" fmla="*/ 477270 h 596279"/>
                <a:gd name="connsiteX12" fmla="*/ 499391 w 605239"/>
                <a:gd name="connsiteY12" fmla="*/ 498052 h 596279"/>
                <a:gd name="connsiteX13" fmla="*/ 478574 w 605239"/>
                <a:gd name="connsiteY13" fmla="*/ 477270 h 596279"/>
                <a:gd name="connsiteX14" fmla="*/ 499391 w 605239"/>
                <a:gd name="connsiteY14" fmla="*/ 456488 h 596279"/>
                <a:gd name="connsiteX15" fmla="*/ 308512 w 605239"/>
                <a:gd name="connsiteY15" fmla="*/ 456488 h 596279"/>
                <a:gd name="connsiteX16" fmla="*/ 329329 w 605239"/>
                <a:gd name="connsiteY16" fmla="*/ 477270 h 596279"/>
                <a:gd name="connsiteX17" fmla="*/ 308512 w 605239"/>
                <a:gd name="connsiteY17" fmla="*/ 498052 h 596279"/>
                <a:gd name="connsiteX18" fmla="*/ 287695 w 605239"/>
                <a:gd name="connsiteY18" fmla="*/ 477270 h 596279"/>
                <a:gd name="connsiteX19" fmla="*/ 308512 w 605239"/>
                <a:gd name="connsiteY19" fmla="*/ 456488 h 596279"/>
                <a:gd name="connsiteX20" fmla="*/ 117703 w 605239"/>
                <a:gd name="connsiteY20" fmla="*/ 456488 h 596279"/>
                <a:gd name="connsiteX21" fmla="*/ 138520 w 605239"/>
                <a:gd name="connsiteY21" fmla="*/ 477270 h 596279"/>
                <a:gd name="connsiteX22" fmla="*/ 117703 w 605239"/>
                <a:gd name="connsiteY22" fmla="*/ 498052 h 596279"/>
                <a:gd name="connsiteX23" fmla="*/ 96886 w 605239"/>
                <a:gd name="connsiteY23" fmla="*/ 477270 h 596279"/>
                <a:gd name="connsiteX24" fmla="*/ 117703 w 605239"/>
                <a:gd name="connsiteY24" fmla="*/ 456488 h 596279"/>
                <a:gd name="connsiteX25" fmla="*/ 302672 w 605239"/>
                <a:gd name="connsiteY25" fmla="*/ 0 h 596279"/>
                <a:gd name="connsiteX26" fmla="*/ 486169 w 605239"/>
                <a:gd name="connsiteY26" fmla="*/ 162761 h 596279"/>
                <a:gd name="connsiteX27" fmla="*/ 605239 w 605239"/>
                <a:gd name="connsiteY27" fmla="*/ 281558 h 596279"/>
                <a:gd name="connsiteX28" fmla="*/ 486273 w 605239"/>
                <a:gd name="connsiteY28" fmla="*/ 400459 h 596279"/>
                <a:gd name="connsiteX29" fmla="*/ 119070 w 605239"/>
                <a:gd name="connsiteY29" fmla="*/ 400459 h 596279"/>
                <a:gd name="connsiteX30" fmla="*/ 0 w 605239"/>
                <a:gd name="connsiteY30" fmla="*/ 281558 h 596279"/>
                <a:gd name="connsiteX31" fmla="*/ 119070 w 605239"/>
                <a:gd name="connsiteY31" fmla="*/ 162761 h 596279"/>
                <a:gd name="connsiteX32" fmla="*/ 302672 w 605239"/>
                <a:gd name="connsiteY32" fmla="*/ 0 h 596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5239" h="596279">
                  <a:moveTo>
                    <a:pt x="403916" y="554715"/>
                  </a:moveTo>
                  <a:cubicBezTo>
                    <a:pt x="415413" y="554715"/>
                    <a:pt x="424733" y="564019"/>
                    <a:pt x="424733" y="575497"/>
                  </a:cubicBezTo>
                  <a:cubicBezTo>
                    <a:pt x="424733" y="586975"/>
                    <a:pt x="415413" y="596279"/>
                    <a:pt x="403916" y="596279"/>
                  </a:cubicBezTo>
                  <a:cubicBezTo>
                    <a:pt x="392419" y="596279"/>
                    <a:pt x="383099" y="586975"/>
                    <a:pt x="383099" y="575497"/>
                  </a:cubicBezTo>
                  <a:cubicBezTo>
                    <a:pt x="383099" y="564019"/>
                    <a:pt x="392419" y="554715"/>
                    <a:pt x="403916" y="554715"/>
                  </a:cubicBezTo>
                  <a:close/>
                  <a:moveTo>
                    <a:pt x="213037" y="554715"/>
                  </a:moveTo>
                  <a:cubicBezTo>
                    <a:pt x="224534" y="554715"/>
                    <a:pt x="233854" y="564019"/>
                    <a:pt x="233854" y="575497"/>
                  </a:cubicBezTo>
                  <a:cubicBezTo>
                    <a:pt x="233854" y="586975"/>
                    <a:pt x="224534" y="596279"/>
                    <a:pt x="213037" y="596279"/>
                  </a:cubicBezTo>
                  <a:cubicBezTo>
                    <a:pt x="201540" y="596279"/>
                    <a:pt x="192220" y="586975"/>
                    <a:pt x="192220" y="575497"/>
                  </a:cubicBezTo>
                  <a:cubicBezTo>
                    <a:pt x="192220" y="564019"/>
                    <a:pt x="201540" y="554715"/>
                    <a:pt x="213037" y="554715"/>
                  </a:cubicBezTo>
                  <a:close/>
                  <a:moveTo>
                    <a:pt x="499391" y="456488"/>
                  </a:moveTo>
                  <a:cubicBezTo>
                    <a:pt x="510888" y="456488"/>
                    <a:pt x="520208" y="465792"/>
                    <a:pt x="520208" y="477270"/>
                  </a:cubicBezTo>
                  <a:cubicBezTo>
                    <a:pt x="520208" y="488748"/>
                    <a:pt x="510888" y="498052"/>
                    <a:pt x="499391" y="498052"/>
                  </a:cubicBezTo>
                  <a:cubicBezTo>
                    <a:pt x="487894" y="498052"/>
                    <a:pt x="478574" y="488748"/>
                    <a:pt x="478574" y="477270"/>
                  </a:cubicBezTo>
                  <a:cubicBezTo>
                    <a:pt x="478574" y="465792"/>
                    <a:pt x="487894" y="456488"/>
                    <a:pt x="499391" y="456488"/>
                  </a:cubicBezTo>
                  <a:close/>
                  <a:moveTo>
                    <a:pt x="308512" y="456488"/>
                  </a:moveTo>
                  <a:cubicBezTo>
                    <a:pt x="320009" y="456488"/>
                    <a:pt x="329329" y="465792"/>
                    <a:pt x="329329" y="477270"/>
                  </a:cubicBezTo>
                  <a:cubicBezTo>
                    <a:pt x="329329" y="488748"/>
                    <a:pt x="320009" y="498052"/>
                    <a:pt x="308512" y="498052"/>
                  </a:cubicBezTo>
                  <a:cubicBezTo>
                    <a:pt x="297015" y="498052"/>
                    <a:pt x="287695" y="488748"/>
                    <a:pt x="287695" y="477270"/>
                  </a:cubicBezTo>
                  <a:cubicBezTo>
                    <a:pt x="287695" y="465792"/>
                    <a:pt x="297015" y="456488"/>
                    <a:pt x="308512" y="456488"/>
                  </a:cubicBezTo>
                  <a:close/>
                  <a:moveTo>
                    <a:pt x="117703" y="456488"/>
                  </a:moveTo>
                  <a:cubicBezTo>
                    <a:pt x="129200" y="456488"/>
                    <a:pt x="138520" y="465792"/>
                    <a:pt x="138520" y="477270"/>
                  </a:cubicBezTo>
                  <a:cubicBezTo>
                    <a:pt x="138520" y="488748"/>
                    <a:pt x="129200" y="498052"/>
                    <a:pt x="117703" y="498052"/>
                  </a:cubicBezTo>
                  <a:cubicBezTo>
                    <a:pt x="106206" y="498052"/>
                    <a:pt x="96886" y="488748"/>
                    <a:pt x="96886" y="477270"/>
                  </a:cubicBezTo>
                  <a:cubicBezTo>
                    <a:pt x="96886" y="465792"/>
                    <a:pt x="106206" y="456488"/>
                    <a:pt x="117703" y="456488"/>
                  </a:cubicBezTo>
                  <a:close/>
                  <a:moveTo>
                    <a:pt x="302672" y="0"/>
                  </a:moveTo>
                  <a:cubicBezTo>
                    <a:pt x="397282" y="0"/>
                    <a:pt x="475344" y="71091"/>
                    <a:pt x="486169" y="162761"/>
                  </a:cubicBezTo>
                  <a:cubicBezTo>
                    <a:pt x="551949" y="162761"/>
                    <a:pt x="605239" y="215976"/>
                    <a:pt x="605239" y="281558"/>
                  </a:cubicBezTo>
                  <a:cubicBezTo>
                    <a:pt x="605239" y="347245"/>
                    <a:pt x="551949" y="400459"/>
                    <a:pt x="486273" y="400459"/>
                  </a:cubicBezTo>
                  <a:lnTo>
                    <a:pt x="119070" y="400459"/>
                  </a:lnTo>
                  <a:cubicBezTo>
                    <a:pt x="53290" y="400459"/>
                    <a:pt x="0" y="347245"/>
                    <a:pt x="0" y="281558"/>
                  </a:cubicBezTo>
                  <a:cubicBezTo>
                    <a:pt x="0" y="215976"/>
                    <a:pt x="53290" y="162761"/>
                    <a:pt x="119070" y="162761"/>
                  </a:cubicBezTo>
                  <a:cubicBezTo>
                    <a:pt x="129895" y="71091"/>
                    <a:pt x="207957" y="0"/>
                    <a:pt x="3026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2" name="íšľíḍê">
              <a:extLst>
                <a:ext uri="{FF2B5EF4-FFF2-40B4-BE49-F238E27FC236}">
                  <a16:creationId xmlns:a16="http://schemas.microsoft.com/office/drawing/2014/main" xmlns="" id="{144B846C-8151-4FF8-B0F0-64D5673C6CC8}"/>
                </a:ext>
              </a:extLst>
            </p:cNvPr>
            <p:cNvSpPr/>
            <p:nvPr/>
          </p:nvSpPr>
          <p:spPr bwMode="auto">
            <a:xfrm>
              <a:off x="8154380" y="2059778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 dirty="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13" name="îṡḻiďe">
              <a:extLst>
                <a:ext uri="{FF2B5EF4-FFF2-40B4-BE49-F238E27FC236}">
                  <a16:creationId xmlns:a16="http://schemas.microsoft.com/office/drawing/2014/main" xmlns="" id="{7E35878B-4458-4F2D-9529-6659C0C40BC8}"/>
                </a:ext>
              </a:extLst>
            </p:cNvPr>
            <p:cNvSpPr txBox="1"/>
            <p:nvPr/>
          </p:nvSpPr>
          <p:spPr bwMode="auto">
            <a:xfrm>
              <a:off x="8154380" y="1703025"/>
              <a:ext cx="2642096" cy="356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4" name="iṡḻídê">
              <a:extLst>
                <a:ext uri="{FF2B5EF4-FFF2-40B4-BE49-F238E27FC236}">
                  <a16:creationId xmlns:a16="http://schemas.microsoft.com/office/drawing/2014/main" xmlns="" id="{3155F4B1-B636-4EFF-B94F-7BCE9BE90730}"/>
                </a:ext>
              </a:extLst>
            </p:cNvPr>
            <p:cNvSpPr/>
            <p:nvPr/>
          </p:nvSpPr>
          <p:spPr bwMode="auto">
            <a:xfrm>
              <a:off x="10932067" y="3140635"/>
              <a:ext cx="533804" cy="53380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ŝļiḋè">
              <a:extLst>
                <a:ext uri="{FF2B5EF4-FFF2-40B4-BE49-F238E27FC236}">
                  <a16:creationId xmlns:a16="http://schemas.microsoft.com/office/drawing/2014/main" xmlns="" id="{1F2FEEA4-9E78-49CC-986F-CFD534AD28C8}"/>
                </a:ext>
              </a:extLst>
            </p:cNvPr>
            <p:cNvSpPr/>
            <p:nvPr/>
          </p:nvSpPr>
          <p:spPr bwMode="auto">
            <a:xfrm>
              <a:off x="11017912" y="3261352"/>
              <a:ext cx="362114" cy="292370"/>
            </a:xfrm>
            <a:custGeom>
              <a:avLst/>
              <a:gdLst>
                <a:gd name="connsiteX0" fmla="*/ 340704 w 606977"/>
                <a:gd name="connsiteY0" fmla="*/ 203387 h 490073"/>
                <a:gd name="connsiteX1" fmla="*/ 425157 w 606977"/>
                <a:gd name="connsiteY1" fmla="*/ 265883 h 490073"/>
                <a:gd name="connsiteX2" fmla="*/ 431118 w 606977"/>
                <a:gd name="connsiteY2" fmla="*/ 272827 h 490073"/>
                <a:gd name="connsiteX3" fmla="*/ 435092 w 606977"/>
                <a:gd name="connsiteY3" fmla="*/ 273819 h 490073"/>
                <a:gd name="connsiteX4" fmla="*/ 441053 w 606977"/>
                <a:gd name="connsiteY4" fmla="*/ 272827 h 490073"/>
                <a:gd name="connsiteX5" fmla="*/ 495699 w 606977"/>
                <a:gd name="connsiteY5" fmla="*/ 257947 h 490073"/>
                <a:gd name="connsiteX6" fmla="*/ 606977 w 606977"/>
                <a:gd name="connsiteY6" fmla="*/ 370042 h 490073"/>
                <a:gd name="connsiteX7" fmla="*/ 487750 w 606977"/>
                <a:gd name="connsiteY7" fmla="*/ 490073 h 490073"/>
                <a:gd name="connsiteX8" fmla="*/ 248304 w 606977"/>
                <a:gd name="connsiteY8" fmla="*/ 490073 h 490073"/>
                <a:gd name="connsiteX9" fmla="*/ 123116 w 606977"/>
                <a:gd name="connsiteY9" fmla="*/ 364090 h 490073"/>
                <a:gd name="connsiteX10" fmla="*/ 212536 w 606977"/>
                <a:gd name="connsiteY10" fmla="*/ 275802 h 490073"/>
                <a:gd name="connsiteX11" fmla="*/ 241349 w 606977"/>
                <a:gd name="connsiteY11" fmla="*/ 280762 h 490073"/>
                <a:gd name="connsiteX12" fmla="*/ 245323 w 606977"/>
                <a:gd name="connsiteY12" fmla="*/ 280762 h 490073"/>
                <a:gd name="connsiteX13" fmla="*/ 250291 w 606977"/>
                <a:gd name="connsiteY13" fmla="*/ 279770 h 490073"/>
                <a:gd name="connsiteX14" fmla="*/ 256252 w 606977"/>
                <a:gd name="connsiteY14" fmla="*/ 272827 h 490073"/>
                <a:gd name="connsiteX15" fmla="*/ 340704 w 606977"/>
                <a:gd name="connsiteY15" fmla="*/ 203387 h 490073"/>
                <a:gd name="connsiteX16" fmla="*/ 19875 w 606977"/>
                <a:gd name="connsiteY16" fmla="*/ 179656 h 490073"/>
                <a:gd name="connsiteX17" fmla="*/ 50681 w 606977"/>
                <a:gd name="connsiteY17" fmla="*/ 179656 h 490073"/>
                <a:gd name="connsiteX18" fmla="*/ 70556 w 606977"/>
                <a:gd name="connsiteY18" fmla="*/ 199504 h 490073"/>
                <a:gd name="connsiteX19" fmla="*/ 50681 w 606977"/>
                <a:gd name="connsiteY19" fmla="*/ 218359 h 490073"/>
                <a:gd name="connsiteX20" fmla="*/ 19875 w 606977"/>
                <a:gd name="connsiteY20" fmla="*/ 218359 h 490073"/>
                <a:gd name="connsiteX21" fmla="*/ 0 w 606977"/>
                <a:gd name="connsiteY21" fmla="*/ 199504 h 490073"/>
                <a:gd name="connsiteX22" fmla="*/ 19875 w 606977"/>
                <a:gd name="connsiteY22" fmla="*/ 179656 h 490073"/>
                <a:gd name="connsiteX23" fmla="*/ 200676 w 606977"/>
                <a:gd name="connsiteY23" fmla="*/ 99225 h 490073"/>
                <a:gd name="connsiteX24" fmla="*/ 297038 w 606977"/>
                <a:gd name="connsiteY24" fmla="*/ 171653 h 490073"/>
                <a:gd name="connsiteX25" fmla="*/ 225511 w 606977"/>
                <a:gd name="connsiteY25" fmla="*/ 236143 h 490073"/>
                <a:gd name="connsiteX26" fmla="*/ 212597 w 606977"/>
                <a:gd name="connsiteY26" fmla="*/ 235151 h 490073"/>
                <a:gd name="connsiteX27" fmla="*/ 127162 w 606977"/>
                <a:gd name="connsiteY27" fmla="*/ 267892 h 490073"/>
                <a:gd name="connsiteX28" fmla="*/ 100340 w 606977"/>
                <a:gd name="connsiteY28" fmla="*/ 199433 h 490073"/>
                <a:gd name="connsiteX29" fmla="*/ 200676 w 606977"/>
                <a:gd name="connsiteY29" fmla="*/ 99225 h 490073"/>
                <a:gd name="connsiteX30" fmla="*/ 328256 w 606977"/>
                <a:gd name="connsiteY30" fmla="*/ 52633 h 490073"/>
                <a:gd name="connsiteX31" fmla="*/ 341802 w 606977"/>
                <a:gd name="connsiteY31" fmla="*/ 58587 h 490073"/>
                <a:gd name="connsiteX32" fmla="*/ 341802 w 606977"/>
                <a:gd name="connsiteY32" fmla="*/ 85381 h 490073"/>
                <a:gd name="connsiteX33" fmla="*/ 319929 w 606977"/>
                <a:gd name="connsiteY33" fmla="*/ 108205 h 490073"/>
                <a:gd name="connsiteX34" fmla="*/ 292091 w 606977"/>
                <a:gd name="connsiteY34" fmla="*/ 108205 h 490073"/>
                <a:gd name="connsiteX35" fmla="*/ 292091 w 606977"/>
                <a:gd name="connsiteY35" fmla="*/ 80419 h 490073"/>
                <a:gd name="connsiteX36" fmla="*/ 313964 w 606977"/>
                <a:gd name="connsiteY36" fmla="*/ 58587 h 490073"/>
                <a:gd name="connsiteX37" fmla="*/ 328256 w 606977"/>
                <a:gd name="connsiteY37" fmla="*/ 52633 h 490073"/>
                <a:gd name="connsiteX38" fmla="*/ 72521 w 606977"/>
                <a:gd name="connsiteY38" fmla="*/ 52633 h 490073"/>
                <a:gd name="connsiteX39" fmla="*/ 86440 w 606977"/>
                <a:gd name="connsiteY39" fmla="*/ 58587 h 490073"/>
                <a:gd name="connsiteX40" fmla="*/ 108313 w 606977"/>
                <a:gd name="connsiteY40" fmla="*/ 80419 h 490073"/>
                <a:gd name="connsiteX41" fmla="*/ 108313 w 606977"/>
                <a:gd name="connsiteY41" fmla="*/ 108205 h 490073"/>
                <a:gd name="connsiteX42" fmla="*/ 80475 w 606977"/>
                <a:gd name="connsiteY42" fmla="*/ 108205 h 490073"/>
                <a:gd name="connsiteX43" fmla="*/ 58602 w 606977"/>
                <a:gd name="connsiteY43" fmla="*/ 85381 h 490073"/>
                <a:gd name="connsiteX44" fmla="*/ 58602 w 606977"/>
                <a:gd name="connsiteY44" fmla="*/ 58587 h 490073"/>
                <a:gd name="connsiteX45" fmla="*/ 72521 w 606977"/>
                <a:gd name="connsiteY45" fmla="*/ 52633 h 490073"/>
                <a:gd name="connsiteX46" fmla="*/ 200619 w 606977"/>
                <a:gd name="connsiteY46" fmla="*/ 0 h 490073"/>
                <a:gd name="connsiteX47" fmla="*/ 219474 w 606977"/>
                <a:gd name="connsiteY47" fmla="*/ 18849 h 490073"/>
                <a:gd name="connsiteX48" fmla="*/ 219474 w 606977"/>
                <a:gd name="connsiteY48" fmla="*/ 50593 h 490073"/>
                <a:gd name="connsiteX49" fmla="*/ 200619 w 606977"/>
                <a:gd name="connsiteY49" fmla="*/ 69442 h 490073"/>
                <a:gd name="connsiteX50" fmla="*/ 180771 w 606977"/>
                <a:gd name="connsiteY50" fmla="*/ 50593 h 490073"/>
                <a:gd name="connsiteX51" fmla="*/ 180771 w 606977"/>
                <a:gd name="connsiteY51" fmla="*/ 18849 h 490073"/>
                <a:gd name="connsiteX52" fmla="*/ 200619 w 606977"/>
                <a:gd name="connsiteY52" fmla="*/ 0 h 49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6977" h="490073">
                  <a:moveTo>
                    <a:pt x="340704" y="203387"/>
                  </a:moveTo>
                  <a:cubicBezTo>
                    <a:pt x="380447" y="203387"/>
                    <a:pt x="414227" y="230171"/>
                    <a:pt x="425157" y="265883"/>
                  </a:cubicBezTo>
                  <a:cubicBezTo>
                    <a:pt x="426150" y="268859"/>
                    <a:pt x="428137" y="271835"/>
                    <a:pt x="431118" y="272827"/>
                  </a:cubicBezTo>
                  <a:cubicBezTo>
                    <a:pt x="432111" y="273819"/>
                    <a:pt x="434099" y="273819"/>
                    <a:pt x="435092" y="273819"/>
                  </a:cubicBezTo>
                  <a:cubicBezTo>
                    <a:pt x="437079" y="273819"/>
                    <a:pt x="439066" y="273819"/>
                    <a:pt x="441053" y="272827"/>
                  </a:cubicBezTo>
                  <a:cubicBezTo>
                    <a:pt x="456950" y="262907"/>
                    <a:pt x="475828" y="257947"/>
                    <a:pt x="495699" y="257947"/>
                  </a:cubicBezTo>
                  <a:cubicBezTo>
                    <a:pt x="557299" y="257947"/>
                    <a:pt x="606977" y="308538"/>
                    <a:pt x="606977" y="370042"/>
                  </a:cubicBezTo>
                  <a:cubicBezTo>
                    <a:pt x="606977" y="436505"/>
                    <a:pt x="553325" y="490073"/>
                    <a:pt x="487750" y="490073"/>
                  </a:cubicBezTo>
                  <a:lnTo>
                    <a:pt x="248304" y="490073"/>
                  </a:lnTo>
                  <a:cubicBezTo>
                    <a:pt x="191671" y="490073"/>
                    <a:pt x="123116" y="461305"/>
                    <a:pt x="123116" y="364090"/>
                  </a:cubicBezTo>
                  <a:cubicBezTo>
                    <a:pt x="123116" y="315482"/>
                    <a:pt x="162858" y="275802"/>
                    <a:pt x="212536" y="275802"/>
                  </a:cubicBezTo>
                  <a:cubicBezTo>
                    <a:pt x="222471" y="275802"/>
                    <a:pt x="232407" y="277786"/>
                    <a:pt x="241349" y="280762"/>
                  </a:cubicBezTo>
                  <a:cubicBezTo>
                    <a:pt x="242343" y="280762"/>
                    <a:pt x="243336" y="280762"/>
                    <a:pt x="245323" y="280762"/>
                  </a:cubicBezTo>
                  <a:cubicBezTo>
                    <a:pt x="246317" y="280762"/>
                    <a:pt x="248304" y="280762"/>
                    <a:pt x="250291" y="279770"/>
                  </a:cubicBezTo>
                  <a:cubicBezTo>
                    <a:pt x="253272" y="277786"/>
                    <a:pt x="255259" y="275802"/>
                    <a:pt x="256252" y="272827"/>
                  </a:cubicBezTo>
                  <a:cubicBezTo>
                    <a:pt x="264201" y="233147"/>
                    <a:pt x="298975" y="203387"/>
                    <a:pt x="340704" y="203387"/>
                  </a:cubicBezTo>
                  <a:close/>
                  <a:moveTo>
                    <a:pt x="19875" y="179656"/>
                  </a:moveTo>
                  <a:lnTo>
                    <a:pt x="50681" y="179656"/>
                  </a:lnTo>
                  <a:cubicBezTo>
                    <a:pt x="61612" y="179656"/>
                    <a:pt x="70556" y="188587"/>
                    <a:pt x="70556" y="199504"/>
                  </a:cubicBezTo>
                  <a:cubicBezTo>
                    <a:pt x="70556" y="210420"/>
                    <a:pt x="61612" y="218359"/>
                    <a:pt x="50681" y="218359"/>
                  </a:cubicBezTo>
                  <a:lnTo>
                    <a:pt x="19875" y="218359"/>
                  </a:lnTo>
                  <a:cubicBezTo>
                    <a:pt x="8944" y="218359"/>
                    <a:pt x="0" y="210420"/>
                    <a:pt x="0" y="199504"/>
                  </a:cubicBezTo>
                  <a:cubicBezTo>
                    <a:pt x="0" y="188587"/>
                    <a:pt x="8944" y="179656"/>
                    <a:pt x="19875" y="179656"/>
                  </a:cubicBezTo>
                  <a:close/>
                  <a:moveTo>
                    <a:pt x="200676" y="99225"/>
                  </a:moveTo>
                  <a:cubicBezTo>
                    <a:pt x="246373" y="99225"/>
                    <a:pt x="284123" y="129982"/>
                    <a:pt x="297038" y="171653"/>
                  </a:cubicBezTo>
                  <a:cubicBezTo>
                    <a:pt x="266242" y="183559"/>
                    <a:pt x="240413" y="206378"/>
                    <a:pt x="225511" y="236143"/>
                  </a:cubicBezTo>
                  <a:cubicBezTo>
                    <a:pt x="221538" y="236143"/>
                    <a:pt x="216571" y="235151"/>
                    <a:pt x="212597" y="235151"/>
                  </a:cubicBezTo>
                  <a:cubicBezTo>
                    <a:pt x="179814" y="235151"/>
                    <a:pt x="150011" y="248049"/>
                    <a:pt x="127162" y="267892"/>
                  </a:cubicBezTo>
                  <a:cubicBezTo>
                    <a:pt x="110274" y="250033"/>
                    <a:pt x="100340" y="226221"/>
                    <a:pt x="100340" y="199433"/>
                  </a:cubicBezTo>
                  <a:cubicBezTo>
                    <a:pt x="100340" y="143872"/>
                    <a:pt x="145044" y="99225"/>
                    <a:pt x="200676" y="99225"/>
                  </a:cubicBezTo>
                  <a:close/>
                  <a:moveTo>
                    <a:pt x="328256" y="52633"/>
                  </a:moveTo>
                  <a:cubicBezTo>
                    <a:pt x="333352" y="52633"/>
                    <a:pt x="338323" y="54618"/>
                    <a:pt x="341802" y="58587"/>
                  </a:cubicBezTo>
                  <a:cubicBezTo>
                    <a:pt x="349756" y="65534"/>
                    <a:pt x="349756" y="78434"/>
                    <a:pt x="341802" y="85381"/>
                  </a:cubicBezTo>
                  <a:lnTo>
                    <a:pt x="319929" y="108205"/>
                  </a:lnTo>
                  <a:cubicBezTo>
                    <a:pt x="311975" y="115152"/>
                    <a:pt x="300045" y="115152"/>
                    <a:pt x="292091" y="108205"/>
                  </a:cubicBezTo>
                  <a:cubicBezTo>
                    <a:pt x="284137" y="100266"/>
                    <a:pt x="284137" y="88358"/>
                    <a:pt x="292091" y="80419"/>
                  </a:cubicBezTo>
                  <a:lnTo>
                    <a:pt x="313964" y="58587"/>
                  </a:lnTo>
                  <a:cubicBezTo>
                    <a:pt x="317941" y="54618"/>
                    <a:pt x="323161" y="52633"/>
                    <a:pt x="328256" y="52633"/>
                  </a:cubicBezTo>
                  <a:close/>
                  <a:moveTo>
                    <a:pt x="72521" y="52633"/>
                  </a:moveTo>
                  <a:cubicBezTo>
                    <a:pt x="77492" y="52633"/>
                    <a:pt x="82463" y="54618"/>
                    <a:pt x="86440" y="58587"/>
                  </a:cubicBezTo>
                  <a:lnTo>
                    <a:pt x="108313" y="80419"/>
                  </a:lnTo>
                  <a:cubicBezTo>
                    <a:pt x="116267" y="88358"/>
                    <a:pt x="116267" y="100266"/>
                    <a:pt x="108313" y="108205"/>
                  </a:cubicBezTo>
                  <a:cubicBezTo>
                    <a:pt x="101354" y="115152"/>
                    <a:pt x="88429" y="115152"/>
                    <a:pt x="80475" y="108205"/>
                  </a:cubicBezTo>
                  <a:lnTo>
                    <a:pt x="58602" y="85381"/>
                  </a:lnTo>
                  <a:cubicBezTo>
                    <a:pt x="50648" y="78434"/>
                    <a:pt x="50648" y="65534"/>
                    <a:pt x="58602" y="58587"/>
                  </a:cubicBezTo>
                  <a:cubicBezTo>
                    <a:pt x="62579" y="54618"/>
                    <a:pt x="67550" y="52633"/>
                    <a:pt x="72521" y="52633"/>
                  </a:cubicBezTo>
                  <a:close/>
                  <a:moveTo>
                    <a:pt x="200619" y="0"/>
                  </a:moveTo>
                  <a:cubicBezTo>
                    <a:pt x="211535" y="0"/>
                    <a:pt x="219474" y="7936"/>
                    <a:pt x="219474" y="18849"/>
                  </a:cubicBezTo>
                  <a:lnTo>
                    <a:pt x="219474" y="50593"/>
                  </a:lnTo>
                  <a:cubicBezTo>
                    <a:pt x="219474" y="61506"/>
                    <a:pt x="211535" y="69442"/>
                    <a:pt x="200619" y="69442"/>
                  </a:cubicBezTo>
                  <a:cubicBezTo>
                    <a:pt x="189702" y="69442"/>
                    <a:pt x="180771" y="61506"/>
                    <a:pt x="180771" y="50593"/>
                  </a:cubicBezTo>
                  <a:lnTo>
                    <a:pt x="180771" y="18849"/>
                  </a:lnTo>
                  <a:cubicBezTo>
                    <a:pt x="180771" y="7936"/>
                    <a:pt x="189702" y="0"/>
                    <a:pt x="2006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 dirty="0"/>
            </a:p>
          </p:txBody>
        </p:sp>
        <p:sp>
          <p:nvSpPr>
            <p:cNvPr id="16" name="iṣḻíḍè">
              <a:extLst>
                <a:ext uri="{FF2B5EF4-FFF2-40B4-BE49-F238E27FC236}">
                  <a16:creationId xmlns:a16="http://schemas.microsoft.com/office/drawing/2014/main" xmlns="" id="{50A4B7A2-E7AC-4C29-81FE-8659A7EBAA92}"/>
                </a:ext>
              </a:extLst>
            </p:cNvPr>
            <p:cNvSpPr/>
            <p:nvPr/>
          </p:nvSpPr>
          <p:spPr bwMode="auto">
            <a:xfrm>
              <a:off x="8154380" y="3395740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17" name="íśḻïḋe">
              <a:extLst>
                <a:ext uri="{FF2B5EF4-FFF2-40B4-BE49-F238E27FC236}">
                  <a16:creationId xmlns:a16="http://schemas.microsoft.com/office/drawing/2014/main" xmlns="" id="{FD5F6E42-8E53-4606-B03B-20641CBE33BD}"/>
                </a:ext>
              </a:extLst>
            </p:cNvPr>
            <p:cNvSpPr txBox="1"/>
            <p:nvPr/>
          </p:nvSpPr>
          <p:spPr bwMode="auto">
            <a:xfrm>
              <a:off x="8154380" y="3038987"/>
              <a:ext cx="2642096" cy="356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iṩlîḋê">
              <a:extLst>
                <a:ext uri="{FF2B5EF4-FFF2-40B4-BE49-F238E27FC236}">
                  <a16:creationId xmlns:a16="http://schemas.microsoft.com/office/drawing/2014/main" xmlns="" id="{1EDE1752-8EA4-470C-A881-2D08D4561481}"/>
                </a:ext>
              </a:extLst>
            </p:cNvPr>
            <p:cNvSpPr/>
            <p:nvPr/>
          </p:nvSpPr>
          <p:spPr bwMode="auto">
            <a:xfrm>
              <a:off x="10932067" y="4476595"/>
              <a:ext cx="533804" cy="53380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îṡļïďe">
              <a:extLst>
                <a:ext uri="{FF2B5EF4-FFF2-40B4-BE49-F238E27FC236}">
                  <a16:creationId xmlns:a16="http://schemas.microsoft.com/office/drawing/2014/main" xmlns="" id="{7CCA6DA0-84D7-4A4B-87B4-46A169A92A56}"/>
                </a:ext>
              </a:extLst>
            </p:cNvPr>
            <p:cNvSpPr/>
            <p:nvPr/>
          </p:nvSpPr>
          <p:spPr bwMode="auto">
            <a:xfrm>
              <a:off x="11017912" y="4564609"/>
              <a:ext cx="362114" cy="357776"/>
            </a:xfrm>
            <a:custGeom>
              <a:avLst/>
              <a:gdLst>
                <a:gd name="connsiteX0" fmla="*/ 336877 w 606721"/>
                <a:gd name="connsiteY0" fmla="*/ 403846 h 599453"/>
                <a:gd name="connsiteX1" fmla="*/ 307268 w 606721"/>
                <a:gd name="connsiteY1" fmla="*/ 490262 h 599453"/>
                <a:gd name="connsiteX2" fmla="*/ 355790 w 606721"/>
                <a:gd name="connsiteY2" fmla="*/ 506921 h 599453"/>
                <a:gd name="connsiteX3" fmla="*/ 269833 w 606721"/>
                <a:gd name="connsiteY3" fmla="*/ 599453 h 599453"/>
                <a:gd name="connsiteX4" fmla="*/ 299442 w 606721"/>
                <a:gd name="connsiteY4" fmla="*/ 513037 h 599453"/>
                <a:gd name="connsiteX5" fmla="*/ 250789 w 606721"/>
                <a:gd name="connsiteY5" fmla="*/ 496379 h 599453"/>
                <a:gd name="connsiteX6" fmla="*/ 241437 w 606721"/>
                <a:gd name="connsiteY6" fmla="*/ 0 h 599453"/>
                <a:gd name="connsiteX7" fmla="*/ 338038 w 606721"/>
                <a:gd name="connsiteY7" fmla="*/ 42309 h 599453"/>
                <a:gd name="connsiteX8" fmla="*/ 353812 w 606721"/>
                <a:gd name="connsiteY8" fmla="*/ 41268 h 599453"/>
                <a:gd name="connsiteX9" fmla="*/ 476356 w 606721"/>
                <a:gd name="connsiteY9" fmla="*/ 125106 h 599453"/>
                <a:gd name="connsiteX10" fmla="*/ 606721 w 606721"/>
                <a:gd name="connsiteY10" fmla="*/ 256461 h 599453"/>
                <a:gd name="connsiteX11" fmla="*/ 475182 w 606721"/>
                <a:gd name="connsiteY11" fmla="*/ 387686 h 599453"/>
                <a:gd name="connsiteX12" fmla="*/ 131539 w 606721"/>
                <a:gd name="connsiteY12" fmla="*/ 387686 h 599453"/>
                <a:gd name="connsiteX13" fmla="*/ 0 w 606721"/>
                <a:gd name="connsiteY13" fmla="*/ 256461 h 599453"/>
                <a:gd name="connsiteX14" fmla="*/ 110028 w 606721"/>
                <a:gd name="connsiteY14" fmla="*/ 126798 h 599453"/>
                <a:gd name="connsiteX15" fmla="*/ 241437 w 606721"/>
                <a:gd name="connsiteY15" fmla="*/ 0 h 59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06721" h="599453">
                  <a:moveTo>
                    <a:pt x="336877" y="403846"/>
                  </a:moveTo>
                  <a:lnTo>
                    <a:pt x="307268" y="490262"/>
                  </a:lnTo>
                  <a:lnTo>
                    <a:pt x="355790" y="506921"/>
                  </a:lnTo>
                  <a:lnTo>
                    <a:pt x="269833" y="599453"/>
                  </a:lnTo>
                  <a:lnTo>
                    <a:pt x="299442" y="513037"/>
                  </a:lnTo>
                  <a:lnTo>
                    <a:pt x="250789" y="496379"/>
                  </a:lnTo>
                  <a:close/>
                  <a:moveTo>
                    <a:pt x="241437" y="0"/>
                  </a:moveTo>
                  <a:cubicBezTo>
                    <a:pt x="279634" y="0"/>
                    <a:pt x="313920" y="16273"/>
                    <a:pt x="338038" y="42309"/>
                  </a:cubicBezTo>
                  <a:cubicBezTo>
                    <a:pt x="343122" y="41658"/>
                    <a:pt x="348467" y="41268"/>
                    <a:pt x="353812" y="41268"/>
                  </a:cubicBezTo>
                  <a:cubicBezTo>
                    <a:pt x="409608" y="41268"/>
                    <a:pt x="457322" y="76027"/>
                    <a:pt x="476356" y="125106"/>
                  </a:cubicBezTo>
                  <a:cubicBezTo>
                    <a:pt x="548448" y="125757"/>
                    <a:pt x="606721" y="184339"/>
                    <a:pt x="606721" y="256461"/>
                  </a:cubicBezTo>
                  <a:cubicBezTo>
                    <a:pt x="606721" y="328973"/>
                    <a:pt x="547796" y="387686"/>
                    <a:pt x="475182" y="387686"/>
                  </a:cubicBezTo>
                  <a:lnTo>
                    <a:pt x="131539" y="387686"/>
                  </a:lnTo>
                  <a:cubicBezTo>
                    <a:pt x="58925" y="387686"/>
                    <a:pt x="0" y="328973"/>
                    <a:pt x="0" y="256461"/>
                  </a:cubicBezTo>
                  <a:cubicBezTo>
                    <a:pt x="0" y="191109"/>
                    <a:pt x="47583" y="137083"/>
                    <a:pt x="110028" y="126798"/>
                  </a:cubicBezTo>
                  <a:cubicBezTo>
                    <a:pt x="112505" y="56369"/>
                    <a:pt x="170388" y="0"/>
                    <a:pt x="2414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0" name="ïṡḻîḓe">
              <a:extLst>
                <a:ext uri="{FF2B5EF4-FFF2-40B4-BE49-F238E27FC236}">
                  <a16:creationId xmlns:a16="http://schemas.microsoft.com/office/drawing/2014/main" xmlns="" id="{09C889B3-CF2E-43C2-B227-B4D7ADECD3FC}"/>
                </a:ext>
              </a:extLst>
            </p:cNvPr>
            <p:cNvSpPr/>
            <p:nvPr/>
          </p:nvSpPr>
          <p:spPr bwMode="auto">
            <a:xfrm>
              <a:off x="8154380" y="4731700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21" name="ïsḷiḋê">
              <a:extLst>
                <a:ext uri="{FF2B5EF4-FFF2-40B4-BE49-F238E27FC236}">
                  <a16:creationId xmlns:a16="http://schemas.microsoft.com/office/drawing/2014/main" xmlns="" id="{39B93855-C36E-4AD8-AF9B-212A1C1C3661}"/>
                </a:ext>
              </a:extLst>
            </p:cNvPr>
            <p:cNvSpPr txBox="1"/>
            <p:nvPr/>
          </p:nvSpPr>
          <p:spPr bwMode="auto">
            <a:xfrm>
              <a:off x="8154380" y="4374947"/>
              <a:ext cx="2642096" cy="356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0D9F7185-7A71-4F0F-8B7C-9BB9998A8666}"/>
                </a:ext>
              </a:extLst>
            </p:cNvPr>
            <p:cNvCxnSpPr/>
            <p:nvPr/>
          </p:nvCxnSpPr>
          <p:spPr>
            <a:xfrm>
              <a:off x="785195" y="2843494"/>
              <a:ext cx="282826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77EC74BB-FB0D-4A78-BF75-64F7725DE841}"/>
                </a:ext>
              </a:extLst>
            </p:cNvPr>
            <p:cNvCxnSpPr/>
            <p:nvPr/>
          </p:nvCxnSpPr>
          <p:spPr>
            <a:xfrm>
              <a:off x="785195" y="4179456"/>
              <a:ext cx="282826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AFA4775E-3545-400F-BF90-782A415857D4}"/>
                </a:ext>
              </a:extLst>
            </p:cNvPr>
            <p:cNvCxnSpPr/>
            <p:nvPr/>
          </p:nvCxnSpPr>
          <p:spPr>
            <a:xfrm>
              <a:off x="8331914" y="4203064"/>
              <a:ext cx="318857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A52F81D7-8D85-41DA-B51D-C7A53EA82393}"/>
                </a:ext>
              </a:extLst>
            </p:cNvPr>
            <p:cNvCxnSpPr/>
            <p:nvPr/>
          </p:nvCxnSpPr>
          <p:spPr>
            <a:xfrm>
              <a:off x="8331914" y="2867102"/>
              <a:ext cx="318857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$ḻîḑé">
              <a:extLst>
                <a:ext uri="{FF2B5EF4-FFF2-40B4-BE49-F238E27FC236}">
                  <a16:creationId xmlns:a16="http://schemas.microsoft.com/office/drawing/2014/main" xmlns="" id="{2A505651-4B61-4BCF-B3E3-0B06E1BCA3AD}"/>
                </a:ext>
              </a:extLst>
            </p:cNvPr>
            <p:cNvSpPr/>
            <p:nvPr/>
          </p:nvSpPr>
          <p:spPr bwMode="auto">
            <a:xfrm>
              <a:off x="6978939" y="2828461"/>
              <a:ext cx="126064" cy="451788"/>
            </a:xfrm>
            <a:custGeom>
              <a:avLst/>
              <a:gdLst>
                <a:gd name="T0" fmla="*/ 129 w 180"/>
                <a:gd name="T1" fmla="*/ 475 h 646"/>
                <a:gd name="T2" fmla="*/ 129 w 180"/>
                <a:gd name="T3" fmla="*/ 39 h 646"/>
                <a:gd name="T4" fmla="*/ 90 w 180"/>
                <a:gd name="T5" fmla="*/ 0 h 646"/>
                <a:gd name="T6" fmla="*/ 51 w 180"/>
                <a:gd name="T7" fmla="*/ 39 h 646"/>
                <a:gd name="T8" fmla="*/ 51 w 180"/>
                <a:gd name="T9" fmla="*/ 475 h 646"/>
                <a:gd name="T10" fmla="*/ 0 w 180"/>
                <a:gd name="T11" fmla="*/ 556 h 646"/>
                <a:gd name="T12" fmla="*/ 90 w 180"/>
                <a:gd name="T13" fmla="*/ 646 h 646"/>
                <a:gd name="T14" fmla="*/ 180 w 180"/>
                <a:gd name="T15" fmla="*/ 556 h 646"/>
                <a:gd name="T16" fmla="*/ 129 w 180"/>
                <a:gd name="T17" fmla="*/ 475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646">
                  <a:moveTo>
                    <a:pt x="129" y="475"/>
                  </a:moveTo>
                  <a:lnTo>
                    <a:pt x="129" y="39"/>
                  </a:lnTo>
                  <a:cubicBezTo>
                    <a:pt x="129" y="18"/>
                    <a:pt x="112" y="0"/>
                    <a:pt x="90" y="0"/>
                  </a:cubicBezTo>
                  <a:cubicBezTo>
                    <a:pt x="68" y="0"/>
                    <a:pt x="51" y="18"/>
                    <a:pt x="51" y="39"/>
                  </a:cubicBezTo>
                  <a:lnTo>
                    <a:pt x="51" y="475"/>
                  </a:lnTo>
                  <a:cubicBezTo>
                    <a:pt x="21" y="490"/>
                    <a:pt x="0" y="520"/>
                    <a:pt x="0" y="556"/>
                  </a:cubicBezTo>
                  <a:cubicBezTo>
                    <a:pt x="0" y="606"/>
                    <a:pt x="40" y="646"/>
                    <a:pt x="90" y="646"/>
                  </a:cubicBezTo>
                  <a:cubicBezTo>
                    <a:pt x="140" y="646"/>
                    <a:pt x="180" y="606"/>
                    <a:pt x="180" y="556"/>
                  </a:cubicBezTo>
                  <a:cubicBezTo>
                    <a:pt x="180" y="520"/>
                    <a:pt x="159" y="490"/>
                    <a:pt x="129" y="4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îşḻiḓè">
              <a:extLst>
                <a:ext uri="{FF2B5EF4-FFF2-40B4-BE49-F238E27FC236}">
                  <a16:creationId xmlns:a16="http://schemas.microsoft.com/office/drawing/2014/main" xmlns="" id="{8AE5E46E-F227-4EB0-AEAA-7FD15B995B1A}"/>
                </a:ext>
              </a:extLst>
            </p:cNvPr>
            <p:cNvGrpSpPr/>
            <p:nvPr/>
          </p:nvGrpSpPr>
          <p:grpSpPr>
            <a:xfrm>
              <a:off x="4483903" y="2108186"/>
              <a:ext cx="1299283" cy="2613498"/>
              <a:chOff x="4483903" y="2108186"/>
              <a:chExt cx="1299283" cy="2613498"/>
            </a:xfrm>
          </p:grpSpPr>
          <p:grpSp>
            <p:nvGrpSpPr>
              <p:cNvPr id="29" name="íṡľídè">
                <a:extLst>
                  <a:ext uri="{FF2B5EF4-FFF2-40B4-BE49-F238E27FC236}">
                    <a16:creationId xmlns:a16="http://schemas.microsoft.com/office/drawing/2014/main" xmlns="" id="{21849DC5-4E1D-446E-8BDE-3321FBAC204A}"/>
                  </a:ext>
                </a:extLst>
              </p:cNvPr>
              <p:cNvGrpSpPr/>
              <p:nvPr/>
            </p:nvGrpSpPr>
            <p:grpSpPr>
              <a:xfrm>
                <a:off x="4485718" y="2108186"/>
                <a:ext cx="1297468" cy="2613498"/>
                <a:chOff x="5270882" y="2061548"/>
                <a:chExt cx="1650236" cy="3324083"/>
              </a:xfrm>
            </p:grpSpPr>
            <p:grpSp>
              <p:nvGrpSpPr>
                <p:cNvPr id="32" name="îṧḷíḑè">
                  <a:extLst>
                    <a:ext uri="{FF2B5EF4-FFF2-40B4-BE49-F238E27FC236}">
                      <a16:creationId xmlns:a16="http://schemas.microsoft.com/office/drawing/2014/main" xmlns="" id="{46FFC85D-9EFE-4DA0-837B-B672566B68F7}"/>
                    </a:ext>
                  </a:extLst>
                </p:cNvPr>
                <p:cNvGrpSpPr/>
                <p:nvPr/>
              </p:nvGrpSpPr>
              <p:grpSpPr>
                <a:xfrm>
                  <a:off x="5270882" y="2061548"/>
                  <a:ext cx="1650236" cy="3324083"/>
                  <a:chOff x="4822387" y="794461"/>
                  <a:chExt cx="2547217" cy="5130884"/>
                </a:xfrm>
              </p:grpSpPr>
              <p:grpSp>
                <p:nvGrpSpPr>
                  <p:cNvPr id="34" name="iš1ïde">
                    <a:extLst>
                      <a:ext uri="{FF2B5EF4-FFF2-40B4-BE49-F238E27FC236}">
                        <a16:creationId xmlns:a16="http://schemas.microsoft.com/office/drawing/2014/main" xmlns="" id="{E58627E7-0FDC-4B7B-BE0C-7BF84C07B86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822387" y="794461"/>
                    <a:ext cx="2547217" cy="5130884"/>
                    <a:chOff x="8853485" y="3998913"/>
                    <a:chExt cx="3106735" cy="6257925"/>
                  </a:xfrm>
                  <a:effectLst/>
                </p:grpSpPr>
                <p:sp>
                  <p:nvSpPr>
                    <p:cNvPr id="36" name="islîḋé">
                      <a:extLst>
                        <a:ext uri="{FF2B5EF4-FFF2-40B4-BE49-F238E27FC236}">
                          <a16:creationId xmlns:a16="http://schemas.microsoft.com/office/drawing/2014/main" xmlns="" id="{E7C35351-7401-4C11-99DD-F739F89DAAC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853485" y="3998913"/>
                      <a:ext cx="3106735" cy="6257925"/>
                    </a:xfrm>
                    <a:custGeom>
                      <a:avLst/>
                      <a:gdLst>
                        <a:gd name="T0" fmla="*/ 8594 w 8630"/>
                        <a:gd name="T1" fmla="*/ 3320 h 17382"/>
                        <a:gd name="T2" fmla="*/ 8596 w 8630"/>
                        <a:gd name="T3" fmla="*/ 3320 h 17382"/>
                        <a:gd name="T4" fmla="*/ 8629 w 8630"/>
                        <a:gd name="T5" fmla="*/ 3353 h 17382"/>
                        <a:gd name="T6" fmla="*/ 8629 w 8630"/>
                        <a:gd name="T7" fmla="*/ 4419 h 17382"/>
                        <a:gd name="T8" fmla="*/ 8596 w 8630"/>
                        <a:gd name="T9" fmla="*/ 4452 h 17382"/>
                        <a:gd name="T10" fmla="*/ 8594 w 8630"/>
                        <a:gd name="T11" fmla="*/ 4452 h 17382"/>
                        <a:gd name="T12" fmla="*/ 8594 w 8630"/>
                        <a:gd name="T13" fmla="*/ 16371 h 17382"/>
                        <a:gd name="T14" fmla="*/ 7584 w 8630"/>
                        <a:gd name="T15" fmla="*/ 17381 h 17382"/>
                        <a:gd name="T16" fmla="*/ 1043 w 8630"/>
                        <a:gd name="T17" fmla="*/ 17381 h 17382"/>
                        <a:gd name="T18" fmla="*/ 33 w 8630"/>
                        <a:gd name="T19" fmla="*/ 16371 h 17382"/>
                        <a:gd name="T20" fmla="*/ 33 w 8630"/>
                        <a:gd name="T21" fmla="*/ 5859 h 17382"/>
                        <a:gd name="T22" fmla="*/ 33 w 8630"/>
                        <a:gd name="T23" fmla="*/ 5859 h 17382"/>
                        <a:gd name="T24" fmla="*/ 0 w 8630"/>
                        <a:gd name="T25" fmla="*/ 5826 h 17382"/>
                        <a:gd name="T26" fmla="*/ 0 w 8630"/>
                        <a:gd name="T27" fmla="*/ 4760 h 17382"/>
                        <a:gd name="T28" fmla="*/ 33 w 8630"/>
                        <a:gd name="T29" fmla="*/ 4727 h 17382"/>
                        <a:gd name="T30" fmla="*/ 33 w 8630"/>
                        <a:gd name="T31" fmla="*/ 4727 h 17382"/>
                        <a:gd name="T32" fmla="*/ 33 w 8630"/>
                        <a:gd name="T33" fmla="*/ 4452 h 17382"/>
                        <a:gd name="T34" fmla="*/ 33 w 8630"/>
                        <a:gd name="T35" fmla="*/ 4452 h 17382"/>
                        <a:gd name="T36" fmla="*/ 0 w 8630"/>
                        <a:gd name="T37" fmla="*/ 4419 h 17382"/>
                        <a:gd name="T38" fmla="*/ 0 w 8630"/>
                        <a:gd name="T39" fmla="*/ 3353 h 17382"/>
                        <a:gd name="T40" fmla="*/ 33 w 8630"/>
                        <a:gd name="T41" fmla="*/ 3320 h 17382"/>
                        <a:gd name="T42" fmla="*/ 33 w 8630"/>
                        <a:gd name="T43" fmla="*/ 3320 h 17382"/>
                        <a:gd name="T44" fmla="*/ 33 w 8630"/>
                        <a:gd name="T45" fmla="*/ 2704 h 17382"/>
                        <a:gd name="T46" fmla="*/ 33 w 8630"/>
                        <a:gd name="T47" fmla="*/ 2704 h 17382"/>
                        <a:gd name="T48" fmla="*/ 0 w 8630"/>
                        <a:gd name="T49" fmla="*/ 2672 h 17382"/>
                        <a:gd name="T50" fmla="*/ 0 w 8630"/>
                        <a:gd name="T51" fmla="*/ 2075 h 17382"/>
                        <a:gd name="T52" fmla="*/ 33 w 8630"/>
                        <a:gd name="T53" fmla="*/ 2042 h 17382"/>
                        <a:gd name="T54" fmla="*/ 33 w 8630"/>
                        <a:gd name="T55" fmla="*/ 2042 h 17382"/>
                        <a:gd name="T56" fmla="*/ 33 w 8630"/>
                        <a:gd name="T57" fmla="*/ 1010 h 17382"/>
                        <a:gd name="T58" fmla="*/ 1043 w 8630"/>
                        <a:gd name="T59" fmla="*/ 0 h 17382"/>
                        <a:gd name="T60" fmla="*/ 7584 w 8630"/>
                        <a:gd name="T61" fmla="*/ 0 h 17382"/>
                        <a:gd name="T62" fmla="*/ 8594 w 8630"/>
                        <a:gd name="T63" fmla="*/ 1010 h 17382"/>
                        <a:gd name="T64" fmla="*/ 8594 w 8630"/>
                        <a:gd name="T65" fmla="*/ 3320 h 17382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8630"/>
                        <a:gd name="T100" fmla="*/ 0 h 17382"/>
                        <a:gd name="T101" fmla="*/ 8630 w 8630"/>
                        <a:gd name="T102" fmla="*/ 17382 h 17382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8630" h="17382">
                          <a:moveTo>
                            <a:pt x="8594" y="3320"/>
                          </a:moveTo>
                          <a:lnTo>
                            <a:pt x="8596" y="3320"/>
                          </a:lnTo>
                          <a:cubicBezTo>
                            <a:pt x="8614" y="3320"/>
                            <a:pt x="8629" y="3335"/>
                            <a:pt x="8629" y="3353"/>
                          </a:cubicBezTo>
                          <a:lnTo>
                            <a:pt x="8629" y="4419"/>
                          </a:lnTo>
                          <a:cubicBezTo>
                            <a:pt x="8629" y="4438"/>
                            <a:pt x="8614" y="4452"/>
                            <a:pt x="8596" y="4452"/>
                          </a:cubicBezTo>
                          <a:lnTo>
                            <a:pt x="8594" y="4452"/>
                          </a:lnTo>
                          <a:lnTo>
                            <a:pt x="8594" y="16371"/>
                          </a:lnTo>
                          <a:cubicBezTo>
                            <a:pt x="8594" y="16928"/>
                            <a:pt x="8141" y="17381"/>
                            <a:pt x="7584" y="17381"/>
                          </a:cubicBezTo>
                          <a:lnTo>
                            <a:pt x="1043" y="17381"/>
                          </a:lnTo>
                          <a:cubicBezTo>
                            <a:pt x="487" y="17381"/>
                            <a:pt x="33" y="16928"/>
                            <a:pt x="33" y="16371"/>
                          </a:cubicBezTo>
                          <a:lnTo>
                            <a:pt x="33" y="5859"/>
                          </a:lnTo>
                          <a:cubicBezTo>
                            <a:pt x="15" y="5859"/>
                            <a:pt x="0" y="5844"/>
                            <a:pt x="0" y="5826"/>
                          </a:cubicBezTo>
                          <a:lnTo>
                            <a:pt x="0" y="4760"/>
                          </a:lnTo>
                          <a:cubicBezTo>
                            <a:pt x="0" y="4741"/>
                            <a:pt x="15" y="4727"/>
                            <a:pt x="33" y="4727"/>
                          </a:cubicBezTo>
                          <a:lnTo>
                            <a:pt x="33" y="4452"/>
                          </a:lnTo>
                          <a:cubicBezTo>
                            <a:pt x="15" y="4452"/>
                            <a:pt x="0" y="4438"/>
                            <a:pt x="0" y="4419"/>
                          </a:cubicBezTo>
                          <a:lnTo>
                            <a:pt x="0" y="3353"/>
                          </a:lnTo>
                          <a:cubicBezTo>
                            <a:pt x="0" y="3335"/>
                            <a:pt x="15" y="3320"/>
                            <a:pt x="33" y="3320"/>
                          </a:cubicBezTo>
                          <a:lnTo>
                            <a:pt x="33" y="2704"/>
                          </a:lnTo>
                          <a:cubicBezTo>
                            <a:pt x="15" y="2704"/>
                            <a:pt x="0" y="2690"/>
                            <a:pt x="0" y="2672"/>
                          </a:cubicBezTo>
                          <a:lnTo>
                            <a:pt x="0" y="2075"/>
                          </a:lnTo>
                          <a:cubicBezTo>
                            <a:pt x="0" y="2057"/>
                            <a:pt x="15" y="2042"/>
                            <a:pt x="33" y="2042"/>
                          </a:cubicBezTo>
                          <a:lnTo>
                            <a:pt x="33" y="1010"/>
                          </a:lnTo>
                          <a:cubicBezTo>
                            <a:pt x="33" y="453"/>
                            <a:pt x="487" y="0"/>
                            <a:pt x="1043" y="0"/>
                          </a:cubicBezTo>
                          <a:lnTo>
                            <a:pt x="7584" y="0"/>
                          </a:lnTo>
                          <a:cubicBezTo>
                            <a:pt x="8141" y="0"/>
                            <a:pt x="8594" y="453"/>
                            <a:pt x="8594" y="1010"/>
                          </a:cubicBezTo>
                          <a:lnTo>
                            <a:pt x="8594" y="3320"/>
                          </a:lnTo>
                        </a:path>
                      </a:pathLst>
                    </a:custGeom>
                    <a:solidFill>
                      <a:schemeClr val="tx2">
                        <a:lumMod val="50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7" name="íṧļïḑê">
                      <a:extLst>
                        <a:ext uri="{FF2B5EF4-FFF2-40B4-BE49-F238E27FC236}">
                          <a16:creationId xmlns:a16="http://schemas.microsoft.com/office/drawing/2014/main" xmlns="" id="{F60E27CD-4380-41E8-AB98-9EE293AE01A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888413" y="4021138"/>
                      <a:ext cx="3036887" cy="6211887"/>
                    </a:xfrm>
                    <a:custGeom>
                      <a:avLst/>
                      <a:gdLst>
                        <a:gd name="T0" fmla="*/ 947 w 8436"/>
                        <a:gd name="T1" fmla="*/ 17255 h 17256"/>
                        <a:gd name="T2" fmla="*/ 0 w 8436"/>
                        <a:gd name="T3" fmla="*/ 16308 h 17256"/>
                        <a:gd name="T4" fmla="*/ 0 w 8436"/>
                        <a:gd name="T5" fmla="*/ 947 h 17256"/>
                        <a:gd name="T6" fmla="*/ 947 w 8436"/>
                        <a:gd name="T7" fmla="*/ 0 h 17256"/>
                        <a:gd name="T8" fmla="*/ 7488 w 8436"/>
                        <a:gd name="T9" fmla="*/ 0 h 17256"/>
                        <a:gd name="T10" fmla="*/ 8435 w 8436"/>
                        <a:gd name="T11" fmla="*/ 947 h 17256"/>
                        <a:gd name="T12" fmla="*/ 8435 w 8436"/>
                        <a:gd name="T13" fmla="*/ 16308 h 17256"/>
                        <a:gd name="T14" fmla="*/ 7488 w 8436"/>
                        <a:gd name="T15" fmla="*/ 17255 h 17256"/>
                        <a:gd name="T16" fmla="*/ 947 w 8436"/>
                        <a:gd name="T17" fmla="*/ 17255 h 1725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8436"/>
                        <a:gd name="T28" fmla="*/ 0 h 17256"/>
                        <a:gd name="T29" fmla="*/ 8436 w 8436"/>
                        <a:gd name="T30" fmla="*/ 17256 h 17256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8436" h="17256">
                          <a:moveTo>
                            <a:pt x="947" y="17255"/>
                          </a:moveTo>
                          <a:cubicBezTo>
                            <a:pt x="425" y="17255"/>
                            <a:pt x="0" y="16831"/>
                            <a:pt x="0" y="16308"/>
                          </a:cubicBezTo>
                          <a:lnTo>
                            <a:pt x="0" y="947"/>
                          </a:lnTo>
                          <a:cubicBezTo>
                            <a:pt x="0" y="425"/>
                            <a:pt x="425" y="0"/>
                            <a:pt x="947" y="0"/>
                          </a:cubicBezTo>
                          <a:lnTo>
                            <a:pt x="7488" y="0"/>
                          </a:lnTo>
                          <a:cubicBezTo>
                            <a:pt x="8010" y="0"/>
                            <a:pt x="8435" y="425"/>
                            <a:pt x="8435" y="947"/>
                          </a:cubicBezTo>
                          <a:lnTo>
                            <a:pt x="8435" y="16308"/>
                          </a:lnTo>
                          <a:cubicBezTo>
                            <a:pt x="8435" y="16831"/>
                            <a:pt x="8010" y="17255"/>
                            <a:pt x="7488" y="17255"/>
                          </a:cubicBezTo>
                          <a:lnTo>
                            <a:pt x="947" y="17255"/>
                          </a:lnTo>
                        </a:path>
                      </a:pathLst>
                    </a:custGeom>
                    <a:solidFill>
                      <a:schemeClr val="tx2">
                        <a:lumMod val="50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8" name="îṡļîḑe">
                      <a:extLst>
                        <a:ext uri="{FF2B5EF4-FFF2-40B4-BE49-F238E27FC236}">
                          <a16:creationId xmlns:a16="http://schemas.microsoft.com/office/drawing/2014/main" xmlns="" id="{F9E2F11A-B872-49F8-A1E6-D5C3971DA5A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9925050" y="4337050"/>
                      <a:ext cx="93663" cy="93663"/>
                    </a:xfrm>
                    <a:custGeom>
                      <a:avLst/>
                      <a:gdLst>
                        <a:gd name="T0" fmla="*/ 130 w 260"/>
                        <a:gd name="T1" fmla="*/ 260 h 261"/>
                        <a:gd name="T2" fmla="*/ 0 w 260"/>
                        <a:gd name="T3" fmla="*/ 130 h 261"/>
                        <a:gd name="T4" fmla="*/ 130 w 260"/>
                        <a:gd name="T5" fmla="*/ 0 h 261"/>
                        <a:gd name="T6" fmla="*/ 259 w 260"/>
                        <a:gd name="T7" fmla="*/ 130 h 261"/>
                        <a:gd name="T8" fmla="*/ 130 w 260"/>
                        <a:gd name="T9" fmla="*/ 260 h 26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60"/>
                        <a:gd name="T16" fmla="*/ 0 h 261"/>
                        <a:gd name="T17" fmla="*/ 260 w 260"/>
                        <a:gd name="T18" fmla="*/ 261 h 26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60" h="261">
                          <a:moveTo>
                            <a:pt x="130" y="260"/>
                          </a:moveTo>
                          <a:cubicBezTo>
                            <a:pt x="58" y="260"/>
                            <a:pt x="0" y="202"/>
                            <a:pt x="0" y="130"/>
                          </a:cubicBezTo>
                          <a:cubicBezTo>
                            <a:pt x="0" y="58"/>
                            <a:pt x="58" y="0"/>
                            <a:pt x="130" y="0"/>
                          </a:cubicBezTo>
                          <a:cubicBezTo>
                            <a:pt x="201" y="0"/>
                            <a:pt x="259" y="58"/>
                            <a:pt x="259" y="130"/>
                          </a:cubicBezTo>
                          <a:cubicBezTo>
                            <a:pt x="259" y="202"/>
                            <a:pt x="201" y="260"/>
                            <a:pt x="130" y="260"/>
                          </a:cubicBezTo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9" name="íšļïde">
                      <a:extLst>
                        <a:ext uri="{FF2B5EF4-FFF2-40B4-BE49-F238E27FC236}">
                          <a16:creationId xmlns:a16="http://schemas.microsoft.com/office/drawing/2014/main" xmlns="" id="{08A4D863-0BF5-48F3-81CC-2409E424F9B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0369550" y="4167188"/>
                      <a:ext cx="68263" cy="68262"/>
                    </a:xfrm>
                    <a:custGeom>
                      <a:avLst/>
                      <a:gdLst>
                        <a:gd name="T0" fmla="*/ 95 w 191"/>
                        <a:gd name="T1" fmla="*/ 190 h 191"/>
                        <a:gd name="T2" fmla="*/ 0 w 191"/>
                        <a:gd name="T3" fmla="*/ 95 h 191"/>
                        <a:gd name="T4" fmla="*/ 95 w 191"/>
                        <a:gd name="T5" fmla="*/ 0 h 191"/>
                        <a:gd name="T6" fmla="*/ 190 w 191"/>
                        <a:gd name="T7" fmla="*/ 95 h 191"/>
                        <a:gd name="T8" fmla="*/ 95 w 191"/>
                        <a:gd name="T9" fmla="*/ 190 h 19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1"/>
                        <a:gd name="T16" fmla="*/ 0 h 191"/>
                        <a:gd name="T17" fmla="*/ 191 w 191"/>
                        <a:gd name="T18" fmla="*/ 191 h 19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1" h="191">
                          <a:moveTo>
                            <a:pt x="95" y="190"/>
                          </a:moveTo>
                          <a:cubicBezTo>
                            <a:pt x="42" y="190"/>
                            <a:pt x="0" y="147"/>
                            <a:pt x="0" y="95"/>
                          </a:cubicBezTo>
                          <a:cubicBezTo>
                            <a:pt x="0" y="43"/>
                            <a:pt x="42" y="0"/>
                            <a:pt x="95" y="0"/>
                          </a:cubicBezTo>
                          <a:cubicBezTo>
                            <a:pt x="147" y="0"/>
                            <a:pt x="190" y="43"/>
                            <a:pt x="190" y="95"/>
                          </a:cubicBezTo>
                          <a:cubicBezTo>
                            <a:pt x="190" y="147"/>
                            <a:pt x="147" y="190"/>
                            <a:pt x="95" y="190"/>
                          </a:cubicBezTo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0" name="íş1íḑê">
                      <a:extLst>
                        <a:ext uri="{FF2B5EF4-FFF2-40B4-BE49-F238E27FC236}">
                          <a16:creationId xmlns:a16="http://schemas.microsoft.com/office/drawing/2014/main" xmlns="" id="{AC6331DC-0292-498D-834F-3B4FF25C0CC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0185400" y="4362450"/>
                      <a:ext cx="434975" cy="46038"/>
                    </a:xfrm>
                    <a:custGeom>
                      <a:avLst/>
                      <a:gdLst>
                        <a:gd name="T0" fmla="*/ 1143 w 1209"/>
                        <a:gd name="T1" fmla="*/ 129 h 130"/>
                        <a:gd name="T2" fmla="*/ 64 w 1209"/>
                        <a:gd name="T3" fmla="*/ 129 h 130"/>
                        <a:gd name="T4" fmla="*/ 0 w 1209"/>
                        <a:gd name="T5" fmla="*/ 65 h 130"/>
                        <a:gd name="T6" fmla="*/ 64 w 1209"/>
                        <a:gd name="T7" fmla="*/ 0 h 130"/>
                        <a:gd name="T8" fmla="*/ 1143 w 1209"/>
                        <a:gd name="T9" fmla="*/ 0 h 130"/>
                        <a:gd name="T10" fmla="*/ 1208 w 1209"/>
                        <a:gd name="T11" fmla="*/ 65 h 130"/>
                        <a:gd name="T12" fmla="*/ 1143 w 1209"/>
                        <a:gd name="T13" fmla="*/ 129 h 13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209"/>
                        <a:gd name="T22" fmla="*/ 0 h 130"/>
                        <a:gd name="T23" fmla="*/ 1209 w 1209"/>
                        <a:gd name="T24" fmla="*/ 130 h 13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209" h="130">
                          <a:moveTo>
                            <a:pt x="1143" y="129"/>
                          </a:moveTo>
                          <a:lnTo>
                            <a:pt x="64" y="129"/>
                          </a:lnTo>
                          <a:cubicBezTo>
                            <a:pt x="29" y="129"/>
                            <a:pt x="0" y="100"/>
                            <a:pt x="0" y="65"/>
                          </a:cubicBezTo>
                          <a:cubicBezTo>
                            <a:pt x="0" y="29"/>
                            <a:pt x="29" y="0"/>
                            <a:pt x="64" y="0"/>
                          </a:cubicBezTo>
                          <a:lnTo>
                            <a:pt x="1143" y="0"/>
                          </a:lnTo>
                          <a:cubicBezTo>
                            <a:pt x="1179" y="0"/>
                            <a:pt x="1208" y="29"/>
                            <a:pt x="1208" y="65"/>
                          </a:cubicBezTo>
                          <a:cubicBezTo>
                            <a:pt x="1208" y="100"/>
                            <a:pt x="1179" y="129"/>
                            <a:pt x="1143" y="129"/>
                          </a:cubicBezTo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1" name="ïSḷïḑê">
                      <a:extLst>
                        <a:ext uri="{FF2B5EF4-FFF2-40B4-BE49-F238E27FC236}">
                          <a16:creationId xmlns:a16="http://schemas.microsoft.com/office/drawing/2014/main" xmlns="" id="{6125D203-7721-496A-8783-E5E2DB7663E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0190163" y="9671050"/>
                      <a:ext cx="427037" cy="427038"/>
                    </a:xfrm>
                    <a:custGeom>
                      <a:avLst/>
                      <a:gdLst>
                        <a:gd name="T0" fmla="*/ 84 w 1187"/>
                        <a:gd name="T1" fmla="*/ 593 h 1186"/>
                        <a:gd name="T2" fmla="*/ 593 w 1187"/>
                        <a:gd name="T3" fmla="*/ 1102 h 1186"/>
                        <a:gd name="T4" fmla="*/ 1102 w 1187"/>
                        <a:gd name="T5" fmla="*/ 593 h 1186"/>
                        <a:gd name="T6" fmla="*/ 593 w 1187"/>
                        <a:gd name="T7" fmla="*/ 83 h 1186"/>
                        <a:gd name="T8" fmla="*/ 84 w 1187"/>
                        <a:gd name="T9" fmla="*/ 593 h 1186"/>
                        <a:gd name="T10" fmla="*/ 0 w 1187"/>
                        <a:gd name="T11" fmla="*/ 593 h 1186"/>
                        <a:gd name="T12" fmla="*/ 593 w 1187"/>
                        <a:gd name="T13" fmla="*/ 0 h 1186"/>
                        <a:gd name="T14" fmla="*/ 1186 w 1187"/>
                        <a:gd name="T15" fmla="*/ 593 h 1186"/>
                        <a:gd name="T16" fmla="*/ 593 w 1187"/>
                        <a:gd name="T17" fmla="*/ 1185 h 1186"/>
                        <a:gd name="T18" fmla="*/ 0 w 1187"/>
                        <a:gd name="T19" fmla="*/ 593 h 118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187"/>
                        <a:gd name="T31" fmla="*/ 0 h 1186"/>
                        <a:gd name="T32" fmla="*/ 1187 w 1187"/>
                        <a:gd name="T33" fmla="*/ 1186 h 1186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187" h="1186">
                          <a:moveTo>
                            <a:pt x="84" y="593"/>
                          </a:moveTo>
                          <a:cubicBezTo>
                            <a:pt x="84" y="874"/>
                            <a:pt x="312" y="1102"/>
                            <a:pt x="593" y="1102"/>
                          </a:cubicBezTo>
                          <a:cubicBezTo>
                            <a:pt x="874" y="1102"/>
                            <a:pt x="1102" y="874"/>
                            <a:pt x="1102" y="593"/>
                          </a:cubicBezTo>
                          <a:cubicBezTo>
                            <a:pt x="1102" y="312"/>
                            <a:pt x="874" y="83"/>
                            <a:pt x="593" y="83"/>
                          </a:cubicBezTo>
                          <a:cubicBezTo>
                            <a:pt x="312" y="83"/>
                            <a:pt x="84" y="312"/>
                            <a:pt x="84" y="593"/>
                          </a:cubicBezTo>
                          <a:close/>
                          <a:moveTo>
                            <a:pt x="0" y="593"/>
                          </a:moveTo>
                          <a:cubicBezTo>
                            <a:pt x="0" y="266"/>
                            <a:pt x="266" y="0"/>
                            <a:pt x="593" y="0"/>
                          </a:cubicBezTo>
                          <a:cubicBezTo>
                            <a:pt x="920" y="0"/>
                            <a:pt x="1186" y="266"/>
                            <a:pt x="1186" y="593"/>
                          </a:cubicBezTo>
                          <a:cubicBezTo>
                            <a:pt x="1186" y="920"/>
                            <a:pt x="920" y="1185"/>
                            <a:pt x="593" y="1185"/>
                          </a:cubicBezTo>
                          <a:cubicBezTo>
                            <a:pt x="266" y="1185"/>
                            <a:pt x="0" y="920"/>
                            <a:pt x="0" y="59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35" name="i$lidê">
                    <a:extLst>
                      <a:ext uri="{FF2B5EF4-FFF2-40B4-BE49-F238E27FC236}">
                        <a16:creationId xmlns:a16="http://schemas.microsoft.com/office/drawing/2014/main" xmlns="" id="{C7D7946F-E6CA-4D9D-819C-D7258E19670E}"/>
                      </a:ext>
                    </a:extLst>
                  </p:cNvPr>
                  <p:cNvSpPr/>
                  <p:nvPr/>
                </p:nvSpPr>
                <p:spPr>
                  <a:xfrm>
                    <a:off x="4944083" y="1234401"/>
                    <a:ext cx="2303835" cy="408700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3" name="îsļïḑê">
                  <a:extLst>
                    <a:ext uri="{FF2B5EF4-FFF2-40B4-BE49-F238E27FC236}">
                      <a16:creationId xmlns:a16="http://schemas.microsoft.com/office/drawing/2014/main" xmlns="" id="{A1042CDC-6F9B-4DE0-B68C-E3A17C340865}"/>
                    </a:ext>
                  </a:extLst>
                </p:cNvPr>
                <p:cNvSpPr/>
                <p:nvPr/>
              </p:nvSpPr>
              <p:spPr bwMode="auto">
                <a:xfrm>
                  <a:off x="5349724" y="2338088"/>
                  <a:ext cx="1492559" cy="2656278"/>
                </a:xfrm>
                <a:prstGeom prst="rect">
                  <a:avLst/>
                </a:prstGeom>
                <a:solidFill>
                  <a:schemeClr val="accent1"/>
                </a:solidFill>
                <a:ln w="6350" cap="flat" cmpd="sng" algn="ctr">
                  <a:noFill/>
                  <a:prstDash val="solid"/>
                  <a:miter lim="800000"/>
                </a:ln>
                <a:effectLst>
                  <a:outerShdw sx="51000" sy="51000" algn="ctr" rotWithShape="0">
                    <a:schemeClr val="tx1">
                      <a:alpha val="30000"/>
                    </a:scheme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0" name="iṡļïdê">
                <a:extLst>
                  <a:ext uri="{FF2B5EF4-FFF2-40B4-BE49-F238E27FC236}">
                    <a16:creationId xmlns:a16="http://schemas.microsoft.com/office/drawing/2014/main" xmlns="" id="{290D5B5D-AE2D-41CA-B33C-23EA0269436F}"/>
                  </a:ext>
                </a:extLst>
              </p:cNvPr>
              <p:cNvSpPr/>
              <p:nvPr/>
            </p:nvSpPr>
            <p:spPr bwMode="auto">
              <a:xfrm>
                <a:off x="4995789" y="2828461"/>
                <a:ext cx="277326" cy="451788"/>
              </a:xfrm>
              <a:custGeom>
                <a:avLst/>
                <a:gdLst>
                  <a:gd name="connsiteX0" fmla="*/ 216354 w 373644"/>
                  <a:gd name="connsiteY0" fmla="*/ 245497 h 608697"/>
                  <a:gd name="connsiteX1" fmla="*/ 235971 w 373644"/>
                  <a:gd name="connsiteY1" fmla="*/ 245497 h 608697"/>
                  <a:gd name="connsiteX2" fmla="*/ 235971 w 373644"/>
                  <a:gd name="connsiteY2" fmla="*/ 265114 h 608697"/>
                  <a:gd name="connsiteX3" fmla="*/ 216354 w 373644"/>
                  <a:gd name="connsiteY3" fmla="*/ 265114 h 608697"/>
                  <a:gd name="connsiteX4" fmla="*/ 176978 w 373644"/>
                  <a:gd name="connsiteY4" fmla="*/ 245497 h 608697"/>
                  <a:gd name="connsiteX5" fmla="*/ 196666 w 373644"/>
                  <a:gd name="connsiteY5" fmla="*/ 245497 h 608697"/>
                  <a:gd name="connsiteX6" fmla="*/ 196666 w 373644"/>
                  <a:gd name="connsiteY6" fmla="*/ 265114 h 608697"/>
                  <a:gd name="connsiteX7" fmla="*/ 176978 w 373644"/>
                  <a:gd name="connsiteY7" fmla="*/ 265114 h 608697"/>
                  <a:gd name="connsiteX8" fmla="*/ 137603 w 373644"/>
                  <a:gd name="connsiteY8" fmla="*/ 245497 h 608697"/>
                  <a:gd name="connsiteX9" fmla="*/ 157361 w 373644"/>
                  <a:gd name="connsiteY9" fmla="*/ 245497 h 608697"/>
                  <a:gd name="connsiteX10" fmla="*/ 157361 w 373644"/>
                  <a:gd name="connsiteY10" fmla="*/ 265114 h 608697"/>
                  <a:gd name="connsiteX11" fmla="*/ 137603 w 373644"/>
                  <a:gd name="connsiteY11" fmla="*/ 265114 h 608697"/>
                  <a:gd name="connsiteX12" fmla="*/ 334372 w 373644"/>
                  <a:gd name="connsiteY12" fmla="*/ 198082 h 608697"/>
                  <a:gd name="connsiteX13" fmla="*/ 334372 w 373644"/>
                  <a:gd name="connsiteY13" fmla="*/ 290496 h 608697"/>
                  <a:gd name="connsiteX14" fmla="*/ 354008 w 373644"/>
                  <a:gd name="connsiteY14" fmla="*/ 310101 h 608697"/>
                  <a:gd name="connsiteX15" fmla="*/ 354008 w 373644"/>
                  <a:gd name="connsiteY15" fmla="*/ 212073 h 608697"/>
                  <a:gd name="connsiteX16" fmla="*/ 334372 w 373644"/>
                  <a:gd name="connsiteY16" fmla="*/ 198082 h 608697"/>
                  <a:gd name="connsiteX17" fmla="*/ 39365 w 373644"/>
                  <a:gd name="connsiteY17" fmla="*/ 198082 h 608697"/>
                  <a:gd name="connsiteX18" fmla="*/ 19637 w 373644"/>
                  <a:gd name="connsiteY18" fmla="*/ 212073 h 608697"/>
                  <a:gd name="connsiteX19" fmla="*/ 19637 w 373644"/>
                  <a:gd name="connsiteY19" fmla="*/ 308905 h 608697"/>
                  <a:gd name="connsiteX20" fmla="*/ 39365 w 373644"/>
                  <a:gd name="connsiteY20" fmla="*/ 290312 h 608697"/>
                  <a:gd name="connsiteX21" fmla="*/ 78638 w 373644"/>
                  <a:gd name="connsiteY21" fmla="*/ 19606 h 608697"/>
                  <a:gd name="connsiteX22" fmla="*/ 78638 w 373644"/>
                  <a:gd name="connsiteY22" fmla="*/ 110823 h 608697"/>
                  <a:gd name="connsiteX23" fmla="*/ 59002 w 373644"/>
                  <a:gd name="connsiteY23" fmla="*/ 175715 h 608697"/>
                  <a:gd name="connsiteX24" fmla="*/ 59002 w 373644"/>
                  <a:gd name="connsiteY24" fmla="*/ 298780 h 608697"/>
                  <a:gd name="connsiteX25" fmla="*/ 19637 w 373644"/>
                  <a:gd name="connsiteY25" fmla="*/ 335966 h 608697"/>
                  <a:gd name="connsiteX26" fmla="*/ 19637 w 373644"/>
                  <a:gd name="connsiteY26" fmla="*/ 589091 h 608697"/>
                  <a:gd name="connsiteX27" fmla="*/ 354008 w 373644"/>
                  <a:gd name="connsiteY27" fmla="*/ 589091 h 608697"/>
                  <a:gd name="connsiteX28" fmla="*/ 354008 w 373644"/>
                  <a:gd name="connsiteY28" fmla="*/ 337899 h 608697"/>
                  <a:gd name="connsiteX29" fmla="*/ 314643 w 373644"/>
                  <a:gd name="connsiteY29" fmla="*/ 298596 h 608697"/>
                  <a:gd name="connsiteX30" fmla="*/ 314643 w 373644"/>
                  <a:gd name="connsiteY30" fmla="*/ 175715 h 608697"/>
                  <a:gd name="connsiteX31" fmla="*/ 295007 w 373644"/>
                  <a:gd name="connsiteY31" fmla="*/ 110823 h 608697"/>
                  <a:gd name="connsiteX32" fmla="*/ 295007 w 373644"/>
                  <a:gd name="connsiteY32" fmla="*/ 19606 h 608697"/>
                  <a:gd name="connsiteX33" fmla="*/ 265506 w 373644"/>
                  <a:gd name="connsiteY33" fmla="*/ 19606 h 608697"/>
                  <a:gd name="connsiteX34" fmla="*/ 265506 w 373644"/>
                  <a:gd name="connsiteY34" fmla="*/ 78515 h 608697"/>
                  <a:gd name="connsiteX35" fmla="*/ 186868 w 373644"/>
                  <a:gd name="connsiteY35" fmla="*/ 157122 h 608697"/>
                  <a:gd name="connsiteX36" fmla="*/ 108139 w 373644"/>
                  <a:gd name="connsiteY36" fmla="*/ 78515 h 608697"/>
                  <a:gd name="connsiteX37" fmla="*/ 108139 w 373644"/>
                  <a:gd name="connsiteY37" fmla="*/ 19606 h 608697"/>
                  <a:gd name="connsiteX38" fmla="*/ 59002 w 373644"/>
                  <a:gd name="connsiteY38" fmla="*/ 0 h 608697"/>
                  <a:gd name="connsiteX39" fmla="*/ 127867 w 373644"/>
                  <a:gd name="connsiteY39" fmla="*/ 0 h 608697"/>
                  <a:gd name="connsiteX40" fmla="*/ 127867 w 373644"/>
                  <a:gd name="connsiteY40" fmla="*/ 78515 h 608697"/>
                  <a:gd name="connsiteX41" fmla="*/ 186868 w 373644"/>
                  <a:gd name="connsiteY41" fmla="*/ 137424 h 608697"/>
                  <a:gd name="connsiteX42" fmla="*/ 245870 w 373644"/>
                  <a:gd name="connsiteY42" fmla="*/ 78515 h 608697"/>
                  <a:gd name="connsiteX43" fmla="*/ 245870 w 373644"/>
                  <a:gd name="connsiteY43" fmla="*/ 0 h 608697"/>
                  <a:gd name="connsiteX44" fmla="*/ 314643 w 373644"/>
                  <a:gd name="connsiteY44" fmla="*/ 0 h 608697"/>
                  <a:gd name="connsiteX45" fmla="*/ 314643 w 373644"/>
                  <a:gd name="connsiteY45" fmla="*/ 110823 h 608697"/>
                  <a:gd name="connsiteX46" fmla="*/ 368205 w 373644"/>
                  <a:gd name="connsiteY46" fmla="*/ 197438 h 608697"/>
                  <a:gd name="connsiteX47" fmla="*/ 373644 w 373644"/>
                  <a:gd name="connsiteY47" fmla="*/ 200107 h 608697"/>
                  <a:gd name="connsiteX48" fmla="*/ 373644 w 373644"/>
                  <a:gd name="connsiteY48" fmla="*/ 608697 h 608697"/>
                  <a:gd name="connsiteX49" fmla="*/ 0 w 373644"/>
                  <a:gd name="connsiteY49" fmla="*/ 608697 h 608697"/>
                  <a:gd name="connsiteX50" fmla="*/ 0 w 373644"/>
                  <a:gd name="connsiteY50" fmla="*/ 200107 h 608697"/>
                  <a:gd name="connsiteX51" fmla="*/ 5439 w 373644"/>
                  <a:gd name="connsiteY51" fmla="*/ 197438 h 608697"/>
                  <a:gd name="connsiteX52" fmla="*/ 39365 w 373644"/>
                  <a:gd name="connsiteY52" fmla="*/ 169456 h 608697"/>
                  <a:gd name="connsiteX53" fmla="*/ 39365 w 373644"/>
                  <a:gd name="connsiteY53" fmla="*/ 166879 h 608697"/>
                  <a:gd name="connsiteX54" fmla="*/ 41209 w 373644"/>
                  <a:gd name="connsiteY54" fmla="*/ 166879 h 608697"/>
                  <a:gd name="connsiteX55" fmla="*/ 59002 w 373644"/>
                  <a:gd name="connsiteY55" fmla="*/ 110823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373644" h="608697">
                    <a:moveTo>
                      <a:pt x="216354" y="245497"/>
                    </a:moveTo>
                    <a:lnTo>
                      <a:pt x="235971" y="245497"/>
                    </a:lnTo>
                    <a:lnTo>
                      <a:pt x="235971" y="265114"/>
                    </a:lnTo>
                    <a:lnTo>
                      <a:pt x="216354" y="265114"/>
                    </a:lnTo>
                    <a:close/>
                    <a:moveTo>
                      <a:pt x="176978" y="245497"/>
                    </a:moveTo>
                    <a:lnTo>
                      <a:pt x="196666" y="245497"/>
                    </a:lnTo>
                    <a:lnTo>
                      <a:pt x="196666" y="265114"/>
                    </a:lnTo>
                    <a:lnTo>
                      <a:pt x="176978" y="265114"/>
                    </a:lnTo>
                    <a:close/>
                    <a:moveTo>
                      <a:pt x="137603" y="245497"/>
                    </a:moveTo>
                    <a:lnTo>
                      <a:pt x="157361" y="245497"/>
                    </a:lnTo>
                    <a:lnTo>
                      <a:pt x="157361" y="265114"/>
                    </a:lnTo>
                    <a:lnTo>
                      <a:pt x="137603" y="265114"/>
                    </a:lnTo>
                    <a:close/>
                    <a:moveTo>
                      <a:pt x="334372" y="198082"/>
                    </a:moveTo>
                    <a:lnTo>
                      <a:pt x="334372" y="290496"/>
                    </a:lnTo>
                    <a:lnTo>
                      <a:pt x="354008" y="310101"/>
                    </a:lnTo>
                    <a:lnTo>
                      <a:pt x="354008" y="212073"/>
                    </a:lnTo>
                    <a:cubicBezTo>
                      <a:pt x="346909" y="208023"/>
                      <a:pt x="340364" y="203329"/>
                      <a:pt x="334372" y="198082"/>
                    </a:cubicBezTo>
                    <a:close/>
                    <a:moveTo>
                      <a:pt x="39365" y="198082"/>
                    </a:moveTo>
                    <a:cubicBezTo>
                      <a:pt x="33373" y="203329"/>
                      <a:pt x="26735" y="208023"/>
                      <a:pt x="19637" y="212073"/>
                    </a:cubicBezTo>
                    <a:lnTo>
                      <a:pt x="19637" y="308905"/>
                    </a:lnTo>
                    <a:lnTo>
                      <a:pt x="39365" y="290312"/>
                    </a:lnTo>
                    <a:close/>
                    <a:moveTo>
                      <a:pt x="78638" y="19606"/>
                    </a:moveTo>
                    <a:lnTo>
                      <a:pt x="78638" y="110823"/>
                    </a:lnTo>
                    <a:cubicBezTo>
                      <a:pt x="78638" y="134571"/>
                      <a:pt x="71631" y="156938"/>
                      <a:pt x="59002" y="175715"/>
                    </a:cubicBezTo>
                    <a:lnTo>
                      <a:pt x="59002" y="298780"/>
                    </a:lnTo>
                    <a:lnTo>
                      <a:pt x="19637" y="335966"/>
                    </a:lnTo>
                    <a:lnTo>
                      <a:pt x="19637" y="589091"/>
                    </a:lnTo>
                    <a:lnTo>
                      <a:pt x="354008" y="589091"/>
                    </a:lnTo>
                    <a:lnTo>
                      <a:pt x="354008" y="337899"/>
                    </a:lnTo>
                    <a:lnTo>
                      <a:pt x="314643" y="298596"/>
                    </a:lnTo>
                    <a:lnTo>
                      <a:pt x="314643" y="175715"/>
                    </a:lnTo>
                    <a:cubicBezTo>
                      <a:pt x="302013" y="156938"/>
                      <a:pt x="295007" y="134571"/>
                      <a:pt x="295007" y="110823"/>
                    </a:cubicBezTo>
                    <a:lnTo>
                      <a:pt x="295007" y="19606"/>
                    </a:lnTo>
                    <a:lnTo>
                      <a:pt x="265506" y="19606"/>
                    </a:lnTo>
                    <a:lnTo>
                      <a:pt x="265506" y="78515"/>
                    </a:lnTo>
                    <a:cubicBezTo>
                      <a:pt x="265506" y="121868"/>
                      <a:pt x="230197" y="157122"/>
                      <a:pt x="186868" y="157122"/>
                    </a:cubicBezTo>
                    <a:cubicBezTo>
                      <a:pt x="143447" y="157122"/>
                      <a:pt x="108139" y="121868"/>
                      <a:pt x="108139" y="78515"/>
                    </a:cubicBezTo>
                    <a:lnTo>
                      <a:pt x="108139" y="19606"/>
                    </a:lnTo>
                    <a:close/>
                    <a:moveTo>
                      <a:pt x="59002" y="0"/>
                    </a:moveTo>
                    <a:lnTo>
                      <a:pt x="127867" y="0"/>
                    </a:lnTo>
                    <a:lnTo>
                      <a:pt x="127867" y="78515"/>
                    </a:lnTo>
                    <a:cubicBezTo>
                      <a:pt x="127867" y="111007"/>
                      <a:pt x="154325" y="137424"/>
                      <a:pt x="186868" y="137424"/>
                    </a:cubicBezTo>
                    <a:cubicBezTo>
                      <a:pt x="219411" y="137424"/>
                      <a:pt x="245870" y="111007"/>
                      <a:pt x="245870" y="78515"/>
                    </a:cubicBezTo>
                    <a:lnTo>
                      <a:pt x="245870" y="0"/>
                    </a:lnTo>
                    <a:lnTo>
                      <a:pt x="314643" y="0"/>
                    </a:lnTo>
                    <a:lnTo>
                      <a:pt x="314643" y="110823"/>
                    </a:lnTo>
                    <a:cubicBezTo>
                      <a:pt x="314643" y="147733"/>
                      <a:pt x="335201" y="180869"/>
                      <a:pt x="368205" y="197438"/>
                    </a:cubicBezTo>
                    <a:lnTo>
                      <a:pt x="373644" y="200107"/>
                    </a:lnTo>
                    <a:lnTo>
                      <a:pt x="373644" y="608697"/>
                    </a:lnTo>
                    <a:lnTo>
                      <a:pt x="0" y="608697"/>
                    </a:lnTo>
                    <a:lnTo>
                      <a:pt x="0" y="200107"/>
                    </a:lnTo>
                    <a:lnTo>
                      <a:pt x="5439" y="197438"/>
                    </a:lnTo>
                    <a:cubicBezTo>
                      <a:pt x="19083" y="190626"/>
                      <a:pt x="30515" y="180961"/>
                      <a:pt x="39365" y="169456"/>
                    </a:cubicBezTo>
                    <a:lnTo>
                      <a:pt x="39365" y="166879"/>
                    </a:lnTo>
                    <a:lnTo>
                      <a:pt x="41209" y="166879"/>
                    </a:lnTo>
                    <a:cubicBezTo>
                      <a:pt x="52640" y="150863"/>
                      <a:pt x="59002" y="131441"/>
                      <a:pt x="59002" y="1108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iś1iḋe">
                <a:extLst>
                  <a:ext uri="{FF2B5EF4-FFF2-40B4-BE49-F238E27FC236}">
                    <a16:creationId xmlns:a16="http://schemas.microsoft.com/office/drawing/2014/main" xmlns="" id="{CCF86D41-A652-4B53-A5F6-1C46A887798A}"/>
                  </a:ext>
                </a:extLst>
              </p:cNvPr>
              <p:cNvSpPr/>
              <p:nvPr/>
            </p:nvSpPr>
            <p:spPr>
              <a:xfrm>
                <a:off x="4483903" y="3399090"/>
                <a:ext cx="1277200" cy="377344"/>
              </a:xfrm>
              <a:prstGeom prst="rect">
                <a:avLst/>
              </a:prstGeom>
            </p:spPr>
            <p:txBody>
              <a:bodyPr wrap="none" anchor="ctr" anchorCtr="0">
                <a:normAutofit/>
              </a:bodyPr>
              <a:lstStyle/>
              <a:p>
                <a:pPr algn="ctr" defTabSz="914400"/>
                <a:r>
                  <a:rPr lang="en-US" altLang="zh-CN" sz="1600" b="1" i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i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" name="îşlîďè">
              <a:extLst>
                <a:ext uri="{FF2B5EF4-FFF2-40B4-BE49-F238E27FC236}">
                  <a16:creationId xmlns:a16="http://schemas.microsoft.com/office/drawing/2014/main" xmlns="" id="{57D7DA7F-25D3-42E9-B3AA-AEC6F01D59E7}"/>
                </a:ext>
              </a:extLst>
            </p:cNvPr>
            <p:cNvSpPr/>
            <p:nvPr/>
          </p:nvSpPr>
          <p:spPr>
            <a:xfrm>
              <a:off x="6394232" y="3399090"/>
              <a:ext cx="1277200" cy="377344"/>
            </a:xfrm>
            <a:prstGeom prst="rect">
              <a:avLst/>
            </a:prstGeom>
          </p:spPr>
          <p:txBody>
            <a:bodyPr wrap="none" anchor="ctr" anchorCtr="0">
              <a:normAutofit/>
            </a:bodyPr>
            <a:lstStyle/>
            <a:p>
              <a:pPr algn="ctr" defTabSz="914400"/>
              <a:r>
                <a:rPr lang="en-US" altLang="zh-CN" sz="1600" b="1" i="1" dirty="0">
                  <a:solidFill>
                    <a:schemeClr val="bg1"/>
                  </a:solidFill>
                </a:rPr>
                <a:t>Text</a:t>
              </a:r>
              <a:endParaRPr lang="zh-CN" altLang="en-US" sz="1600" b="1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974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5AADD2-4613-4451-828A-C7371F338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70B01F3-D0B3-4D58-ACCE-B5A6D3F0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60A1DEE-36D7-4EAF-BB2C-47D308344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34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BA96014-6BC3-4A28-AB61-3F8E916D39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03582" y="1232756"/>
            <a:ext cx="9384836" cy="4698380"/>
            <a:chOff x="1403582" y="1232756"/>
            <a:chExt cx="9384836" cy="4698380"/>
          </a:xfrm>
        </p:grpSpPr>
        <p:sp>
          <p:nvSpPr>
            <p:cNvPr id="6" name="íṥľîḑe">
              <a:extLst>
                <a:ext uri="{FF2B5EF4-FFF2-40B4-BE49-F238E27FC236}">
                  <a16:creationId xmlns:a16="http://schemas.microsoft.com/office/drawing/2014/main" xmlns="" id="{7FF84EAB-319A-4947-97FE-252805AAC2ED}"/>
                </a:ext>
              </a:extLst>
            </p:cNvPr>
            <p:cNvSpPr/>
            <p:nvPr/>
          </p:nvSpPr>
          <p:spPr>
            <a:xfrm>
              <a:off x="1403582" y="1368268"/>
              <a:ext cx="3039073" cy="4446552"/>
            </a:xfrm>
            <a:prstGeom prst="roundRect">
              <a:avLst>
                <a:gd name="adj" fmla="val 3500"/>
              </a:avLst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śľîḍe">
              <a:extLst>
                <a:ext uri="{FF2B5EF4-FFF2-40B4-BE49-F238E27FC236}">
                  <a16:creationId xmlns:a16="http://schemas.microsoft.com/office/drawing/2014/main" xmlns="" id="{C725F278-E798-4776-9A7F-00C7CCC5633C}"/>
                </a:ext>
              </a:extLst>
            </p:cNvPr>
            <p:cNvSpPr/>
            <p:nvPr/>
          </p:nvSpPr>
          <p:spPr>
            <a:xfrm>
              <a:off x="1504876" y="1464497"/>
              <a:ext cx="2836484" cy="4254093"/>
            </a:xfrm>
            <a:prstGeom prst="roundRect">
              <a:avLst>
                <a:gd name="adj" fmla="val 2738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ṩľíďê">
              <a:extLst>
                <a:ext uri="{FF2B5EF4-FFF2-40B4-BE49-F238E27FC236}">
                  <a16:creationId xmlns:a16="http://schemas.microsoft.com/office/drawing/2014/main" xmlns="" id="{403CE5E6-C979-44F6-B126-D44FB93A29C0}"/>
                </a:ext>
              </a:extLst>
            </p:cNvPr>
            <p:cNvSpPr/>
            <p:nvPr/>
          </p:nvSpPr>
          <p:spPr>
            <a:xfrm>
              <a:off x="1924575" y="1496743"/>
              <a:ext cx="165985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ísḷiďe">
              <a:extLst>
                <a:ext uri="{FF2B5EF4-FFF2-40B4-BE49-F238E27FC236}">
                  <a16:creationId xmlns:a16="http://schemas.microsoft.com/office/drawing/2014/main" xmlns="" id="{6DFF2D33-D980-46F3-AFB5-08EFFE963AC9}"/>
                </a:ext>
              </a:extLst>
            </p:cNvPr>
            <p:cNvSpPr/>
            <p:nvPr/>
          </p:nvSpPr>
          <p:spPr>
            <a:xfrm>
              <a:off x="1952967" y="1232756"/>
              <a:ext cx="109201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0" name="íṡḻíḍe">
              <a:extLst>
                <a:ext uri="{FF2B5EF4-FFF2-40B4-BE49-F238E27FC236}">
                  <a16:creationId xmlns:a16="http://schemas.microsoft.com/office/drawing/2014/main" xmlns="" id="{8123D9FA-AD15-476B-9653-67987CB0A1E2}"/>
                </a:ext>
              </a:extLst>
            </p:cNvPr>
            <p:cNvSpPr/>
            <p:nvPr/>
          </p:nvSpPr>
          <p:spPr>
            <a:xfrm>
              <a:off x="2186161" y="1496743"/>
              <a:ext cx="165984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ïṥḻîḑe">
              <a:extLst>
                <a:ext uri="{FF2B5EF4-FFF2-40B4-BE49-F238E27FC236}">
                  <a16:creationId xmlns:a16="http://schemas.microsoft.com/office/drawing/2014/main" xmlns="" id="{2F769A8F-A8F0-499D-AC3D-E52D168552CA}"/>
                </a:ext>
              </a:extLst>
            </p:cNvPr>
            <p:cNvSpPr/>
            <p:nvPr/>
          </p:nvSpPr>
          <p:spPr>
            <a:xfrm>
              <a:off x="2214553" y="1232756"/>
              <a:ext cx="109199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2" name="išḷíḍê">
              <a:extLst>
                <a:ext uri="{FF2B5EF4-FFF2-40B4-BE49-F238E27FC236}">
                  <a16:creationId xmlns:a16="http://schemas.microsoft.com/office/drawing/2014/main" xmlns="" id="{43A08208-1106-451D-84A8-4D9C5086FF03}"/>
                </a:ext>
              </a:extLst>
            </p:cNvPr>
            <p:cNvSpPr/>
            <p:nvPr/>
          </p:nvSpPr>
          <p:spPr>
            <a:xfrm>
              <a:off x="2447747" y="1496743"/>
              <a:ext cx="165984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" name="işľîḋe">
              <a:extLst>
                <a:ext uri="{FF2B5EF4-FFF2-40B4-BE49-F238E27FC236}">
                  <a16:creationId xmlns:a16="http://schemas.microsoft.com/office/drawing/2014/main" xmlns="" id="{F81B25C5-5C2F-4C3A-8715-2DD509A47967}"/>
                </a:ext>
              </a:extLst>
            </p:cNvPr>
            <p:cNvSpPr/>
            <p:nvPr/>
          </p:nvSpPr>
          <p:spPr>
            <a:xfrm>
              <a:off x="2476139" y="1232756"/>
              <a:ext cx="109199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4" name="iṧ1iḓê">
              <a:extLst>
                <a:ext uri="{FF2B5EF4-FFF2-40B4-BE49-F238E27FC236}">
                  <a16:creationId xmlns:a16="http://schemas.microsoft.com/office/drawing/2014/main" xmlns="" id="{4A2C834B-2AEE-4C23-931A-92D21A5B2E22}"/>
                </a:ext>
              </a:extLst>
            </p:cNvPr>
            <p:cNvSpPr/>
            <p:nvPr/>
          </p:nvSpPr>
          <p:spPr>
            <a:xfrm>
              <a:off x="2709333" y="1496743"/>
              <a:ext cx="165984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íśļíde">
              <a:extLst>
                <a:ext uri="{FF2B5EF4-FFF2-40B4-BE49-F238E27FC236}">
                  <a16:creationId xmlns:a16="http://schemas.microsoft.com/office/drawing/2014/main" xmlns="" id="{B4716128-DD73-428E-A40D-654BC365F483}"/>
                </a:ext>
              </a:extLst>
            </p:cNvPr>
            <p:cNvSpPr/>
            <p:nvPr/>
          </p:nvSpPr>
          <p:spPr>
            <a:xfrm>
              <a:off x="2737725" y="1232756"/>
              <a:ext cx="109199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6" name="iṡḻiḑê">
              <a:extLst>
                <a:ext uri="{FF2B5EF4-FFF2-40B4-BE49-F238E27FC236}">
                  <a16:creationId xmlns:a16="http://schemas.microsoft.com/office/drawing/2014/main" xmlns="" id="{2378C1AF-AEBF-4448-9F58-C353D4670DE0}"/>
                </a:ext>
              </a:extLst>
            </p:cNvPr>
            <p:cNvSpPr/>
            <p:nvPr/>
          </p:nvSpPr>
          <p:spPr>
            <a:xfrm>
              <a:off x="2970918" y="1496743"/>
              <a:ext cx="165985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" name="íṩḻiḋe">
              <a:extLst>
                <a:ext uri="{FF2B5EF4-FFF2-40B4-BE49-F238E27FC236}">
                  <a16:creationId xmlns:a16="http://schemas.microsoft.com/office/drawing/2014/main" xmlns="" id="{009089C9-739A-4638-9072-7A76D33BF712}"/>
                </a:ext>
              </a:extLst>
            </p:cNvPr>
            <p:cNvSpPr/>
            <p:nvPr/>
          </p:nvSpPr>
          <p:spPr>
            <a:xfrm>
              <a:off x="2999310" y="1232756"/>
              <a:ext cx="109201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8" name="işļïde">
              <a:extLst>
                <a:ext uri="{FF2B5EF4-FFF2-40B4-BE49-F238E27FC236}">
                  <a16:creationId xmlns:a16="http://schemas.microsoft.com/office/drawing/2014/main" xmlns="" id="{026C775E-BA33-4B94-B749-7A45D3572AB5}"/>
                </a:ext>
              </a:extLst>
            </p:cNvPr>
            <p:cNvSpPr/>
            <p:nvPr/>
          </p:nvSpPr>
          <p:spPr>
            <a:xfrm>
              <a:off x="3232504" y="1496743"/>
              <a:ext cx="165984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" name="îšlïḍé">
              <a:extLst>
                <a:ext uri="{FF2B5EF4-FFF2-40B4-BE49-F238E27FC236}">
                  <a16:creationId xmlns:a16="http://schemas.microsoft.com/office/drawing/2014/main" xmlns="" id="{C596676A-079D-4E92-8718-4CB7A9BF9E92}"/>
                </a:ext>
              </a:extLst>
            </p:cNvPr>
            <p:cNvSpPr/>
            <p:nvPr/>
          </p:nvSpPr>
          <p:spPr>
            <a:xfrm>
              <a:off x="3260896" y="1232756"/>
              <a:ext cx="109199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0" name="iṧḻiḋè">
              <a:extLst>
                <a:ext uri="{FF2B5EF4-FFF2-40B4-BE49-F238E27FC236}">
                  <a16:creationId xmlns:a16="http://schemas.microsoft.com/office/drawing/2014/main" xmlns="" id="{0AFF64FA-4691-4F94-9791-BA1D7D738A05}"/>
                </a:ext>
              </a:extLst>
            </p:cNvPr>
            <p:cNvSpPr/>
            <p:nvPr/>
          </p:nvSpPr>
          <p:spPr>
            <a:xfrm>
              <a:off x="3494090" y="1496743"/>
              <a:ext cx="165984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" name="îṣḷîde">
              <a:extLst>
                <a:ext uri="{FF2B5EF4-FFF2-40B4-BE49-F238E27FC236}">
                  <a16:creationId xmlns:a16="http://schemas.microsoft.com/office/drawing/2014/main" xmlns="" id="{341CC9AC-2FB5-40CA-93F8-D5FDA9C8555D}"/>
                </a:ext>
              </a:extLst>
            </p:cNvPr>
            <p:cNvSpPr/>
            <p:nvPr/>
          </p:nvSpPr>
          <p:spPr>
            <a:xfrm>
              <a:off x="3522482" y="1232756"/>
              <a:ext cx="109199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2" name="ïṧľîḋé">
              <a:extLst>
                <a:ext uri="{FF2B5EF4-FFF2-40B4-BE49-F238E27FC236}">
                  <a16:creationId xmlns:a16="http://schemas.microsoft.com/office/drawing/2014/main" xmlns="" id="{1E457A7C-8E65-4423-9052-18A89E7769AC}"/>
                </a:ext>
              </a:extLst>
            </p:cNvPr>
            <p:cNvSpPr/>
            <p:nvPr/>
          </p:nvSpPr>
          <p:spPr>
            <a:xfrm>
              <a:off x="1662990" y="1496743"/>
              <a:ext cx="165984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3" name="iṧļïḋê">
              <a:extLst>
                <a:ext uri="{FF2B5EF4-FFF2-40B4-BE49-F238E27FC236}">
                  <a16:creationId xmlns:a16="http://schemas.microsoft.com/office/drawing/2014/main" xmlns="" id="{308F5B09-8F43-4292-8C70-1CC92A7ADF4B}"/>
                </a:ext>
              </a:extLst>
            </p:cNvPr>
            <p:cNvSpPr/>
            <p:nvPr/>
          </p:nvSpPr>
          <p:spPr>
            <a:xfrm>
              <a:off x="1691382" y="1232756"/>
              <a:ext cx="109199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4" name="íṡlîḑè">
              <a:extLst>
                <a:ext uri="{FF2B5EF4-FFF2-40B4-BE49-F238E27FC236}">
                  <a16:creationId xmlns:a16="http://schemas.microsoft.com/office/drawing/2014/main" xmlns="" id="{2C8AD9DF-93DD-45B7-91B2-EAE3760B63DD}"/>
                </a:ext>
              </a:extLst>
            </p:cNvPr>
            <p:cNvSpPr/>
            <p:nvPr/>
          </p:nvSpPr>
          <p:spPr>
            <a:xfrm>
              <a:off x="4017261" y="1496743"/>
              <a:ext cx="165985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5" name="iṡḻidê">
              <a:extLst>
                <a:ext uri="{FF2B5EF4-FFF2-40B4-BE49-F238E27FC236}">
                  <a16:creationId xmlns:a16="http://schemas.microsoft.com/office/drawing/2014/main" xmlns="" id="{A15B15DD-1B0F-445E-AD81-40B963D5DE95}"/>
                </a:ext>
              </a:extLst>
            </p:cNvPr>
            <p:cNvSpPr/>
            <p:nvPr/>
          </p:nvSpPr>
          <p:spPr>
            <a:xfrm>
              <a:off x="4045653" y="1232756"/>
              <a:ext cx="109201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6" name="ï$lîḑé">
              <a:extLst>
                <a:ext uri="{FF2B5EF4-FFF2-40B4-BE49-F238E27FC236}">
                  <a16:creationId xmlns:a16="http://schemas.microsoft.com/office/drawing/2014/main" xmlns="" id="{A82D46B5-1E1C-4410-B2A9-ACB16D35E55D}"/>
                </a:ext>
              </a:extLst>
            </p:cNvPr>
            <p:cNvSpPr/>
            <p:nvPr/>
          </p:nvSpPr>
          <p:spPr>
            <a:xfrm>
              <a:off x="3755676" y="1496743"/>
              <a:ext cx="165984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7" name="íṩḷîde">
              <a:extLst>
                <a:ext uri="{FF2B5EF4-FFF2-40B4-BE49-F238E27FC236}">
                  <a16:creationId xmlns:a16="http://schemas.microsoft.com/office/drawing/2014/main" xmlns="" id="{1585DE0D-4C0D-47AC-96C1-F1614701AD07}"/>
                </a:ext>
              </a:extLst>
            </p:cNvPr>
            <p:cNvSpPr/>
            <p:nvPr/>
          </p:nvSpPr>
          <p:spPr>
            <a:xfrm>
              <a:off x="3784068" y="1232756"/>
              <a:ext cx="109200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8" name="î$ļíḑé">
              <a:extLst>
                <a:ext uri="{FF2B5EF4-FFF2-40B4-BE49-F238E27FC236}">
                  <a16:creationId xmlns:a16="http://schemas.microsoft.com/office/drawing/2014/main" xmlns="" id="{86D152FD-2BEC-40BD-84DC-46B49E02668A}"/>
                </a:ext>
              </a:extLst>
            </p:cNvPr>
            <p:cNvSpPr/>
            <p:nvPr/>
          </p:nvSpPr>
          <p:spPr>
            <a:xfrm>
              <a:off x="1723359" y="3270287"/>
              <a:ext cx="2399517" cy="10124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t">
              <a:normAutofit fontScale="85000"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/>
                <a:t>Supporting text here.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29" name="iSļiḓê">
              <a:extLst>
                <a:ext uri="{FF2B5EF4-FFF2-40B4-BE49-F238E27FC236}">
                  <a16:creationId xmlns:a16="http://schemas.microsoft.com/office/drawing/2014/main" xmlns="" id="{B70D7721-AA0E-4857-BAA9-B6CB45F8D633}"/>
                </a:ext>
              </a:extLst>
            </p:cNvPr>
            <p:cNvSpPr/>
            <p:nvPr/>
          </p:nvSpPr>
          <p:spPr>
            <a:xfrm>
              <a:off x="1723359" y="2803252"/>
              <a:ext cx="2399517" cy="467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30" name="iS1íḍê">
              <a:extLst>
                <a:ext uri="{FF2B5EF4-FFF2-40B4-BE49-F238E27FC236}">
                  <a16:creationId xmlns:a16="http://schemas.microsoft.com/office/drawing/2014/main" xmlns="" id="{22A72E60-91EC-4B0C-9FB5-3CF70E69C38A}"/>
                </a:ext>
              </a:extLst>
            </p:cNvPr>
            <p:cNvSpPr/>
            <p:nvPr/>
          </p:nvSpPr>
          <p:spPr>
            <a:xfrm>
              <a:off x="6455249" y="1251952"/>
              <a:ext cx="2166585" cy="4679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956"/>
                  </a:lnTo>
                  <a:lnTo>
                    <a:pt x="21600" y="20644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1" name="iŝļîḑe">
              <a:extLst>
                <a:ext uri="{FF2B5EF4-FFF2-40B4-BE49-F238E27FC236}">
                  <a16:creationId xmlns:a16="http://schemas.microsoft.com/office/drawing/2014/main" xmlns="" id="{184F4E34-DAA3-40D5-AE8C-9F52D52767DE}"/>
                </a:ext>
              </a:extLst>
            </p:cNvPr>
            <p:cNvSpPr/>
            <p:nvPr/>
          </p:nvSpPr>
          <p:spPr>
            <a:xfrm flipH="1">
              <a:off x="8621833" y="1251952"/>
              <a:ext cx="2166585" cy="4679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956"/>
                  </a:lnTo>
                  <a:lnTo>
                    <a:pt x="21600" y="20644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2" name="îŝlïḑé">
              <a:extLst>
                <a:ext uri="{FF2B5EF4-FFF2-40B4-BE49-F238E27FC236}">
                  <a16:creationId xmlns:a16="http://schemas.microsoft.com/office/drawing/2014/main" xmlns="" id="{EA0F0E38-A4AE-47E7-A0A6-285E60ABA91B}"/>
                </a:ext>
              </a:extLst>
            </p:cNvPr>
            <p:cNvSpPr/>
            <p:nvPr/>
          </p:nvSpPr>
          <p:spPr>
            <a:xfrm flipH="1">
              <a:off x="4288667" y="1251952"/>
              <a:ext cx="2166584" cy="4679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956"/>
                  </a:lnTo>
                  <a:lnTo>
                    <a:pt x="21600" y="20644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3" name="ïŝľiďè">
              <a:extLst>
                <a:ext uri="{FF2B5EF4-FFF2-40B4-BE49-F238E27FC236}">
                  <a16:creationId xmlns:a16="http://schemas.microsoft.com/office/drawing/2014/main" xmlns="" id="{8ED6C0BD-69F5-49D4-A7FE-C1BA846F151C}"/>
                </a:ext>
              </a:extLst>
            </p:cNvPr>
            <p:cNvSpPr/>
            <p:nvPr/>
          </p:nvSpPr>
          <p:spPr>
            <a:xfrm>
              <a:off x="4618258" y="2591492"/>
              <a:ext cx="1507402" cy="7721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4" name="îṥḷíde">
              <a:extLst>
                <a:ext uri="{FF2B5EF4-FFF2-40B4-BE49-F238E27FC236}">
                  <a16:creationId xmlns:a16="http://schemas.microsoft.com/office/drawing/2014/main" xmlns="" id="{50EE1CFC-63D0-4715-B1CE-ADA1E7ECEE9B}"/>
                </a:ext>
              </a:extLst>
            </p:cNvPr>
            <p:cNvSpPr/>
            <p:nvPr/>
          </p:nvSpPr>
          <p:spPr>
            <a:xfrm>
              <a:off x="5036026" y="1809335"/>
              <a:ext cx="671866" cy="67186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35" name="išľíḑé">
              <a:extLst>
                <a:ext uri="{FF2B5EF4-FFF2-40B4-BE49-F238E27FC236}">
                  <a16:creationId xmlns:a16="http://schemas.microsoft.com/office/drawing/2014/main" xmlns="" id="{27543AA3-573F-4ECA-820C-D8D652824FC7}"/>
                </a:ext>
              </a:extLst>
            </p:cNvPr>
            <p:cNvSpPr/>
            <p:nvPr/>
          </p:nvSpPr>
          <p:spPr>
            <a:xfrm>
              <a:off x="5253545" y="1999528"/>
              <a:ext cx="236828" cy="29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" y="0"/>
                  </a:moveTo>
                  <a:cubicBezTo>
                    <a:pt x="372" y="0"/>
                    <a:pt x="0" y="302"/>
                    <a:pt x="0" y="675"/>
                  </a:cubicBezTo>
                  <a:cubicBezTo>
                    <a:pt x="0" y="1048"/>
                    <a:pt x="372" y="1350"/>
                    <a:pt x="831" y="1350"/>
                  </a:cubicBezTo>
                  <a:lnTo>
                    <a:pt x="20769" y="1350"/>
                  </a:lnTo>
                  <a:cubicBezTo>
                    <a:pt x="21228" y="1350"/>
                    <a:pt x="21600" y="1048"/>
                    <a:pt x="21600" y="675"/>
                  </a:cubicBezTo>
                  <a:cubicBezTo>
                    <a:pt x="21600" y="302"/>
                    <a:pt x="21228" y="0"/>
                    <a:pt x="20769" y="0"/>
                  </a:cubicBezTo>
                  <a:lnTo>
                    <a:pt x="831" y="0"/>
                  </a:lnTo>
                  <a:close/>
                  <a:moveTo>
                    <a:pt x="831" y="2025"/>
                  </a:moveTo>
                  <a:lnTo>
                    <a:pt x="831" y="15525"/>
                  </a:lnTo>
                  <a:cubicBezTo>
                    <a:pt x="831" y="15525"/>
                    <a:pt x="20769" y="15525"/>
                    <a:pt x="20769" y="15525"/>
                  </a:cubicBezTo>
                  <a:lnTo>
                    <a:pt x="20769" y="2025"/>
                  </a:lnTo>
                  <a:lnTo>
                    <a:pt x="831" y="2025"/>
                  </a:lnTo>
                  <a:close/>
                  <a:moveTo>
                    <a:pt x="15785" y="4050"/>
                  </a:moveTo>
                  <a:lnTo>
                    <a:pt x="18277" y="4050"/>
                  </a:lnTo>
                  <a:cubicBezTo>
                    <a:pt x="18277" y="4050"/>
                    <a:pt x="18277" y="13500"/>
                    <a:pt x="18277" y="13500"/>
                  </a:cubicBezTo>
                  <a:lnTo>
                    <a:pt x="15785" y="13500"/>
                  </a:lnTo>
                  <a:lnTo>
                    <a:pt x="15785" y="4050"/>
                  </a:lnTo>
                  <a:close/>
                  <a:moveTo>
                    <a:pt x="7477" y="6750"/>
                  </a:moveTo>
                  <a:lnTo>
                    <a:pt x="9969" y="6750"/>
                  </a:lnTo>
                  <a:cubicBezTo>
                    <a:pt x="9969" y="6750"/>
                    <a:pt x="9969" y="13500"/>
                    <a:pt x="9969" y="13500"/>
                  </a:cubicBezTo>
                  <a:lnTo>
                    <a:pt x="7477" y="13500"/>
                  </a:lnTo>
                  <a:lnTo>
                    <a:pt x="7477" y="6750"/>
                  </a:lnTo>
                  <a:close/>
                  <a:moveTo>
                    <a:pt x="11631" y="8775"/>
                  </a:moveTo>
                  <a:lnTo>
                    <a:pt x="14123" y="8775"/>
                  </a:lnTo>
                  <a:cubicBezTo>
                    <a:pt x="14123" y="8775"/>
                    <a:pt x="14123" y="13500"/>
                    <a:pt x="14123" y="13500"/>
                  </a:cubicBezTo>
                  <a:lnTo>
                    <a:pt x="11631" y="13500"/>
                  </a:lnTo>
                  <a:lnTo>
                    <a:pt x="11631" y="8775"/>
                  </a:lnTo>
                  <a:close/>
                  <a:moveTo>
                    <a:pt x="3323" y="10800"/>
                  </a:moveTo>
                  <a:lnTo>
                    <a:pt x="5815" y="10800"/>
                  </a:lnTo>
                  <a:cubicBezTo>
                    <a:pt x="5815" y="10800"/>
                    <a:pt x="5815" y="13500"/>
                    <a:pt x="5815" y="13500"/>
                  </a:cubicBezTo>
                  <a:lnTo>
                    <a:pt x="3323" y="13500"/>
                  </a:lnTo>
                  <a:lnTo>
                    <a:pt x="3323" y="10800"/>
                  </a:lnTo>
                  <a:close/>
                  <a:moveTo>
                    <a:pt x="3323" y="16200"/>
                  </a:moveTo>
                  <a:lnTo>
                    <a:pt x="1662" y="21600"/>
                  </a:lnTo>
                  <a:lnTo>
                    <a:pt x="3323" y="21600"/>
                  </a:lnTo>
                  <a:lnTo>
                    <a:pt x="4985" y="16200"/>
                  </a:lnTo>
                  <a:cubicBezTo>
                    <a:pt x="4985" y="16200"/>
                    <a:pt x="3323" y="16200"/>
                    <a:pt x="3323" y="16200"/>
                  </a:cubicBezTo>
                  <a:close/>
                  <a:moveTo>
                    <a:pt x="9969" y="16200"/>
                  </a:moveTo>
                  <a:lnTo>
                    <a:pt x="9969" y="21600"/>
                  </a:lnTo>
                  <a:lnTo>
                    <a:pt x="11615" y="21600"/>
                  </a:lnTo>
                  <a:cubicBezTo>
                    <a:pt x="11615" y="21600"/>
                    <a:pt x="11631" y="16200"/>
                    <a:pt x="11631" y="16200"/>
                  </a:cubicBezTo>
                  <a:lnTo>
                    <a:pt x="9969" y="16200"/>
                  </a:lnTo>
                  <a:close/>
                  <a:moveTo>
                    <a:pt x="16615" y="16200"/>
                  </a:moveTo>
                  <a:lnTo>
                    <a:pt x="18277" y="21600"/>
                  </a:lnTo>
                  <a:lnTo>
                    <a:pt x="19938" y="21600"/>
                  </a:lnTo>
                  <a:cubicBezTo>
                    <a:pt x="19938" y="21600"/>
                    <a:pt x="18277" y="16200"/>
                    <a:pt x="18277" y="16200"/>
                  </a:cubicBezTo>
                  <a:lnTo>
                    <a:pt x="16615" y="162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" name="îşḻiḍè">
              <a:extLst>
                <a:ext uri="{FF2B5EF4-FFF2-40B4-BE49-F238E27FC236}">
                  <a16:creationId xmlns:a16="http://schemas.microsoft.com/office/drawing/2014/main" xmlns="" id="{6F2EE02A-8360-4574-9B71-D77A42648F67}"/>
                </a:ext>
              </a:extLst>
            </p:cNvPr>
            <p:cNvSpPr/>
            <p:nvPr/>
          </p:nvSpPr>
          <p:spPr>
            <a:xfrm>
              <a:off x="4618258" y="4583669"/>
              <a:ext cx="1507402" cy="7721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7" name="îsļíďê">
              <a:extLst>
                <a:ext uri="{FF2B5EF4-FFF2-40B4-BE49-F238E27FC236}">
                  <a16:creationId xmlns:a16="http://schemas.microsoft.com/office/drawing/2014/main" xmlns="" id="{CA9F356A-0922-44A2-8CD3-B6B33B9F87A4}"/>
                </a:ext>
              </a:extLst>
            </p:cNvPr>
            <p:cNvSpPr/>
            <p:nvPr/>
          </p:nvSpPr>
          <p:spPr>
            <a:xfrm>
              <a:off x="5036026" y="3802844"/>
              <a:ext cx="671866" cy="67186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8" name="ísľïde">
              <a:extLst>
                <a:ext uri="{FF2B5EF4-FFF2-40B4-BE49-F238E27FC236}">
                  <a16:creationId xmlns:a16="http://schemas.microsoft.com/office/drawing/2014/main" xmlns="" id="{A7F43ACB-0CBA-4BE1-82E5-9E9AD78C5E83}"/>
                </a:ext>
              </a:extLst>
            </p:cNvPr>
            <p:cNvSpPr/>
            <p:nvPr/>
          </p:nvSpPr>
          <p:spPr>
            <a:xfrm>
              <a:off x="5227988" y="3994805"/>
              <a:ext cx="287943" cy="287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4657"/>
                  </a:moveTo>
                  <a:cubicBezTo>
                    <a:pt x="8670" y="14657"/>
                    <a:pt x="6943" y="12930"/>
                    <a:pt x="6943" y="10800"/>
                  </a:cubicBezTo>
                  <a:cubicBezTo>
                    <a:pt x="6943" y="8670"/>
                    <a:pt x="8670" y="6943"/>
                    <a:pt x="10800" y="6943"/>
                  </a:cubicBezTo>
                  <a:cubicBezTo>
                    <a:pt x="12930" y="6943"/>
                    <a:pt x="14657" y="8670"/>
                    <a:pt x="14657" y="10800"/>
                  </a:cubicBezTo>
                  <a:cubicBezTo>
                    <a:pt x="14657" y="12930"/>
                    <a:pt x="12930" y="14657"/>
                    <a:pt x="10800" y="14657"/>
                  </a:cubicBezTo>
                  <a:close/>
                  <a:moveTo>
                    <a:pt x="20016" y="9930"/>
                  </a:moveTo>
                  <a:cubicBezTo>
                    <a:pt x="21001" y="9522"/>
                    <a:pt x="21600" y="9257"/>
                    <a:pt x="21600" y="9257"/>
                  </a:cubicBezTo>
                  <a:lnTo>
                    <a:pt x="20829" y="6171"/>
                  </a:lnTo>
                  <a:cubicBezTo>
                    <a:pt x="20829" y="6171"/>
                    <a:pt x="20119" y="6283"/>
                    <a:pt x="18990" y="6492"/>
                  </a:cubicBezTo>
                  <a:cubicBezTo>
                    <a:pt x="18430" y="5424"/>
                    <a:pt x="17677" y="4501"/>
                    <a:pt x="16789" y="3749"/>
                  </a:cubicBezTo>
                  <a:cubicBezTo>
                    <a:pt x="17377" y="2418"/>
                    <a:pt x="17743" y="1543"/>
                    <a:pt x="17743" y="1543"/>
                  </a:cubicBezTo>
                  <a:lnTo>
                    <a:pt x="14657" y="0"/>
                  </a:lnTo>
                  <a:cubicBezTo>
                    <a:pt x="14657" y="0"/>
                    <a:pt x="14156" y="750"/>
                    <a:pt x="13405" y="1922"/>
                  </a:cubicBezTo>
                  <a:cubicBezTo>
                    <a:pt x="12297" y="1595"/>
                    <a:pt x="11120" y="1470"/>
                    <a:pt x="9929" y="1584"/>
                  </a:cubicBezTo>
                  <a:cubicBezTo>
                    <a:pt x="9522" y="599"/>
                    <a:pt x="9257" y="0"/>
                    <a:pt x="9257" y="0"/>
                  </a:cubicBezTo>
                  <a:lnTo>
                    <a:pt x="6171" y="771"/>
                  </a:lnTo>
                  <a:cubicBezTo>
                    <a:pt x="6171" y="771"/>
                    <a:pt x="6283" y="1481"/>
                    <a:pt x="6492" y="2610"/>
                  </a:cubicBezTo>
                  <a:cubicBezTo>
                    <a:pt x="5420" y="3172"/>
                    <a:pt x="4494" y="3929"/>
                    <a:pt x="3740" y="4821"/>
                  </a:cubicBezTo>
                  <a:cubicBezTo>
                    <a:pt x="2414" y="4227"/>
                    <a:pt x="1543" y="3857"/>
                    <a:pt x="1543" y="3857"/>
                  </a:cubicBezTo>
                  <a:lnTo>
                    <a:pt x="0" y="6943"/>
                  </a:lnTo>
                  <a:cubicBezTo>
                    <a:pt x="0" y="6943"/>
                    <a:pt x="748" y="7450"/>
                    <a:pt x="1919" y="8207"/>
                  </a:cubicBezTo>
                  <a:cubicBezTo>
                    <a:pt x="1595" y="9313"/>
                    <a:pt x="1471" y="10485"/>
                    <a:pt x="1584" y="11672"/>
                  </a:cubicBezTo>
                  <a:cubicBezTo>
                    <a:pt x="599" y="12078"/>
                    <a:pt x="0" y="12343"/>
                    <a:pt x="0" y="12343"/>
                  </a:cubicBezTo>
                  <a:lnTo>
                    <a:pt x="771" y="15429"/>
                  </a:lnTo>
                  <a:cubicBezTo>
                    <a:pt x="771" y="15429"/>
                    <a:pt x="1480" y="15317"/>
                    <a:pt x="2609" y="15107"/>
                  </a:cubicBezTo>
                  <a:cubicBezTo>
                    <a:pt x="3172" y="16179"/>
                    <a:pt x="3928" y="17106"/>
                    <a:pt x="4820" y="17860"/>
                  </a:cubicBezTo>
                  <a:cubicBezTo>
                    <a:pt x="4227" y="19186"/>
                    <a:pt x="3857" y="20057"/>
                    <a:pt x="3857" y="20057"/>
                  </a:cubicBezTo>
                  <a:lnTo>
                    <a:pt x="6943" y="21600"/>
                  </a:lnTo>
                  <a:cubicBezTo>
                    <a:pt x="6943" y="21600"/>
                    <a:pt x="7449" y="20852"/>
                    <a:pt x="8206" y="19681"/>
                  </a:cubicBezTo>
                  <a:cubicBezTo>
                    <a:pt x="9312" y="20005"/>
                    <a:pt x="10485" y="20129"/>
                    <a:pt x="11672" y="20016"/>
                  </a:cubicBezTo>
                  <a:cubicBezTo>
                    <a:pt x="12078" y="21001"/>
                    <a:pt x="12343" y="21600"/>
                    <a:pt x="12343" y="21600"/>
                  </a:cubicBezTo>
                  <a:lnTo>
                    <a:pt x="15429" y="20829"/>
                  </a:lnTo>
                  <a:cubicBezTo>
                    <a:pt x="15429" y="20829"/>
                    <a:pt x="15317" y="20120"/>
                    <a:pt x="15107" y="18991"/>
                  </a:cubicBezTo>
                  <a:cubicBezTo>
                    <a:pt x="16176" y="18431"/>
                    <a:pt x="17099" y="17676"/>
                    <a:pt x="17852" y="16788"/>
                  </a:cubicBezTo>
                  <a:cubicBezTo>
                    <a:pt x="19183" y="17377"/>
                    <a:pt x="20057" y="17743"/>
                    <a:pt x="20057" y="17743"/>
                  </a:cubicBezTo>
                  <a:lnTo>
                    <a:pt x="21600" y="14657"/>
                  </a:lnTo>
                  <a:cubicBezTo>
                    <a:pt x="21600" y="14657"/>
                    <a:pt x="20851" y="14156"/>
                    <a:pt x="19678" y="13405"/>
                  </a:cubicBezTo>
                  <a:cubicBezTo>
                    <a:pt x="20005" y="12296"/>
                    <a:pt x="20130" y="11120"/>
                    <a:pt x="20016" y="993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" name="íšlîḑê">
              <a:extLst>
                <a:ext uri="{FF2B5EF4-FFF2-40B4-BE49-F238E27FC236}">
                  <a16:creationId xmlns:a16="http://schemas.microsoft.com/office/drawing/2014/main" xmlns="" id="{CB6DCE6D-1ED7-44E1-A87D-B0B55E13EE50}"/>
                </a:ext>
              </a:extLst>
            </p:cNvPr>
            <p:cNvSpPr/>
            <p:nvPr/>
          </p:nvSpPr>
          <p:spPr>
            <a:xfrm>
              <a:off x="6784840" y="2586496"/>
              <a:ext cx="1507402" cy="7721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0" name="ïṧļîḋé">
              <a:extLst>
                <a:ext uri="{FF2B5EF4-FFF2-40B4-BE49-F238E27FC236}">
                  <a16:creationId xmlns:a16="http://schemas.microsoft.com/office/drawing/2014/main" xmlns="" id="{3D133C9F-D229-440E-A7F2-F9A1B93238C5}"/>
                </a:ext>
              </a:extLst>
            </p:cNvPr>
            <p:cNvSpPr/>
            <p:nvPr/>
          </p:nvSpPr>
          <p:spPr>
            <a:xfrm>
              <a:off x="7202608" y="1809335"/>
              <a:ext cx="671866" cy="67186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41" name="îslîḍé">
              <a:extLst>
                <a:ext uri="{FF2B5EF4-FFF2-40B4-BE49-F238E27FC236}">
                  <a16:creationId xmlns:a16="http://schemas.microsoft.com/office/drawing/2014/main" xmlns="" id="{187D0D01-963E-48EA-A835-584E1BE7F4E2}"/>
                </a:ext>
              </a:extLst>
            </p:cNvPr>
            <p:cNvSpPr/>
            <p:nvPr/>
          </p:nvSpPr>
          <p:spPr>
            <a:xfrm>
              <a:off x="7451305" y="1947893"/>
              <a:ext cx="174473" cy="385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00" y="18466"/>
                  </a:moveTo>
                  <a:lnTo>
                    <a:pt x="2500" y="18466"/>
                  </a:lnTo>
                  <a:lnTo>
                    <a:pt x="2500" y="3136"/>
                  </a:lnTo>
                  <a:lnTo>
                    <a:pt x="19100" y="3136"/>
                  </a:lnTo>
                  <a:cubicBezTo>
                    <a:pt x="19100" y="3136"/>
                    <a:pt x="19100" y="18466"/>
                    <a:pt x="19100" y="18466"/>
                  </a:cubicBezTo>
                  <a:close/>
                  <a:moveTo>
                    <a:pt x="10853" y="20779"/>
                  </a:moveTo>
                  <a:cubicBezTo>
                    <a:pt x="10002" y="20779"/>
                    <a:pt x="9310" y="20457"/>
                    <a:pt x="9310" y="20058"/>
                  </a:cubicBezTo>
                  <a:cubicBezTo>
                    <a:pt x="9310" y="19659"/>
                    <a:pt x="10002" y="19337"/>
                    <a:pt x="10853" y="19337"/>
                  </a:cubicBezTo>
                  <a:cubicBezTo>
                    <a:pt x="11704" y="19337"/>
                    <a:pt x="12396" y="19659"/>
                    <a:pt x="12396" y="20058"/>
                  </a:cubicBezTo>
                  <a:cubicBezTo>
                    <a:pt x="12396" y="20457"/>
                    <a:pt x="11704" y="20779"/>
                    <a:pt x="10853" y="20779"/>
                  </a:cubicBezTo>
                  <a:close/>
                  <a:moveTo>
                    <a:pt x="17876" y="0"/>
                  </a:moveTo>
                  <a:lnTo>
                    <a:pt x="3724" y="0"/>
                  </a:lnTo>
                  <a:cubicBezTo>
                    <a:pt x="1664" y="0"/>
                    <a:pt x="0" y="780"/>
                    <a:pt x="0" y="1741"/>
                  </a:cubicBezTo>
                  <a:lnTo>
                    <a:pt x="0" y="19859"/>
                  </a:lnTo>
                  <a:cubicBezTo>
                    <a:pt x="0" y="20820"/>
                    <a:pt x="1664" y="21600"/>
                    <a:pt x="3724" y="21600"/>
                  </a:cubicBezTo>
                  <a:lnTo>
                    <a:pt x="17876" y="21600"/>
                  </a:lnTo>
                  <a:cubicBezTo>
                    <a:pt x="19931" y="21600"/>
                    <a:pt x="21600" y="20820"/>
                    <a:pt x="21600" y="19859"/>
                  </a:cubicBezTo>
                  <a:lnTo>
                    <a:pt x="21600" y="1741"/>
                  </a:lnTo>
                  <a:cubicBezTo>
                    <a:pt x="21600" y="780"/>
                    <a:pt x="19931" y="0"/>
                    <a:pt x="178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2" name="îşliḑê">
              <a:extLst>
                <a:ext uri="{FF2B5EF4-FFF2-40B4-BE49-F238E27FC236}">
                  <a16:creationId xmlns:a16="http://schemas.microsoft.com/office/drawing/2014/main" xmlns="" id="{E6FF2FBE-9E0B-4DDF-8DCA-BCABCAA6D225}"/>
                </a:ext>
              </a:extLst>
            </p:cNvPr>
            <p:cNvSpPr/>
            <p:nvPr/>
          </p:nvSpPr>
          <p:spPr>
            <a:xfrm>
              <a:off x="8951424" y="4583669"/>
              <a:ext cx="1507402" cy="7721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3" name="ïśļïďe">
              <a:extLst>
                <a:ext uri="{FF2B5EF4-FFF2-40B4-BE49-F238E27FC236}">
                  <a16:creationId xmlns:a16="http://schemas.microsoft.com/office/drawing/2014/main" xmlns="" id="{65F4473D-141E-4C3A-BAC0-8327EC53B090}"/>
                </a:ext>
              </a:extLst>
            </p:cNvPr>
            <p:cNvSpPr/>
            <p:nvPr/>
          </p:nvSpPr>
          <p:spPr>
            <a:xfrm>
              <a:off x="9369192" y="3802844"/>
              <a:ext cx="671866" cy="67186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4" name="îṡḷíďé">
              <a:extLst>
                <a:ext uri="{FF2B5EF4-FFF2-40B4-BE49-F238E27FC236}">
                  <a16:creationId xmlns:a16="http://schemas.microsoft.com/office/drawing/2014/main" xmlns="" id="{390D685E-5B88-4B75-9C2C-2966C02A0D2F}"/>
                </a:ext>
              </a:extLst>
            </p:cNvPr>
            <p:cNvSpPr/>
            <p:nvPr/>
          </p:nvSpPr>
          <p:spPr>
            <a:xfrm>
              <a:off x="9564528" y="4010457"/>
              <a:ext cx="281195" cy="256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77" h="21291" extrusionOk="0">
                  <a:moveTo>
                    <a:pt x="10681" y="21291"/>
                  </a:moveTo>
                  <a:cubicBezTo>
                    <a:pt x="10233" y="21291"/>
                    <a:pt x="9795" y="21121"/>
                    <a:pt x="9441" y="20803"/>
                  </a:cubicBezTo>
                  <a:lnTo>
                    <a:pt x="725" y="12955"/>
                  </a:lnTo>
                  <a:cubicBezTo>
                    <a:pt x="-117" y="12197"/>
                    <a:pt x="-244" y="10828"/>
                    <a:pt x="441" y="9895"/>
                  </a:cubicBezTo>
                  <a:cubicBezTo>
                    <a:pt x="1126" y="8965"/>
                    <a:pt x="2364" y="8824"/>
                    <a:pt x="3204" y="9581"/>
                  </a:cubicBezTo>
                  <a:lnTo>
                    <a:pt x="10095" y="15786"/>
                  </a:lnTo>
                  <a:lnTo>
                    <a:pt x="17391" y="1126"/>
                  </a:lnTo>
                  <a:cubicBezTo>
                    <a:pt x="17915" y="73"/>
                    <a:pt x="19111" y="-309"/>
                    <a:pt x="20059" y="271"/>
                  </a:cubicBezTo>
                  <a:cubicBezTo>
                    <a:pt x="21010" y="850"/>
                    <a:pt x="21356" y="2172"/>
                    <a:pt x="20832" y="3224"/>
                  </a:cubicBezTo>
                  <a:lnTo>
                    <a:pt x="12402" y="20166"/>
                  </a:lnTo>
                  <a:cubicBezTo>
                    <a:pt x="12121" y="20730"/>
                    <a:pt x="11628" y="21128"/>
                    <a:pt x="11056" y="21251"/>
                  </a:cubicBezTo>
                  <a:cubicBezTo>
                    <a:pt x="10932" y="21277"/>
                    <a:pt x="10806" y="21291"/>
                    <a:pt x="10681" y="2129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" name="íšlidé">
              <a:extLst>
                <a:ext uri="{FF2B5EF4-FFF2-40B4-BE49-F238E27FC236}">
                  <a16:creationId xmlns:a16="http://schemas.microsoft.com/office/drawing/2014/main" xmlns="" id="{4309DDC6-F83F-4FF1-8F77-9653509E6E37}"/>
                </a:ext>
              </a:extLst>
            </p:cNvPr>
            <p:cNvSpPr/>
            <p:nvPr/>
          </p:nvSpPr>
          <p:spPr>
            <a:xfrm>
              <a:off x="8951424" y="2580645"/>
              <a:ext cx="1507402" cy="7721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6" name="ïşḷïḓê">
              <a:extLst>
                <a:ext uri="{FF2B5EF4-FFF2-40B4-BE49-F238E27FC236}">
                  <a16:creationId xmlns:a16="http://schemas.microsoft.com/office/drawing/2014/main" xmlns="" id="{FBC872F2-A477-494E-977D-BBBCDC544E51}"/>
                </a:ext>
              </a:extLst>
            </p:cNvPr>
            <p:cNvSpPr/>
            <p:nvPr/>
          </p:nvSpPr>
          <p:spPr>
            <a:xfrm>
              <a:off x="9369192" y="1804339"/>
              <a:ext cx="671866" cy="671865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" name="îṧḷïde">
              <a:extLst>
                <a:ext uri="{FF2B5EF4-FFF2-40B4-BE49-F238E27FC236}">
                  <a16:creationId xmlns:a16="http://schemas.microsoft.com/office/drawing/2014/main" xmlns="" id="{E3FD93FE-745C-4F8D-9DDA-93B1BEFC5E47}"/>
                </a:ext>
              </a:extLst>
            </p:cNvPr>
            <p:cNvSpPr/>
            <p:nvPr/>
          </p:nvSpPr>
          <p:spPr>
            <a:xfrm>
              <a:off x="9534900" y="1980782"/>
              <a:ext cx="340450" cy="352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5" y="0"/>
                  </a:moveTo>
                  <a:cubicBezTo>
                    <a:pt x="2654" y="0"/>
                    <a:pt x="1839" y="771"/>
                    <a:pt x="1839" y="1729"/>
                  </a:cubicBezTo>
                  <a:cubicBezTo>
                    <a:pt x="1839" y="2688"/>
                    <a:pt x="2654" y="3459"/>
                    <a:pt x="3645" y="3459"/>
                  </a:cubicBezTo>
                  <a:cubicBezTo>
                    <a:pt x="4636" y="3459"/>
                    <a:pt x="5434" y="2688"/>
                    <a:pt x="5434" y="1729"/>
                  </a:cubicBezTo>
                  <a:cubicBezTo>
                    <a:pt x="5434" y="771"/>
                    <a:pt x="4636" y="0"/>
                    <a:pt x="3645" y="0"/>
                  </a:cubicBezTo>
                  <a:close/>
                  <a:moveTo>
                    <a:pt x="17955" y="0"/>
                  </a:moveTo>
                  <a:cubicBezTo>
                    <a:pt x="16964" y="0"/>
                    <a:pt x="16166" y="771"/>
                    <a:pt x="16166" y="1729"/>
                  </a:cubicBezTo>
                  <a:cubicBezTo>
                    <a:pt x="16166" y="2688"/>
                    <a:pt x="16964" y="3459"/>
                    <a:pt x="17955" y="3459"/>
                  </a:cubicBezTo>
                  <a:cubicBezTo>
                    <a:pt x="18946" y="3459"/>
                    <a:pt x="19761" y="2688"/>
                    <a:pt x="19761" y="1729"/>
                  </a:cubicBezTo>
                  <a:cubicBezTo>
                    <a:pt x="19761" y="771"/>
                    <a:pt x="18946" y="0"/>
                    <a:pt x="17955" y="0"/>
                  </a:cubicBezTo>
                  <a:close/>
                  <a:moveTo>
                    <a:pt x="10614" y="3703"/>
                  </a:moveTo>
                  <a:cubicBezTo>
                    <a:pt x="9623" y="3703"/>
                    <a:pt x="8809" y="4474"/>
                    <a:pt x="8809" y="5433"/>
                  </a:cubicBezTo>
                  <a:cubicBezTo>
                    <a:pt x="8809" y="6391"/>
                    <a:pt x="9623" y="7178"/>
                    <a:pt x="10614" y="7178"/>
                  </a:cubicBezTo>
                  <a:cubicBezTo>
                    <a:pt x="11605" y="7178"/>
                    <a:pt x="12403" y="6391"/>
                    <a:pt x="12403" y="5433"/>
                  </a:cubicBezTo>
                  <a:cubicBezTo>
                    <a:pt x="12403" y="4474"/>
                    <a:pt x="11605" y="3703"/>
                    <a:pt x="10614" y="3703"/>
                  </a:cubicBezTo>
                  <a:close/>
                  <a:moveTo>
                    <a:pt x="1131" y="4356"/>
                  </a:moveTo>
                  <a:cubicBezTo>
                    <a:pt x="510" y="4356"/>
                    <a:pt x="0" y="4833"/>
                    <a:pt x="0" y="5433"/>
                  </a:cubicBezTo>
                  <a:lnTo>
                    <a:pt x="0" y="7570"/>
                  </a:lnTo>
                  <a:lnTo>
                    <a:pt x="0" y="9772"/>
                  </a:lnTo>
                  <a:cubicBezTo>
                    <a:pt x="0" y="10372"/>
                    <a:pt x="510" y="10849"/>
                    <a:pt x="1131" y="10849"/>
                  </a:cubicBezTo>
                  <a:cubicBezTo>
                    <a:pt x="1225" y="10849"/>
                    <a:pt x="1313" y="10837"/>
                    <a:pt x="1401" y="10816"/>
                  </a:cubicBezTo>
                  <a:lnTo>
                    <a:pt x="1401" y="16804"/>
                  </a:lnTo>
                  <a:cubicBezTo>
                    <a:pt x="1401" y="17404"/>
                    <a:pt x="1894" y="17880"/>
                    <a:pt x="2514" y="17880"/>
                  </a:cubicBezTo>
                  <a:cubicBezTo>
                    <a:pt x="3135" y="17880"/>
                    <a:pt x="3645" y="17403"/>
                    <a:pt x="3645" y="16804"/>
                  </a:cubicBezTo>
                  <a:cubicBezTo>
                    <a:pt x="3645" y="17403"/>
                    <a:pt x="4138" y="17880"/>
                    <a:pt x="4759" y="17880"/>
                  </a:cubicBezTo>
                  <a:cubicBezTo>
                    <a:pt x="5379" y="17880"/>
                    <a:pt x="5889" y="17403"/>
                    <a:pt x="5889" y="16804"/>
                  </a:cubicBezTo>
                  <a:cubicBezTo>
                    <a:pt x="5889" y="16804"/>
                    <a:pt x="5889" y="9103"/>
                    <a:pt x="5889" y="9103"/>
                  </a:cubicBezTo>
                  <a:cubicBezTo>
                    <a:pt x="5889" y="8235"/>
                    <a:pt x="6472" y="7480"/>
                    <a:pt x="7290" y="7162"/>
                  </a:cubicBezTo>
                  <a:lnTo>
                    <a:pt x="7290" y="5433"/>
                  </a:lnTo>
                  <a:cubicBezTo>
                    <a:pt x="7290" y="4833"/>
                    <a:pt x="6780" y="4356"/>
                    <a:pt x="6159" y="4356"/>
                  </a:cubicBezTo>
                  <a:cubicBezTo>
                    <a:pt x="6074" y="4356"/>
                    <a:pt x="5982" y="4356"/>
                    <a:pt x="5889" y="4356"/>
                  </a:cubicBezTo>
                  <a:lnTo>
                    <a:pt x="5029" y="4356"/>
                  </a:lnTo>
                  <a:lnTo>
                    <a:pt x="2244" y="4356"/>
                  </a:lnTo>
                  <a:lnTo>
                    <a:pt x="1164" y="4356"/>
                  </a:lnTo>
                  <a:cubicBezTo>
                    <a:pt x="1150" y="4356"/>
                    <a:pt x="1145" y="4356"/>
                    <a:pt x="1131" y="4356"/>
                  </a:cubicBezTo>
                  <a:close/>
                  <a:moveTo>
                    <a:pt x="15441" y="4356"/>
                  </a:moveTo>
                  <a:cubicBezTo>
                    <a:pt x="14820" y="4356"/>
                    <a:pt x="14327" y="4833"/>
                    <a:pt x="14327" y="5433"/>
                  </a:cubicBezTo>
                  <a:lnTo>
                    <a:pt x="14327" y="7162"/>
                  </a:lnTo>
                  <a:cubicBezTo>
                    <a:pt x="15145" y="7480"/>
                    <a:pt x="15711" y="8235"/>
                    <a:pt x="15711" y="9103"/>
                  </a:cubicBezTo>
                  <a:lnTo>
                    <a:pt x="15711" y="16804"/>
                  </a:lnTo>
                  <a:cubicBezTo>
                    <a:pt x="15711" y="17404"/>
                    <a:pt x="16221" y="17880"/>
                    <a:pt x="16841" y="17880"/>
                  </a:cubicBezTo>
                  <a:cubicBezTo>
                    <a:pt x="17461" y="17880"/>
                    <a:pt x="17955" y="17403"/>
                    <a:pt x="17955" y="16804"/>
                  </a:cubicBezTo>
                  <a:cubicBezTo>
                    <a:pt x="17955" y="17403"/>
                    <a:pt x="18465" y="17880"/>
                    <a:pt x="19086" y="17880"/>
                  </a:cubicBezTo>
                  <a:cubicBezTo>
                    <a:pt x="19706" y="17880"/>
                    <a:pt x="20216" y="17403"/>
                    <a:pt x="20216" y="16804"/>
                  </a:cubicBezTo>
                  <a:lnTo>
                    <a:pt x="20216" y="10816"/>
                  </a:lnTo>
                  <a:cubicBezTo>
                    <a:pt x="20303" y="10837"/>
                    <a:pt x="20392" y="10849"/>
                    <a:pt x="20486" y="10849"/>
                  </a:cubicBezTo>
                  <a:cubicBezTo>
                    <a:pt x="21106" y="10849"/>
                    <a:pt x="21600" y="10372"/>
                    <a:pt x="21600" y="9772"/>
                  </a:cubicBezTo>
                  <a:lnTo>
                    <a:pt x="21600" y="7570"/>
                  </a:lnTo>
                  <a:cubicBezTo>
                    <a:pt x="21600" y="7570"/>
                    <a:pt x="21600" y="5433"/>
                    <a:pt x="21600" y="5433"/>
                  </a:cubicBezTo>
                  <a:cubicBezTo>
                    <a:pt x="21600" y="4833"/>
                    <a:pt x="21106" y="4356"/>
                    <a:pt x="20486" y="4356"/>
                  </a:cubicBezTo>
                  <a:cubicBezTo>
                    <a:pt x="20400" y="4356"/>
                    <a:pt x="20309" y="4356"/>
                    <a:pt x="20216" y="4356"/>
                  </a:cubicBezTo>
                  <a:lnTo>
                    <a:pt x="19356" y="4356"/>
                  </a:lnTo>
                  <a:lnTo>
                    <a:pt x="16571" y="4356"/>
                  </a:lnTo>
                  <a:lnTo>
                    <a:pt x="15491" y="4356"/>
                  </a:lnTo>
                  <a:cubicBezTo>
                    <a:pt x="15477" y="4356"/>
                    <a:pt x="15455" y="4356"/>
                    <a:pt x="15441" y="4356"/>
                  </a:cubicBezTo>
                  <a:close/>
                  <a:moveTo>
                    <a:pt x="8100" y="8059"/>
                  </a:moveTo>
                  <a:cubicBezTo>
                    <a:pt x="7480" y="8059"/>
                    <a:pt x="6969" y="8536"/>
                    <a:pt x="6969" y="9136"/>
                  </a:cubicBezTo>
                  <a:lnTo>
                    <a:pt x="6969" y="11273"/>
                  </a:lnTo>
                  <a:lnTo>
                    <a:pt x="6969" y="13476"/>
                  </a:lnTo>
                  <a:cubicBezTo>
                    <a:pt x="6969" y="14075"/>
                    <a:pt x="7480" y="14552"/>
                    <a:pt x="8100" y="14552"/>
                  </a:cubicBezTo>
                  <a:cubicBezTo>
                    <a:pt x="8194" y="14552"/>
                    <a:pt x="8283" y="14541"/>
                    <a:pt x="8370" y="14520"/>
                  </a:cubicBezTo>
                  <a:lnTo>
                    <a:pt x="8370" y="20507"/>
                  </a:lnTo>
                  <a:cubicBezTo>
                    <a:pt x="8370" y="21107"/>
                    <a:pt x="8863" y="21600"/>
                    <a:pt x="9484" y="21600"/>
                  </a:cubicBezTo>
                  <a:cubicBezTo>
                    <a:pt x="10104" y="21600"/>
                    <a:pt x="10614" y="21107"/>
                    <a:pt x="10614" y="20507"/>
                  </a:cubicBezTo>
                  <a:cubicBezTo>
                    <a:pt x="10615" y="21107"/>
                    <a:pt x="11108" y="21600"/>
                    <a:pt x="11728" y="21600"/>
                  </a:cubicBezTo>
                  <a:cubicBezTo>
                    <a:pt x="12348" y="21600"/>
                    <a:pt x="12859" y="21107"/>
                    <a:pt x="12859" y="20507"/>
                  </a:cubicBezTo>
                  <a:lnTo>
                    <a:pt x="12859" y="14520"/>
                  </a:lnTo>
                  <a:cubicBezTo>
                    <a:pt x="12946" y="14541"/>
                    <a:pt x="13035" y="14552"/>
                    <a:pt x="13129" y="14552"/>
                  </a:cubicBezTo>
                  <a:cubicBezTo>
                    <a:pt x="13749" y="14552"/>
                    <a:pt x="14242" y="14075"/>
                    <a:pt x="14242" y="13476"/>
                  </a:cubicBezTo>
                  <a:lnTo>
                    <a:pt x="14242" y="11273"/>
                  </a:lnTo>
                  <a:cubicBezTo>
                    <a:pt x="14242" y="11273"/>
                    <a:pt x="14242" y="9136"/>
                    <a:pt x="14242" y="9136"/>
                  </a:cubicBezTo>
                  <a:cubicBezTo>
                    <a:pt x="14242" y="8536"/>
                    <a:pt x="13749" y="8059"/>
                    <a:pt x="13129" y="8059"/>
                  </a:cubicBezTo>
                  <a:cubicBezTo>
                    <a:pt x="13043" y="8059"/>
                    <a:pt x="12952" y="8059"/>
                    <a:pt x="12859" y="8059"/>
                  </a:cubicBezTo>
                  <a:lnTo>
                    <a:pt x="11998" y="8059"/>
                  </a:lnTo>
                  <a:lnTo>
                    <a:pt x="9214" y="8059"/>
                  </a:lnTo>
                  <a:lnTo>
                    <a:pt x="8134" y="8059"/>
                  </a:lnTo>
                  <a:cubicBezTo>
                    <a:pt x="8119" y="8059"/>
                    <a:pt x="8115" y="8059"/>
                    <a:pt x="8100" y="805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/>
            </a:p>
          </p:txBody>
        </p:sp>
        <p:sp>
          <p:nvSpPr>
            <p:cNvPr id="48" name="ïṩľíḓè">
              <a:extLst>
                <a:ext uri="{FF2B5EF4-FFF2-40B4-BE49-F238E27FC236}">
                  <a16:creationId xmlns:a16="http://schemas.microsoft.com/office/drawing/2014/main" xmlns="" id="{5D907625-88A0-44E1-8A8A-F25ABB276B3B}"/>
                </a:ext>
              </a:extLst>
            </p:cNvPr>
            <p:cNvSpPr/>
            <p:nvPr/>
          </p:nvSpPr>
          <p:spPr>
            <a:xfrm>
              <a:off x="6784840" y="4583669"/>
              <a:ext cx="1507402" cy="7721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9" name="ísḻîďê">
              <a:extLst>
                <a:ext uri="{FF2B5EF4-FFF2-40B4-BE49-F238E27FC236}">
                  <a16:creationId xmlns:a16="http://schemas.microsoft.com/office/drawing/2014/main" xmlns="" id="{1A12C5B8-60CC-4BA3-9750-5C63C1B7C18F}"/>
                </a:ext>
              </a:extLst>
            </p:cNvPr>
            <p:cNvSpPr/>
            <p:nvPr/>
          </p:nvSpPr>
          <p:spPr>
            <a:xfrm>
              <a:off x="7202608" y="3802844"/>
              <a:ext cx="671866" cy="671865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50" name="ïślîḍé">
              <a:extLst>
                <a:ext uri="{FF2B5EF4-FFF2-40B4-BE49-F238E27FC236}">
                  <a16:creationId xmlns:a16="http://schemas.microsoft.com/office/drawing/2014/main" xmlns="" id="{CFE9E3C1-8589-4881-A0C7-CB878F815311}"/>
                </a:ext>
              </a:extLst>
            </p:cNvPr>
            <p:cNvSpPr/>
            <p:nvPr/>
          </p:nvSpPr>
          <p:spPr>
            <a:xfrm>
              <a:off x="7364201" y="3978694"/>
              <a:ext cx="348680" cy="288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27" y="0"/>
                  </a:moveTo>
                  <a:lnTo>
                    <a:pt x="7999" y="3056"/>
                  </a:lnTo>
                  <a:lnTo>
                    <a:pt x="9005" y="3056"/>
                  </a:lnTo>
                  <a:lnTo>
                    <a:pt x="9005" y="14359"/>
                  </a:lnTo>
                  <a:lnTo>
                    <a:pt x="12035" y="14359"/>
                  </a:lnTo>
                  <a:lnTo>
                    <a:pt x="12035" y="3056"/>
                  </a:lnTo>
                  <a:lnTo>
                    <a:pt x="13040" y="3056"/>
                  </a:lnTo>
                  <a:lnTo>
                    <a:pt x="10527" y="0"/>
                  </a:lnTo>
                  <a:close/>
                  <a:moveTo>
                    <a:pt x="13213" y="4393"/>
                  </a:moveTo>
                  <a:lnTo>
                    <a:pt x="13213" y="15731"/>
                  </a:lnTo>
                  <a:lnTo>
                    <a:pt x="7827" y="15731"/>
                  </a:lnTo>
                  <a:lnTo>
                    <a:pt x="7827" y="6633"/>
                  </a:lnTo>
                  <a:cubicBezTo>
                    <a:pt x="7561" y="6556"/>
                    <a:pt x="7280" y="6511"/>
                    <a:pt x="6994" y="6511"/>
                  </a:cubicBezTo>
                  <a:cubicBezTo>
                    <a:pt x="5270" y="6511"/>
                    <a:pt x="3827" y="7998"/>
                    <a:pt x="3504" y="9967"/>
                  </a:cubicBezTo>
                  <a:cubicBezTo>
                    <a:pt x="1473" y="10697"/>
                    <a:pt x="0" y="12953"/>
                    <a:pt x="0" y="15644"/>
                  </a:cubicBezTo>
                  <a:cubicBezTo>
                    <a:pt x="0" y="18925"/>
                    <a:pt x="2195" y="21600"/>
                    <a:pt x="4912" y="21600"/>
                  </a:cubicBezTo>
                  <a:lnTo>
                    <a:pt x="16674" y="21600"/>
                  </a:lnTo>
                  <a:cubicBezTo>
                    <a:pt x="19390" y="21600"/>
                    <a:pt x="21600" y="18925"/>
                    <a:pt x="21600" y="15644"/>
                  </a:cubicBezTo>
                  <a:cubicBezTo>
                    <a:pt x="21600" y="12904"/>
                    <a:pt x="20056" y="10600"/>
                    <a:pt x="17966" y="9914"/>
                  </a:cubicBezTo>
                  <a:cubicBezTo>
                    <a:pt x="17531" y="7031"/>
                    <a:pt x="15610" y="4885"/>
                    <a:pt x="13213" y="439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7226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AB1DE30-4CB4-4504-92AB-0FF0702A3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C83BD6B-E3BD-4F41-BEDC-79588D156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1D0339-3FC6-4314-9013-C7FD8C223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1834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D20595C-7DF9-4AE0-ABDB-4A539570BAD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82893"/>
            <a:ext cx="10850564" cy="4208971"/>
            <a:chOff x="669925" y="1282893"/>
            <a:chExt cx="10850564" cy="4208971"/>
          </a:xfrm>
        </p:grpSpPr>
        <p:grpSp>
          <p:nvGrpSpPr>
            <p:cNvPr id="6" name="iSḷiḑè">
              <a:extLst>
                <a:ext uri="{FF2B5EF4-FFF2-40B4-BE49-F238E27FC236}">
                  <a16:creationId xmlns:a16="http://schemas.microsoft.com/office/drawing/2014/main" xmlns="" id="{85DD5DDA-0778-4DCB-9E7C-A80FA310A8C5}"/>
                </a:ext>
              </a:extLst>
            </p:cNvPr>
            <p:cNvGrpSpPr/>
            <p:nvPr/>
          </p:nvGrpSpPr>
          <p:grpSpPr>
            <a:xfrm>
              <a:off x="669925" y="2140036"/>
              <a:ext cx="2712496" cy="3351828"/>
              <a:chOff x="3528764" y="1854228"/>
              <a:chExt cx="1923936" cy="2377406"/>
            </a:xfrm>
          </p:grpSpPr>
          <p:sp>
            <p:nvSpPr>
              <p:cNvPr id="24" name="îsļîḑè">
                <a:extLst>
                  <a:ext uri="{FF2B5EF4-FFF2-40B4-BE49-F238E27FC236}">
                    <a16:creationId xmlns:a16="http://schemas.microsoft.com/office/drawing/2014/main" xmlns="" id="{841F999A-C338-4C88-90B8-C4C47E065D0C}"/>
                  </a:ext>
                </a:extLst>
              </p:cNvPr>
              <p:cNvSpPr/>
              <p:nvPr/>
            </p:nvSpPr>
            <p:spPr bwMode="auto">
              <a:xfrm>
                <a:off x="3528764" y="2104830"/>
                <a:ext cx="1781619" cy="1774547"/>
              </a:xfrm>
              <a:custGeom>
                <a:avLst/>
                <a:gdLst/>
                <a:ahLst/>
                <a:cxnLst>
                  <a:cxn ang="0">
                    <a:pos x="67" y="239"/>
                  </a:cxn>
                  <a:cxn ang="0">
                    <a:pos x="6" y="131"/>
                  </a:cxn>
                  <a:cxn ang="0">
                    <a:pos x="131" y="5"/>
                  </a:cxn>
                  <a:cxn ang="0">
                    <a:pos x="241" y="69"/>
                  </a:cxn>
                  <a:cxn ang="0">
                    <a:pos x="257" y="131"/>
                  </a:cxn>
                  <a:cxn ang="0">
                    <a:pos x="132" y="257"/>
                  </a:cxn>
                  <a:cxn ang="0">
                    <a:pos x="67" y="239"/>
                  </a:cxn>
                  <a:cxn ang="0">
                    <a:pos x="132" y="0"/>
                  </a:cxn>
                  <a:cxn ang="0">
                    <a:pos x="0" y="131"/>
                  </a:cxn>
                  <a:cxn ang="0">
                    <a:pos x="132" y="262"/>
                  </a:cxn>
                  <a:cxn ang="0">
                    <a:pos x="263" y="131"/>
                  </a:cxn>
                  <a:cxn ang="0">
                    <a:pos x="132" y="0"/>
                  </a:cxn>
                </a:cxnLst>
                <a:rect l="0" t="0" r="r" b="b"/>
                <a:pathLst>
                  <a:path w="263" h="262">
                    <a:moveTo>
                      <a:pt x="67" y="239"/>
                    </a:moveTo>
                    <a:cubicBezTo>
                      <a:pt x="30" y="217"/>
                      <a:pt x="6" y="177"/>
                      <a:pt x="6" y="131"/>
                    </a:cubicBezTo>
                    <a:cubicBezTo>
                      <a:pt x="6" y="61"/>
                      <a:pt x="62" y="5"/>
                      <a:pt x="131" y="5"/>
                    </a:cubicBezTo>
                    <a:cubicBezTo>
                      <a:pt x="179" y="5"/>
                      <a:pt x="220" y="31"/>
                      <a:pt x="241" y="69"/>
                    </a:cubicBezTo>
                    <a:cubicBezTo>
                      <a:pt x="252" y="88"/>
                      <a:pt x="257" y="109"/>
                      <a:pt x="257" y="131"/>
                    </a:cubicBezTo>
                    <a:cubicBezTo>
                      <a:pt x="257" y="200"/>
                      <a:pt x="201" y="257"/>
                      <a:pt x="132" y="257"/>
                    </a:cubicBezTo>
                    <a:cubicBezTo>
                      <a:pt x="108" y="257"/>
                      <a:pt x="86" y="250"/>
                      <a:pt x="67" y="239"/>
                    </a:cubicBezTo>
                    <a:moveTo>
                      <a:pt x="132" y="0"/>
                    </a:moveTo>
                    <a:cubicBezTo>
                      <a:pt x="59" y="0"/>
                      <a:pt x="0" y="58"/>
                      <a:pt x="0" y="131"/>
                    </a:cubicBezTo>
                    <a:cubicBezTo>
                      <a:pt x="0" y="204"/>
                      <a:pt x="59" y="262"/>
                      <a:pt x="132" y="262"/>
                    </a:cubicBezTo>
                    <a:cubicBezTo>
                      <a:pt x="204" y="262"/>
                      <a:pt x="263" y="204"/>
                      <a:pt x="263" y="131"/>
                    </a:cubicBezTo>
                    <a:cubicBezTo>
                      <a:pt x="263" y="58"/>
                      <a:pt x="204" y="0"/>
                      <a:pt x="132" y="0"/>
                    </a:cubicBezTo>
                  </a:path>
                </a:pathLst>
              </a:custGeom>
              <a:solidFill>
                <a:srgbClr val="F06F6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iṥḷiḋè">
                <a:extLst>
                  <a:ext uri="{FF2B5EF4-FFF2-40B4-BE49-F238E27FC236}">
                    <a16:creationId xmlns:a16="http://schemas.microsoft.com/office/drawing/2014/main" xmlns="" id="{14D86D84-CD6E-460C-AD8C-8ABFA51D9E8A}"/>
                  </a:ext>
                </a:extLst>
              </p:cNvPr>
              <p:cNvSpPr/>
              <p:nvPr/>
            </p:nvSpPr>
            <p:spPr bwMode="auto">
              <a:xfrm>
                <a:off x="3569426" y="2138862"/>
                <a:ext cx="1700294" cy="1699852"/>
              </a:xfrm>
              <a:custGeom>
                <a:avLst/>
                <a:gdLst/>
                <a:ahLst/>
                <a:cxnLst>
                  <a:cxn ang="0">
                    <a:pos x="126" y="0"/>
                  </a:cxn>
                  <a:cxn ang="0">
                    <a:pos x="0" y="126"/>
                  </a:cxn>
                  <a:cxn ang="0">
                    <a:pos x="61" y="234"/>
                  </a:cxn>
                  <a:cxn ang="0">
                    <a:pos x="125" y="251"/>
                  </a:cxn>
                  <a:cxn ang="0">
                    <a:pos x="146" y="250"/>
                  </a:cxn>
                  <a:cxn ang="0">
                    <a:pos x="71" y="188"/>
                  </a:cxn>
                  <a:cxn ang="0">
                    <a:pos x="92" y="175"/>
                  </a:cxn>
                  <a:cxn ang="0">
                    <a:pos x="122" y="50"/>
                  </a:cxn>
                  <a:cxn ang="0">
                    <a:pos x="248" y="155"/>
                  </a:cxn>
                  <a:cxn ang="0">
                    <a:pos x="251" y="126"/>
                  </a:cxn>
                  <a:cxn ang="0">
                    <a:pos x="235" y="64"/>
                  </a:cxn>
                  <a:cxn ang="0">
                    <a:pos x="126" y="0"/>
                  </a:cxn>
                </a:cxnLst>
                <a:rect l="0" t="0" r="r" b="b"/>
                <a:pathLst>
                  <a:path w="251" h="251">
                    <a:moveTo>
                      <a:pt x="126" y="0"/>
                    </a:moveTo>
                    <a:cubicBezTo>
                      <a:pt x="56" y="0"/>
                      <a:pt x="0" y="57"/>
                      <a:pt x="0" y="126"/>
                    </a:cubicBezTo>
                    <a:cubicBezTo>
                      <a:pt x="0" y="172"/>
                      <a:pt x="25" y="212"/>
                      <a:pt x="61" y="234"/>
                    </a:cubicBezTo>
                    <a:cubicBezTo>
                      <a:pt x="80" y="245"/>
                      <a:pt x="102" y="251"/>
                      <a:pt x="125" y="251"/>
                    </a:cubicBezTo>
                    <a:cubicBezTo>
                      <a:pt x="132" y="251"/>
                      <a:pt x="139" y="251"/>
                      <a:pt x="146" y="250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92" y="175"/>
                      <a:pt x="92" y="175"/>
                      <a:pt x="92" y="175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248" y="155"/>
                      <a:pt x="248" y="155"/>
                      <a:pt x="248" y="155"/>
                    </a:cubicBezTo>
                    <a:cubicBezTo>
                      <a:pt x="250" y="146"/>
                      <a:pt x="251" y="136"/>
                      <a:pt x="251" y="126"/>
                    </a:cubicBezTo>
                    <a:cubicBezTo>
                      <a:pt x="251" y="103"/>
                      <a:pt x="245" y="83"/>
                      <a:pt x="235" y="64"/>
                    </a:cubicBezTo>
                    <a:cubicBezTo>
                      <a:pt x="214" y="26"/>
                      <a:pt x="173" y="0"/>
                      <a:pt x="126" y="0"/>
                    </a:cubicBezTo>
                  </a:path>
                </a:pathLst>
              </a:custGeom>
              <a:solidFill>
                <a:srgbClr val="D6272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ïš1idê">
                <a:extLst>
                  <a:ext uri="{FF2B5EF4-FFF2-40B4-BE49-F238E27FC236}">
                    <a16:creationId xmlns:a16="http://schemas.microsoft.com/office/drawing/2014/main" xmlns="" id="{ED984F3E-A1FA-43C5-A4AA-737EE2F82C2C}"/>
                  </a:ext>
                </a:extLst>
              </p:cNvPr>
              <p:cNvSpPr/>
              <p:nvPr/>
            </p:nvSpPr>
            <p:spPr bwMode="auto">
              <a:xfrm>
                <a:off x="3569426" y="2138862"/>
                <a:ext cx="1592010" cy="1584938"/>
              </a:xfrm>
              <a:custGeom>
                <a:avLst/>
                <a:gdLst/>
                <a:ahLst/>
                <a:cxnLst>
                  <a:cxn ang="0">
                    <a:pos x="125" y="0"/>
                  </a:cxn>
                  <a:cxn ang="0">
                    <a:pos x="0" y="126"/>
                  </a:cxn>
                  <a:cxn ang="0">
                    <a:pos x="61" y="234"/>
                  </a:cxn>
                  <a:cxn ang="0">
                    <a:pos x="0" y="126"/>
                  </a:cxn>
                  <a:cxn ang="0">
                    <a:pos x="126" y="0"/>
                  </a:cxn>
                  <a:cxn ang="0">
                    <a:pos x="235" y="64"/>
                  </a:cxn>
                  <a:cxn ang="0">
                    <a:pos x="125" y="0"/>
                  </a:cxn>
                </a:cxnLst>
                <a:rect l="0" t="0" r="r" b="b"/>
                <a:pathLst>
                  <a:path w="235" h="234">
                    <a:moveTo>
                      <a:pt x="125" y="0"/>
                    </a:moveTo>
                    <a:cubicBezTo>
                      <a:pt x="56" y="0"/>
                      <a:pt x="0" y="56"/>
                      <a:pt x="0" y="126"/>
                    </a:cubicBezTo>
                    <a:cubicBezTo>
                      <a:pt x="0" y="172"/>
                      <a:pt x="24" y="212"/>
                      <a:pt x="61" y="234"/>
                    </a:cubicBezTo>
                    <a:cubicBezTo>
                      <a:pt x="25" y="212"/>
                      <a:pt x="0" y="172"/>
                      <a:pt x="0" y="126"/>
                    </a:cubicBezTo>
                    <a:cubicBezTo>
                      <a:pt x="0" y="57"/>
                      <a:pt x="56" y="0"/>
                      <a:pt x="126" y="0"/>
                    </a:cubicBezTo>
                    <a:cubicBezTo>
                      <a:pt x="173" y="0"/>
                      <a:pt x="214" y="26"/>
                      <a:pt x="235" y="64"/>
                    </a:cubicBezTo>
                    <a:cubicBezTo>
                      <a:pt x="214" y="26"/>
                      <a:pt x="173" y="0"/>
                      <a:pt x="125" y="0"/>
                    </a:cubicBezTo>
                  </a:path>
                </a:pathLst>
              </a:custGeom>
              <a:solidFill>
                <a:srgbClr val="DC3B3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îŝḷiḓe">
                <a:extLst>
                  <a:ext uri="{FF2B5EF4-FFF2-40B4-BE49-F238E27FC236}">
                    <a16:creationId xmlns:a16="http://schemas.microsoft.com/office/drawing/2014/main" xmlns="" id="{CE0929BD-FC0F-42FA-A91F-FBDEEE1ED95C}"/>
                  </a:ext>
                </a:extLst>
              </p:cNvPr>
              <p:cNvSpPr/>
              <p:nvPr/>
            </p:nvSpPr>
            <p:spPr bwMode="auto">
              <a:xfrm>
                <a:off x="4558576" y="3188563"/>
                <a:ext cx="690814" cy="643522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102" y="0"/>
                  </a:cxn>
                  <a:cxn ang="0">
                    <a:pos x="102" y="0"/>
                  </a:cxn>
                </a:cxnLst>
                <a:rect l="0" t="0" r="r" b="b"/>
                <a:pathLst>
                  <a:path w="102" h="95">
                    <a:moveTo>
                      <a:pt x="102" y="0"/>
                    </a:moveTo>
                    <a:cubicBezTo>
                      <a:pt x="90" y="49"/>
                      <a:pt x="50" y="87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50" y="87"/>
                      <a:pt x="90" y="49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</a:path>
                </a:pathLst>
              </a:custGeom>
              <a:solidFill>
                <a:srgbClr val="BB3A3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îSlíde">
                <a:extLst>
                  <a:ext uri="{FF2B5EF4-FFF2-40B4-BE49-F238E27FC236}">
                    <a16:creationId xmlns:a16="http://schemas.microsoft.com/office/drawing/2014/main" xmlns="" id="{37D738BF-1FF4-4B0E-AC57-2AF5C3C6FF1F}"/>
                  </a:ext>
                </a:extLst>
              </p:cNvPr>
              <p:cNvSpPr/>
              <p:nvPr/>
            </p:nvSpPr>
            <p:spPr bwMode="auto">
              <a:xfrm>
                <a:off x="4050300" y="2477418"/>
                <a:ext cx="1199090" cy="1354667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21" y="125"/>
                  </a:cxn>
                  <a:cxn ang="0">
                    <a:pos x="0" y="138"/>
                  </a:cxn>
                  <a:cxn ang="0">
                    <a:pos x="75" y="200"/>
                  </a:cxn>
                  <a:cxn ang="0">
                    <a:pos x="177" y="105"/>
                  </a:cxn>
                  <a:cxn ang="0">
                    <a:pos x="51" y="0"/>
                  </a:cxn>
                </a:cxnLst>
                <a:rect l="0" t="0" r="r" b="b"/>
                <a:pathLst>
                  <a:path w="177" h="200">
                    <a:moveTo>
                      <a:pt x="51" y="0"/>
                    </a:moveTo>
                    <a:cubicBezTo>
                      <a:pt x="21" y="125"/>
                      <a:pt x="21" y="125"/>
                      <a:pt x="21" y="125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75" y="200"/>
                      <a:pt x="75" y="200"/>
                      <a:pt x="75" y="200"/>
                    </a:cubicBezTo>
                    <a:cubicBezTo>
                      <a:pt x="125" y="192"/>
                      <a:pt x="165" y="154"/>
                      <a:pt x="177" y="105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AB1F1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ïṥlïde">
                <a:extLst>
                  <a:ext uri="{FF2B5EF4-FFF2-40B4-BE49-F238E27FC236}">
                    <a16:creationId xmlns:a16="http://schemas.microsoft.com/office/drawing/2014/main" xmlns="" id="{432FDFEE-34CF-464F-992A-D717895B0683}"/>
                  </a:ext>
                </a:extLst>
              </p:cNvPr>
              <p:cNvSpPr/>
              <p:nvPr/>
            </p:nvSpPr>
            <p:spPr bwMode="auto">
              <a:xfrm>
                <a:off x="4788847" y="3588113"/>
                <a:ext cx="257232" cy="630262"/>
              </a:xfrm>
              <a:custGeom>
                <a:avLst/>
                <a:gdLst/>
                <a:ahLst/>
                <a:cxnLst>
                  <a:cxn ang="0">
                    <a:pos x="27" y="9"/>
                  </a:cxn>
                  <a:cxn ang="0">
                    <a:pos x="26" y="41"/>
                  </a:cxn>
                  <a:cxn ang="0">
                    <a:pos x="34" y="75"/>
                  </a:cxn>
                  <a:cxn ang="0">
                    <a:pos x="22" y="74"/>
                  </a:cxn>
                  <a:cxn ang="0">
                    <a:pos x="7" y="54"/>
                  </a:cxn>
                  <a:cxn ang="0">
                    <a:pos x="7" y="37"/>
                  </a:cxn>
                  <a:cxn ang="0">
                    <a:pos x="8" y="0"/>
                  </a:cxn>
                  <a:cxn ang="0">
                    <a:pos x="27" y="9"/>
                  </a:cxn>
                </a:cxnLst>
                <a:rect l="0" t="0" r="r" b="b"/>
                <a:pathLst>
                  <a:path w="38" h="93">
                    <a:moveTo>
                      <a:pt x="27" y="9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8" y="93"/>
                      <a:pt x="22" y="74"/>
                    </a:cubicBezTo>
                    <a:cubicBezTo>
                      <a:pt x="10" y="58"/>
                      <a:pt x="12" y="60"/>
                      <a:pt x="7" y="54"/>
                    </a:cubicBezTo>
                    <a:cubicBezTo>
                      <a:pt x="0" y="45"/>
                      <a:pt x="3" y="43"/>
                      <a:pt x="7" y="37"/>
                    </a:cubicBezTo>
                    <a:cubicBezTo>
                      <a:pt x="12" y="31"/>
                      <a:pt x="8" y="0"/>
                      <a:pt x="8" y="0"/>
                    </a:cubicBezTo>
                    <a:lnTo>
                      <a:pt x="27" y="9"/>
                    </a:ln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îşļíḓê">
                <a:extLst>
                  <a:ext uri="{FF2B5EF4-FFF2-40B4-BE49-F238E27FC236}">
                    <a16:creationId xmlns:a16="http://schemas.microsoft.com/office/drawing/2014/main" xmlns="" id="{DA655021-F099-4C7C-8D70-71E15DEDCD62}"/>
                  </a:ext>
                </a:extLst>
              </p:cNvPr>
              <p:cNvSpPr/>
              <p:nvPr/>
            </p:nvSpPr>
            <p:spPr bwMode="auto">
              <a:xfrm>
                <a:off x="4788847" y="3825455"/>
                <a:ext cx="257232" cy="406179"/>
              </a:xfrm>
              <a:custGeom>
                <a:avLst/>
                <a:gdLst/>
                <a:ahLst/>
                <a:cxnLst>
                  <a:cxn ang="0">
                    <a:pos x="23" y="40"/>
                  </a:cxn>
                  <a:cxn ang="0">
                    <a:pos x="6" y="18"/>
                  </a:cxn>
                  <a:cxn ang="0">
                    <a:pos x="8" y="0"/>
                  </a:cxn>
                  <a:cxn ang="0">
                    <a:pos x="33" y="36"/>
                  </a:cxn>
                  <a:cxn ang="0">
                    <a:pos x="35" y="41"/>
                  </a:cxn>
                  <a:cxn ang="0">
                    <a:pos x="23" y="40"/>
                  </a:cxn>
                </a:cxnLst>
                <a:rect l="0" t="0" r="r" b="b"/>
                <a:pathLst>
                  <a:path w="38" h="60">
                    <a:moveTo>
                      <a:pt x="23" y="40"/>
                    </a:moveTo>
                    <a:cubicBezTo>
                      <a:pt x="10" y="23"/>
                      <a:pt x="11" y="25"/>
                      <a:pt x="6" y="18"/>
                    </a:cubicBezTo>
                    <a:cubicBezTo>
                      <a:pt x="0" y="9"/>
                      <a:pt x="3" y="7"/>
                      <a:pt x="8" y="0"/>
                    </a:cubicBezTo>
                    <a:cubicBezTo>
                      <a:pt x="9" y="0"/>
                      <a:pt x="22" y="25"/>
                      <a:pt x="33" y="36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1"/>
                      <a:pt x="38" y="60"/>
                      <a:pt x="23" y="40"/>
                    </a:cubicBezTo>
                    <a:close/>
                  </a:path>
                </a:pathLst>
              </a:custGeom>
              <a:solidFill>
                <a:srgbClr val="28282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îś1îde">
                <a:extLst>
                  <a:ext uri="{FF2B5EF4-FFF2-40B4-BE49-F238E27FC236}">
                    <a16:creationId xmlns:a16="http://schemas.microsoft.com/office/drawing/2014/main" xmlns="" id="{29154372-398E-4A0D-9BF7-09F34E6D133E}"/>
                  </a:ext>
                </a:extLst>
              </p:cNvPr>
              <p:cNvSpPr/>
              <p:nvPr/>
            </p:nvSpPr>
            <p:spPr bwMode="auto">
              <a:xfrm>
                <a:off x="4334934" y="3385244"/>
                <a:ext cx="47292" cy="270933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2" y="40"/>
                  </a:cxn>
                  <a:cxn ang="0">
                    <a:pos x="5" y="40"/>
                  </a:cxn>
                  <a:cxn ang="0">
                    <a:pos x="7" y="38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38"/>
                  </a:cxn>
                </a:cxnLst>
                <a:rect l="0" t="0" r="r" b="b"/>
                <a:pathLst>
                  <a:path w="7" h="40">
                    <a:moveTo>
                      <a:pt x="0" y="38"/>
                    </a:moveTo>
                    <a:cubicBezTo>
                      <a:pt x="0" y="39"/>
                      <a:pt x="1" y="40"/>
                      <a:pt x="2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40"/>
                      <a:pt x="7" y="39"/>
                      <a:pt x="7" y="3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ïṥ1iḑè">
                <a:extLst>
                  <a:ext uri="{FF2B5EF4-FFF2-40B4-BE49-F238E27FC236}">
                    <a16:creationId xmlns:a16="http://schemas.microsoft.com/office/drawing/2014/main" xmlns="" id="{8C1B637D-600C-49FA-802A-417CFEA528CC}"/>
                  </a:ext>
                </a:extLst>
              </p:cNvPr>
              <p:cNvSpPr/>
              <p:nvPr/>
            </p:nvSpPr>
            <p:spPr bwMode="auto">
              <a:xfrm>
                <a:off x="4037040" y="3296848"/>
                <a:ext cx="697443" cy="115357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2" y="17"/>
                  </a:cxn>
                  <a:cxn ang="0">
                    <a:pos x="101" y="17"/>
                  </a:cxn>
                  <a:cxn ang="0">
                    <a:pos x="103" y="15"/>
                  </a:cxn>
                  <a:cxn ang="0">
                    <a:pos x="103" y="2"/>
                  </a:cxn>
                  <a:cxn ang="0">
                    <a:pos x="10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15"/>
                  </a:cxn>
                </a:cxnLst>
                <a:rect l="0" t="0" r="r" b="b"/>
                <a:pathLst>
                  <a:path w="103" h="17">
                    <a:moveTo>
                      <a:pt x="0" y="15"/>
                    </a:moveTo>
                    <a:cubicBezTo>
                      <a:pt x="0" y="16"/>
                      <a:pt x="1" y="17"/>
                      <a:pt x="2" y="17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2" y="17"/>
                      <a:pt x="103" y="16"/>
                      <a:pt x="103" y="15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3" y="1"/>
                      <a:pt x="102" y="0"/>
                      <a:pt x="10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3" name="iṣľídè">
                <a:extLst>
                  <a:ext uri="{FF2B5EF4-FFF2-40B4-BE49-F238E27FC236}">
                    <a16:creationId xmlns:a16="http://schemas.microsoft.com/office/drawing/2014/main" xmlns="" id="{53526CEE-D015-4DE1-A3BB-6F1D9E9605BD}"/>
                  </a:ext>
                </a:extLst>
              </p:cNvPr>
              <p:cNvSpPr/>
              <p:nvPr/>
            </p:nvSpPr>
            <p:spPr bwMode="auto">
              <a:xfrm>
                <a:off x="4321233" y="3581483"/>
                <a:ext cx="68065" cy="250602"/>
              </a:xfrm>
              <a:prstGeom prst="rect">
                <a:avLst/>
              </a:prstGeom>
              <a:solidFill>
                <a:srgbClr val="D8D2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endParaRPr lang="zh-CN" altLang="en-US"/>
              </a:p>
            </p:txBody>
          </p:sp>
          <p:sp>
            <p:nvSpPr>
              <p:cNvPr id="34" name="iṧľîḋé">
                <a:extLst>
                  <a:ext uri="{FF2B5EF4-FFF2-40B4-BE49-F238E27FC236}">
                    <a16:creationId xmlns:a16="http://schemas.microsoft.com/office/drawing/2014/main" xmlns="" id="{628D4FB9-FC85-4AB7-9A1C-94AFB06BE941}"/>
                  </a:ext>
                </a:extLst>
              </p:cNvPr>
              <p:cNvSpPr/>
              <p:nvPr/>
            </p:nvSpPr>
            <p:spPr bwMode="auto">
              <a:xfrm>
                <a:off x="4361895" y="3784793"/>
                <a:ext cx="257674" cy="27756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8" y="27"/>
                  </a:cxn>
                  <a:cxn ang="0">
                    <a:pos x="38" y="41"/>
                  </a:cxn>
                  <a:cxn ang="0">
                    <a:pos x="32" y="41"/>
                  </a:cxn>
                  <a:cxn ang="0">
                    <a:pos x="32" y="29"/>
                  </a:cxn>
                  <a:cxn ang="0">
                    <a:pos x="0" y="10"/>
                  </a:cxn>
                  <a:cxn ang="0">
                    <a:pos x="0" y="1"/>
                  </a:cxn>
                  <a:cxn ang="0">
                    <a:pos x="5" y="0"/>
                  </a:cxn>
                </a:cxnLst>
                <a:rect l="0" t="0" r="r" b="b"/>
                <a:pathLst>
                  <a:path w="38" h="41">
                    <a:moveTo>
                      <a:pt x="5" y="0"/>
                    </a:moveTo>
                    <a:cubicBezTo>
                      <a:pt x="8" y="3"/>
                      <a:pt x="38" y="26"/>
                      <a:pt x="38" y="27"/>
                    </a:cubicBezTo>
                    <a:cubicBezTo>
                      <a:pt x="38" y="29"/>
                      <a:pt x="38" y="41"/>
                      <a:pt x="38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ïSḷiḍe">
                <a:extLst>
                  <a:ext uri="{FF2B5EF4-FFF2-40B4-BE49-F238E27FC236}">
                    <a16:creationId xmlns:a16="http://schemas.microsoft.com/office/drawing/2014/main" xmlns="" id="{3701FE29-46C4-4CC2-A917-DF09CCC6EA4D}"/>
                  </a:ext>
                </a:extLst>
              </p:cNvPr>
              <p:cNvSpPr/>
              <p:nvPr/>
            </p:nvSpPr>
            <p:spPr bwMode="auto">
              <a:xfrm>
                <a:off x="4118365" y="3777722"/>
                <a:ext cx="250602" cy="278005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0" y="27"/>
                  </a:cxn>
                  <a:cxn ang="0">
                    <a:pos x="0" y="41"/>
                  </a:cxn>
                  <a:cxn ang="0">
                    <a:pos x="5" y="41"/>
                  </a:cxn>
                  <a:cxn ang="0">
                    <a:pos x="5" y="29"/>
                  </a:cxn>
                  <a:cxn ang="0">
                    <a:pos x="37" y="10"/>
                  </a:cxn>
                  <a:cxn ang="0">
                    <a:pos x="37" y="1"/>
                  </a:cxn>
                  <a:cxn ang="0">
                    <a:pos x="33" y="0"/>
                  </a:cxn>
                </a:cxnLst>
                <a:rect l="0" t="0" r="r" b="b"/>
                <a:pathLst>
                  <a:path w="37" h="41">
                    <a:moveTo>
                      <a:pt x="33" y="0"/>
                    </a:moveTo>
                    <a:cubicBezTo>
                      <a:pt x="29" y="3"/>
                      <a:pt x="0" y="26"/>
                      <a:pt x="0" y="27"/>
                    </a:cubicBezTo>
                    <a:cubicBezTo>
                      <a:pt x="0" y="29"/>
                      <a:pt x="0" y="41"/>
                      <a:pt x="0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"/>
                      <a:pt x="37" y="1"/>
                      <a:pt x="37" y="1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íś1iḍè">
                <a:extLst>
                  <a:ext uri="{FF2B5EF4-FFF2-40B4-BE49-F238E27FC236}">
                    <a16:creationId xmlns:a16="http://schemas.microsoft.com/office/drawing/2014/main" xmlns="" id="{9044B1C3-208A-434A-ACC3-3DF8F0CD1F32}"/>
                  </a:ext>
                </a:extLst>
              </p:cNvPr>
              <p:cNvSpPr/>
              <p:nvPr/>
            </p:nvSpPr>
            <p:spPr bwMode="auto">
              <a:xfrm>
                <a:off x="4043670" y="3777722"/>
                <a:ext cx="297894" cy="162648"/>
              </a:xfrm>
              <a:custGeom>
                <a:avLst/>
                <a:gdLst/>
                <a:ahLst/>
                <a:cxnLst>
                  <a:cxn ang="0">
                    <a:pos x="674" y="0"/>
                  </a:cxn>
                  <a:cxn ang="0">
                    <a:pos x="0" y="184"/>
                  </a:cxn>
                  <a:cxn ang="0">
                    <a:pos x="0" y="368"/>
                  </a:cxn>
                  <a:cxn ang="0">
                    <a:pos x="61" y="368"/>
                  </a:cxn>
                  <a:cxn ang="0">
                    <a:pos x="61" y="276"/>
                  </a:cxn>
                  <a:cxn ang="0">
                    <a:pos x="628" y="138"/>
                  </a:cxn>
                  <a:cxn ang="0">
                    <a:pos x="674" y="0"/>
                  </a:cxn>
                </a:cxnLst>
                <a:rect l="0" t="0" r="r" b="b"/>
                <a:pathLst>
                  <a:path w="674" h="368">
                    <a:moveTo>
                      <a:pt x="674" y="0"/>
                    </a:moveTo>
                    <a:lnTo>
                      <a:pt x="0" y="184"/>
                    </a:lnTo>
                    <a:lnTo>
                      <a:pt x="0" y="368"/>
                    </a:lnTo>
                    <a:lnTo>
                      <a:pt x="61" y="368"/>
                    </a:lnTo>
                    <a:lnTo>
                      <a:pt x="61" y="276"/>
                    </a:lnTo>
                    <a:lnTo>
                      <a:pt x="628" y="138"/>
                    </a:lnTo>
                    <a:lnTo>
                      <a:pt x="674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7" name="ïsḻiḍé">
                <a:extLst>
                  <a:ext uri="{FF2B5EF4-FFF2-40B4-BE49-F238E27FC236}">
                    <a16:creationId xmlns:a16="http://schemas.microsoft.com/office/drawing/2014/main" xmlns="" id="{ECC9F4D6-4250-44F4-8574-BB02DCFC590E}"/>
                  </a:ext>
                </a:extLst>
              </p:cNvPr>
              <p:cNvSpPr/>
              <p:nvPr/>
            </p:nvSpPr>
            <p:spPr bwMode="auto">
              <a:xfrm>
                <a:off x="4382226" y="3777722"/>
                <a:ext cx="298336" cy="1626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75" y="184"/>
                  </a:cxn>
                  <a:cxn ang="0">
                    <a:pos x="675" y="368"/>
                  </a:cxn>
                  <a:cxn ang="0">
                    <a:pos x="613" y="368"/>
                  </a:cxn>
                  <a:cxn ang="0">
                    <a:pos x="613" y="276"/>
                  </a:cxn>
                  <a:cxn ang="0">
                    <a:pos x="46" y="138"/>
                  </a:cxn>
                  <a:cxn ang="0">
                    <a:pos x="0" y="0"/>
                  </a:cxn>
                </a:cxnLst>
                <a:rect l="0" t="0" r="r" b="b"/>
                <a:pathLst>
                  <a:path w="675" h="368">
                    <a:moveTo>
                      <a:pt x="0" y="0"/>
                    </a:moveTo>
                    <a:lnTo>
                      <a:pt x="675" y="184"/>
                    </a:lnTo>
                    <a:lnTo>
                      <a:pt x="675" y="368"/>
                    </a:lnTo>
                    <a:lnTo>
                      <a:pt x="613" y="368"/>
                    </a:lnTo>
                    <a:lnTo>
                      <a:pt x="613" y="276"/>
                    </a:lnTo>
                    <a:lnTo>
                      <a:pt x="46" y="1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8" name="işḻïḓè">
                <a:extLst>
                  <a:ext uri="{FF2B5EF4-FFF2-40B4-BE49-F238E27FC236}">
                    <a16:creationId xmlns:a16="http://schemas.microsoft.com/office/drawing/2014/main" xmlns="" id="{86C406F1-254F-4247-AEC9-F5D9E0703D1D}"/>
                  </a:ext>
                </a:extLst>
              </p:cNvPr>
              <p:cNvSpPr/>
              <p:nvPr/>
            </p:nvSpPr>
            <p:spPr bwMode="auto">
              <a:xfrm>
                <a:off x="4172286" y="3066577"/>
                <a:ext cx="887495" cy="724846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125" y="14"/>
                  </a:cxn>
                  <a:cxn ang="0">
                    <a:pos x="131" y="25"/>
                  </a:cxn>
                  <a:cxn ang="0">
                    <a:pos x="119" y="107"/>
                  </a:cxn>
                  <a:cxn ang="0">
                    <a:pos x="97" y="103"/>
                  </a:cxn>
                  <a:cxn ang="0">
                    <a:pos x="100" y="37"/>
                  </a:cxn>
                  <a:cxn ang="0">
                    <a:pos x="0" y="31"/>
                  </a:cxn>
                  <a:cxn ang="0">
                    <a:pos x="45" y="0"/>
                  </a:cxn>
                </a:cxnLst>
                <a:rect l="0" t="0" r="r" b="b"/>
                <a:pathLst>
                  <a:path w="131" h="107">
                    <a:moveTo>
                      <a:pt x="45" y="0"/>
                    </a:moveTo>
                    <a:cubicBezTo>
                      <a:pt x="50" y="1"/>
                      <a:pt x="122" y="13"/>
                      <a:pt x="125" y="14"/>
                    </a:cubicBezTo>
                    <a:cubicBezTo>
                      <a:pt x="130" y="16"/>
                      <a:pt x="131" y="22"/>
                      <a:pt x="131" y="25"/>
                    </a:cubicBezTo>
                    <a:cubicBezTo>
                      <a:pt x="130" y="27"/>
                      <a:pt x="119" y="107"/>
                      <a:pt x="119" y="107"/>
                    </a:cubicBezTo>
                    <a:cubicBezTo>
                      <a:pt x="97" y="103"/>
                      <a:pt x="97" y="103"/>
                      <a:pt x="97" y="103"/>
                    </a:cubicBezTo>
                    <a:cubicBezTo>
                      <a:pt x="97" y="103"/>
                      <a:pt x="93" y="73"/>
                      <a:pt x="100" y="37"/>
                    </a:cubicBezTo>
                    <a:cubicBezTo>
                      <a:pt x="100" y="37"/>
                      <a:pt x="0" y="44"/>
                      <a:pt x="0" y="31"/>
                    </a:cubicBezTo>
                    <a:cubicBezTo>
                      <a:pt x="0" y="18"/>
                      <a:pt x="45" y="0"/>
                      <a:pt x="45" y="0"/>
                    </a:cubicBezTo>
                    <a:close/>
                  </a:path>
                </a:pathLst>
              </a:custGeom>
              <a:solidFill>
                <a:srgbClr val="28282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îSḻiḋê">
                <a:extLst>
                  <a:ext uri="{FF2B5EF4-FFF2-40B4-BE49-F238E27FC236}">
                    <a16:creationId xmlns:a16="http://schemas.microsoft.com/office/drawing/2014/main" xmlns="" id="{DA35B167-305F-4326-8E13-41B4EABDB4C7}"/>
                  </a:ext>
                </a:extLst>
              </p:cNvPr>
              <p:cNvSpPr/>
              <p:nvPr/>
            </p:nvSpPr>
            <p:spPr bwMode="auto">
              <a:xfrm>
                <a:off x="4165656" y="3107239"/>
                <a:ext cx="846832" cy="677554"/>
              </a:xfrm>
              <a:custGeom>
                <a:avLst/>
                <a:gdLst/>
                <a:ahLst/>
                <a:cxnLst>
                  <a:cxn ang="0">
                    <a:pos x="101" y="31"/>
                  </a:cxn>
                  <a:cxn ang="0">
                    <a:pos x="0" y="25"/>
                  </a:cxn>
                  <a:cxn ang="0">
                    <a:pos x="23" y="0"/>
                  </a:cxn>
                  <a:cxn ang="0">
                    <a:pos x="119" y="15"/>
                  </a:cxn>
                  <a:cxn ang="0">
                    <a:pos x="122" y="19"/>
                  </a:cxn>
                  <a:cxn ang="0">
                    <a:pos x="115" y="100"/>
                  </a:cxn>
                  <a:cxn ang="0">
                    <a:pos x="98" y="97"/>
                  </a:cxn>
                  <a:cxn ang="0">
                    <a:pos x="101" y="31"/>
                  </a:cxn>
                </a:cxnLst>
                <a:rect l="0" t="0" r="r" b="b"/>
                <a:pathLst>
                  <a:path w="125" h="100">
                    <a:moveTo>
                      <a:pt x="101" y="31"/>
                    </a:moveTo>
                    <a:cubicBezTo>
                      <a:pt x="101" y="31"/>
                      <a:pt x="0" y="38"/>
                      <a:pt x="0" y="25"/>
                    </a:cubicBezTo>
                    <a:cubicBezTo>
                      <a:pt x="0" y="17"/>
                      <a:pt x="9" y="6"/>
                      <a:pt x="23" y="0"/>
                    </a:cubicBezTo>
                    <a:cubicBezTo>
                      <a:pt x="43" y="3"/>
                      <a:pt x="100" y="8"/>
                      <a:pt x="119" y="15"/>
                    </a:cubicBezTo>
                    <a:cubicBezTo>
                      <a:pt x="122" y="16"/>
                      <a:pt x="121" y="18"/>
                      <a:pt x="122" y="19"/>
                    </a:cubicBezTo>
                    <a:cubicBezTo>
                      <a:pt x="125" y="25"/>
                      <a:pt x="117" y="85"/>
                      <a:pt x="115" y="100"/>
                    </a:cubicBezTo>
                    <a:cubicBezTo>
                      <a:pt x="98" y="97"/>
                      <a:pt x="98" y="97"/>
                      <a:pt x="98" y="97"/>
                    </a:cubicBezTo>
                    <a:cubicBezTo>
                      <a:pt x="98" y="97"/>
                      <a:pt x="94" y="67"/>
                      <a:pt x="101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íS1íḑe">
                <a:extLst>
                  <a:ext uri="{FF2B5EF4-FFF2-40B4-BE49-F238E27FC236}">
                    <a16:creationId xmlns:a16="http://schemas.microsoft.com/office/drawing/2014/main" xmlns="" id="{D10DC2F4-AECE-457D-B7CE-45FA089B95CD}"/>
                  </a:ext>
                </a:extLst>
              </p:cNvPr>
              <p:cNvSpPr/>
              <p:nvPr/>
            </p:nvSpPr>
            <p:spPr bwMode="auto">
              <a:xfrm>
                <a:off x="4842769" y="2809345"/>
                <a:ext cx="331926" cy="8132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5" y="2"/>
                  </a:cxn>
                  <a:cxn ang="0">
                    <a:pos x="33" y="0"/>
                  </a:cxn>
                  <a:cxn ang="0">
                    <a:pos x="48" y="7"/>
                  </a:cxn>
                  <a:cxn ang="0">
                    <a:pos x="43" y="9"/>
                  </a:cxn>
                  <a:cxn ang="0">
                    <a:pos x="24" y="10"/>
                  </a:cxn>
                  <a:cxn ang="0">
                    <a:pos x="15" y="10"/>
                  </a:cxn>
                  <a:cxn ang="0">
                    <a:pos x="2" y="11"/>
                  </a:cxn>
                  <a:cxn ang="0">
                    <a:pos x="0" y="2"/>
                  </a:cxn>
                </a:cxnLst>
                <a:rect l="0" t="0" r="r" b="b"/>
                <a:pathLst>
                  <a:path w="49" h="12">
                    <a:moveTo>
                      <a:pt x="0" y="2"/>
                    </a:moveTo>
                    <a:cubicBezTo>
                      <a:pt x="5" y="1"/>
                      <a:pt x="13" y="2"/>
                      <a:pt x="15" y="2"/>
                    </a:cubicBezTo>
                    <a:cubicBezTo>
                      <a:pt x="17" y="2"/>
                      <a:pt x="31" y="0"/>
                      <a:pt x="33" y="0"/>
                    </a:cubicBezTo>
                    <a:cubicBezTo>
                      <a:pt x="35" y="1"/>
                      <a:pt x="45" y="5"/>
                      <a:pt x="48" y="7"/>
                    </a:cubicBezTo>
                    <a:cubicBezTo>
                      <a:pt x="48" y="7"/>
                      <a:pt x="49" y="12"/>
                      <a:pt x="43" y="9"/>
                    </a:cubicBezTo>
                    <a:cubicBezTo>
                      <a:pt x="33" y="6"/>
                      <a:pt x="29" y="9"/>
                      <a:pt x="24" y="10"/>
                    </a:cubicBezTo>
                    <a:cubicBezTo>
                      <a:pt x="19" y="11"/>
                      <a:pt x="17" y="10"/>
                      <a:pt x="15" y="10"/>
                    </a:cubicBezTo>
                    <a:cubicBezTo>
                      <a:pt x="13" y="10"/>
                      <a:pt x="2" y="11"/>
                      <a:pt x="2" y="11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1" name="íṧ1ïḓè">
                <a:extLst>
                  <a:ext uri="{FF2B5EF4-FFF2-40B4-BE49-F238E27FC236}">
                    <a16:creationId xmlns:a16="http://schemas.microsoft.com/office/drawing/2014/main" xmlns="" id="{5C459A00-3ACC-4A0A-B2B0-505E299932CF}"/>
                  </a:ext>
                </a:extLst>
              </p:cNvPr>
              <p:cNvSpPr/>
              <p:nvPr/>
            </p:nvSpPr>
            <p:spPr bwMode="auto">
              <a:xfrm>
                <a:off x="4856470" y="2809345"/>
                <a:ext cx="40662" cy="1082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7" y="0"/>
                  </a:cxn>
                  <a:cxn ang="0">
                    <a:pos x="92" y="245"/>
                  </a:cxn>
                  <a:cxn ang="0">
                    <a:pos x="15" y="245"/>
                  </a:cxn>
                  <a:cxn ang="0">
                    <a:pos x="0" y="0"/>
                  </a:cxn>
                </a:cxnLst>
                <a:rect l="0" t="0" r="r" b="b"/>
                <a:pathLst>
                  <a:path w="92" h="245">
                    <a:moveTo>
                      <a:pt x="0" y="0"/>
                    </a:moveTo>
                    <a:lnTo>
                      <a:pt x="77" y="0"/>
                    </a:lnTo>
                    <a:lnTo>
                      <a:pt x="92" y="245"/>
                    </a:lnTo>
                    <a:lnTo>
                      <a:pt x="15" y="2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2" name="ísliḑê">
                <a:extLst>
                  <a:ext uri="{FF2B5EF4-FFF2-40B4-BE49-F238E27FC236}">
                    <a16:creationId xmlns:a16="http://schemas.microsoft.com/office/drawing/2014/main" xmlns="" id="{F43EA2CA-6A06-4E17-9798-70CF2B4B2A32}"/>
                  </a:ext>
                </a:extLst>
              </p:cNvPr>
              <p:cNvSpPr/>
              <p:nvPr/>
            </p:nvSpPr>
            <p:spPr bwMode="auto">
              <a:xfrm>
                <a:off x="4253610" y="2416425"/>
                <a:ext cx="616561" cy="535237"/>
              </a:xfrm>
              <a:custGeom>
                <a:avLst/>
                <a:gdLst/>
                <a:ahLst/>
                <a:cxnLst>
                  <a:cxn ang="0">
                    <a:pos x="26" y="13"/>
                  </a:cxn>
                  <a:cxn ang="0">
                    <a:pos x="44" y="51"/>
                  </a:cxn>
                  <a:cxn ang="0">
                    <a:pos x="91" y="57"/>
                  </a:cxn>
                  <a:cxn ang="0">
                    <a:pos x="91" y="77"/>
                  </a:cxn>
                  <a:cxn ang="0">
                    <a:pos x="32" y="74"/>
                  </a:cxn>
                  <a:cxn ang="0">
                    <a:pos x="4" y="15"/>
                  </a:cxn>
                  <a:cxn ang="0">
                    <a:pos x="26" y="13"/>
                  </a:cxn>
                </a:cxnLst>
                <a:rect l="0" t="0" r="r" b="b"/>
                <a:pathLst>
                  <a:path w="91" h="79">
                    <a:moveTo>
                      <a:pt x="26" y="13"/>
                    </a:moveTo>
                    <a:cubicBezTo>
                      <a:pt x="31" y="20"/>
                      <a:pt x="41" y="48"/>
                      <a:pt x="44" y="51"/>
                    </a:cubicBezTo>
                    <a:cubicBezTo>
                      <a:pt x="52" y="58"/>
                      <a:pt x="91" y="57"/>
                      <a:pt x="91" y="57"/>
                    </a:cubicBezTo>
                    <a:cubicBezTo>
                      <a:pt x="91" y="77"/>
                      <a:pt x="91" y="77"/>
                      <a:pt x="91" y="77"/>
                    </a:cubicBezTo>
                    <a:cubicBezTo>
                      <a:pt x="91" y="77"/>
                      <a:pt x="44" y="79"/>
                      <a:pt x="32" y="74"/>
                    </a:cubicBezTo>
                    <a:cubicBezTo>
                      <a:pt x="24" y="71"/>
                      <a:pt x="0" y="29"/>
                      <a:pt x="4" y="15"/>
                    </a:cubicBezTo>
                    <a:cubicBezTo>
                      <a:pt x="9" y="0"/>
                      <a:pt x="26" y="13"/>
                      <a:pt x="26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îşľïḑe">
                <a:extLst>
                  <a:ext uri="{FF2B5EF4-FFF2-40B4-BE49-F238E27FC236}">
                    <a16:creationId xmlns:a16="http://schemas.microsoft.com/office/drawing/2014/main" xmlns="" id="{28F5D590-B189-4998-9CB7-0E301A3185ED}"/>
                  </a:ext>
                </a:extLst>
              </p:cNvPr>
              <p:cNvSpPr/>
              <p:nvPr/>
            </p:nvSpPr>
            <p:spPr bwMode="auto">
              <a:xfrm>
                <a:off x="3989307" y="2599405"/>
                <a:ext cx="291264" cy="595788"/>
              </a:xfrm>
              <a:custGeom>
                <a:avLst/>
                <a:gdLst/>
                <a:ahLst/>
                <a:cxnLst>
                  <a:cxn ang="0">
                    <a:pos x="2" y="72"/>
                  </a:cxn>
                  <a:cxn ang="0">
                    <a:pos x="18" y="88"/>
                  </a:cxn>
                  <a:cxn ang="0">
                    <a:pos x="29" y="88"/>
                  </a:cxn>
                  <a:cxn ang="0">
                    <a:pos x="43" y="71"/>
                  </a:cxn>
                  <a:cxn ang="0">
                    <a:pos x="41" y="16"/>
                  </a:cxn>
                  <a:cxn ang="0">
                    <a:pos x="25" y="0"/>
                  </a:cxn>
                  <a:cxn ang="0">
                    <a:pos x="14" y="1"/>
                  </a:cxn>
                  <a:cxn ang="0">
                    <a:pos x="0" y="18"/>
                  </a:cxn>
                  <a:cxn ang="0">
                    <a:pos x="2" y="72"/>
                  </a:cxn>
                </a:cxnLst>
                <a:rect l="0" t="0" r="r" b="b"/>
                <a:pathLst>
                  <a:path w="43" h="88">
                    <a:moveTo>
                      <a:pt x="2" y="72"/>
                    </a:moveTo>
                    <a:cubicBezTo>
                      <a:pt x="3" y="81"/>
                      <a:pt x="10" y="88"/>
                      <a:pt x="18" y="88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37" y="87"/>
                      <a:pt x="43" y="80"/>
                      <a:pt x="43" y="71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0" y="7"/>
                      <a:pt x="33" y="0"/>
                      <a:pt x="25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6" y="1"/>
                      <a:pt x="0" y="9"/>
                      <a:pt x="0" y="18"/>
                    </a:cubicBezTo>
                    <a:lnTo>
                      <a:pt x="2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ïSľíḑè">
                <a:extLst>
                  <a:ext uri="{FF2B5EF4-FFF2-40B4-BE49-F238E27FC236}">
                    <a16:creationId xmlns:a16="http://schemas.microsoft.com/office/drawing/2014/main" xmlns="" id="{628F4D6C-1498-4584-9F83-5FA790131C3D}"/>
                  </a:ext>
                </a:extLst>
              </p:cNvPr>
              <p:cNvSpPr/>
              <p:nvPr/>
            </p:nvSpPr>
            <p:spPr bwMode="auto">
              <a:xfrm>
                <a:off x="4700893" y="3005584"/>
                <a:ext cx="751807" cy="74695"/>
              </a:xfrm>
              <a:prstGeom prst="rect">
                <a:avLst/>
              </a:prstGeom>
              <a:solidFill>
                <a:srgbClr val="D8D2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5" name="í$1iḓè">
                <a:extLst>
                  <a:ext uri="{FF2B5EF4-FFF2-40B4-BE49-F238E27FC236}">
                    <a16:creationId xmlns:a16="http://schemas.microsoft.com/office/drawing/2014/main" xmlns="" id="{3602BB3C-F4A1-465E-BADF-7A1E8A25EB1F}"/>
                  </a:ext>
                </a:extLst>
              </p:cNvPr>
              <p:cNvSpPr/>
              <p:nvPr/>
            </p:nvSpPr>
            <p:spPr bwMode="auto">
              <a:xfrm>
                <a:off x="4815808" y="2931331"/>
                <a:ext cx="474244" cy="6099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6" name="iṥļïďé">
                <a:extLst>
                  <a:ext uri="{FF2B5EF4-FFF2-40B4-BE49-F238E27FC236}">
                    <a16:creationId xmlns:a16="http://schemas.microsoft.com/office/drawing/2014/main" xmlns="" id="{09352F63-4EF2-499E-85B6-09A17D45DC3F}"/>
                  </a:ext>
                </a:extLst>
              </p:cNvPr>
              <p:cNvSpPr/>
              <p:nvPr/>
            </p:nvSpPr>
            <p:spPr bwMode="auto">
              <a:xfrm>
                <a:off x="5229058" y="2518081"/>
                <a:ext cx="175908" cy="474244"/>
              </a:xfrm>
              <a:custGeom>
                <a:avLst/>
                <a:gdLst/>
                <a:ahLst/>
                <a:cxnLst>
                  <a:cxn ang="0">
                    <a:pos x="138" y="1073"/>
                  </a:cxn>
                  <a:cxn ang="0">
                    <a:pos x="398" y="31"/>
                  </a:cxn>
                  <a:cxn ang="0">
                    <a:pos x="260" y="0"/>
                  </a:cxn>
                  <a:cxn ang="0">
                    <a:pos x="0" y="1027"/>
                  </a:cxn>
                  <a:cxn ang="0">
                    <a:pos x="138" y="1073"/>
                  </a:cxn>
                </a:cxnLst>
                <a:rect l="0" t="0" r="r" b="b"/>
                <a:pathLst>
                  <a:path w="398" h="1073">
                    <a:moveTo>
                      <a:pt x="138" y="1073"/>
                    </a:moveTo>
                    <a:lnTo>
                      <a:pt x="398" y="31"/>
                    </a:lnTo>
                    <a:lnTo>
                      <a:pt x="260" y="0"/>
                    </a:lnTo>
                    <a:lnTo>
                      <a:pt x="0" y="1027"/>
                    </a:lnTo>
                    <a:lnTo>
                      <a:pt x="138" y="10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í$lîḍé">
                <a:extLst>
                  <a:ext uri="{FF2B5EF4-FFF2-40B4-BE49-F238E27FC236}">
                    <a16:creationId xmlns:a16="http://schemas.microsoft.com/office/drawing/2014/main" xmlns="" id="{D687288E-928F-424F-AB1B-9EE6D58C1004}"/>
                  </a:ext>
                </a:extLst>
              </p:cNvPr>
              <p:cNvSpPr/>
              <p:nvPr/>
            </p:nvSpPr>
            <p:spPr bwMode="auto">
              <a:xfrm>
                <a:off x="4145325" y="2423055"/>
                <a:ext cx="352257" cy="873793"/>
              </a:xfrm>
              <a:custGeom>
                <a:avLst/>
                <a:gdLst/>
                <a:ahLst/>
                <a:cxnLst>
                  <a:cxn ang="0">
                    <a:pos x="1" y="27"/>
                  </a:cxn>
                  <a:cxn ang="0">
                    <a:pos x="13" y="0"/>
                  </a:cxn>
                  <a:cxn ang="0">
                    <a:pos x="31" y="3"/>
                  </a:cxn>
                  <a:cxn ang="0">
                    <a:pos x="50" y="70"/>
                  </a:cxn>
                  <a:cxn ang="0">
                    <a:pos x="49" y="95"/>
                  </a:cxn>
                  <a:cxn ang="0">
                    <a:pos x="1" y="129"/>
                  </a:cxn>
                  <a:cxn ang="0">
                    <a:pos x="1" y="88"/>
                  </a:cxn>
                  <a:cxn ang="0">
                    <a:pos x="1" y="27"/>
                  </a:cxn>
                </a:cxnLst>
                <a:rect l="0" t="0" r="r" b="b"/>
                <a:pathLst>
                  <a:path w="52" h="129">
                    <a:moveTo>
                      <a:pt x="1" y="27"/>
                    </a:moveTo>
                    <a:cubicBezTo>
                      <a:pt x="1" y="4"/>
                      <a:pt x="12" y="0"/>
                      <a:pt x="13" y="0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6" y="5"/>
                      <a:pt x="52" y="61"/>
                      <a:pt x="50" y="70"/>
                    </a:cubicBezTo>
                    <a:cubicBezTo>
                      <a:pt x="51" y="81"/>
                      <a:pt x="48" y="90"/>
                      <a:pt x="49" y="95"/>
                    </a:cubicBezTo>
                    <a:cubicBezTo>
                      <a:pt x="44" y="95"/>
                      <a:pt x="1" y="129"/>
                      <a:pt x="1" y="129"/>
                    </a:cubicBezTo>
                    <a:cubicBezTo>
                      <a:pt x="1" y="129"/>
                      <a:pt x="1" y="104"/>
                      <a:pt x="1" y="88"/>
                    </a:cubicBezTo>
                    <a:cubicBezTo>
                      <a:pt x="2" y="73"/>
                      <a:pt x="0" y="52"/>
                      <a:pt x="1" y="27"/>
                    </a:cubicBez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iṡľïḑe">
                <a:extLst>
                  <a:ext uri="{FF2B5EF4-FFF2-40B4-BE49-F238E27FC236}">
                    <a16:creationId xmlns:a16="http://schemas.microsoft.com/office/drawing/2014/main" xmlns="" id="{4C416AC9-A96D-4A11-8BEF-C38E213CFF19}"/>
                  </a:ext>
                </a:extLst>
              </p:cNvPr>
              <p:cNvSpPr/>
              <p:nvPr/>
            </p:nvSpPr>
            <p:spPr bwMode="auto">
              <a:xfrm>
                <a:off x="4212948" y="2430127"/>
                <a:ext cx="284635" cy="717774"/>
              </a:xfrm>
              <a:custGeom>
                <a:avLst/>
                <a:gdLst/>
                <a:ahLst/>
                <a:cxnLst>
                  <a:cxn ang="0">
                    <a:pos x="337" y="0"/>
                  </a:cxn>
                  <a:cxn ang="0">
                    <a:pos x="491" y="168"/>
                  </a:cxn>
                  <a:cxn ang="0">
                    <a:pos x="644" y="628"/>
                  </a:cxn>
                  <a:cxn ang="0">
                    <a:pos x="598" y="1440"/>
                  </a:cxn>
                  <a:cxn ang="0">
                    <a:pos x="291" y="1624"/>
                  </a:cxn>
                  <a:cxn ang="0">
                    <a:pos x="0" y="138"/>
                  </a:cxn>
                  <a:cxn ang="0">
                    <a:pos x="153" y="0"/>
                  </a:cxn>
                  <a:cxn ang="0">
                    <a:pos x="337" y="0"/>
                  </a:cxn>
                </a:cxnLst>
                <a:rect l="0" t="0" r="r" b="b"/>
                <a:pathLst>
                  <a:path w="644" h="1624">
                    <a:moveTo>
                      <a:pt x="337" y="0"/>
                    </a:moveTo>
                    <a:lnTo>
                      <a:pt x="491" y="168"/>
                    </a:lnTo>
                    <a:lnTo>
                      <a:pt x="644" y="628"/>
                    </a:lnTo>
                    <a:lnTo>
                      <a:pt x="598" y="1440"/>
                    </a:lnTo>
                    <a:lnTo>
                      <a:pt x="291" y="1624"/>
                    </a:lnTo>
                    <a:lnTo>
                      <a:pt x="0" y="138"/>
                    </a:lnTo>
                    <a:lnTo>
                      <a:pt x="153" y="0"/>
                    </a:lnTo>
                    <a:lnTo>
                      <a:pt x="337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îṥľïḑé">
                <a:extLst>
                  <a:ext uri="{FF2B5EF4-FFF2-40B4-BE49-F238E27FC236}">
                    <a16:creationId xmlns:a16="http://schemas.microsoft.com/office/drawing/2014/main" xmlns="" id="{F641FF0F-6E99-4FC5-B4DD-9CA0A53029BB}"/>
                  </a:ext>
                </a:extLst>
              </p:cNvPr>
              <p:cNvSpPr/>
              <p:nvPr/>
            </p:nvSpPr>
            <p:spPr bwMode="auto">
              <a:xfrm>
                <a:off x="4761444" y="2836306"/>
                <a:ext cx="352257" cy="8132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6" y="2"/>
                  </a:cxn>
                  <a:cxn ang="0">
                    <a:pos x="35" y="0"/>
                  </a:cxn>
                  <a:cxn ang="0">
                    <a:pos x="51" y="7"/>
                  </a:cxn>
                  <a:cxn ang="0">
                    <a:pos x="46" y="10"/>
                  </a:cxn>
                  <a:cxn ang="0">
                    <a:pos x="26" y="11"/>
                  </a:cxn>
                  <a:cxn ang="0">
                    <a:pos x="16" y="11"/>
                  </a:cxn>
                  <a:cxn ang="0">
                    <a:pos x="2" y="12"/>
                  </a:cxn>
                  <a:cxn ang="0">
                    <a:pos x="0" y="2"/>
                  </a:cxn>
                </a:cxnLst>
                <a:rect l="0" t="0" r="r" b="b"/>
                <a:pathLst>
                  <a:path w="52" h="12">
                    <a:moveTo>
                      <a:pt x="0" y="2"/>
                    </a:moveTo>
                    <a:cubicBezTo>
                      <a:pt x="5" y="1"/>
                      <a:pt x="14" y="2"/>
                      <a:pt x="16" y="2"/>
                    </a:cubicBezTo>
                    <a:cubicBezTo>
                      <a:pt x="18" y="2"/>
                      <a:pt x="33" y="0"/>
                      <a:pt x="35" y="0"/>
                    </a:cubicBezTo>
                    <a:cubicBezTo>
                      <a:pt x="37" y="1"/>
                      <a:pt x="48" y="5"/>
                      <a:pt x="51" y="7"/>
                    </a:cubicBezTo>
                    <a:cubicBezTo>
                      <a:pt x="51" y="7"/>
                      <a:pt x="52" y="12"/>
                      <a:pt x="46" y="10"/>
                    </a:cubicBezTo>
                    <a:cubicBezTo>
                      <a:pt x="35" y="7"/>
                      <a:pt x="31" y="10"/>
                      <a:pt x="26" y="11"/>
                    </a:cubicBezTo>
                    <a:cubicBezTo>
                      <a:pt x="21" y="12"/>
                      <a:pt x="18" y="11"/>
                      <a:pt x="16" y="11"/>
                    </a:cubicBezTo>
                    <a:cubicBezTo>
                      <a:pt x="14" y="11"/>
                      <a:pt x="2" y="12"/>
                      <a:pt x="2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0" name="îşlîḍé">
                <a:extLst>
                  <a:ext uri="{FF2B5EF4-FFF2-40B4-BE49-F238E27FC236}">
                    <a16:creationId xmlns:a16="http://schemas.microsoft.com/office/drawing/2014/main" xmlns="" id="{A8C3FB21-F8EE-4A61-BAAC-C9AC85398DB5}"/>
                  </a:ext>
                </a:extLst>
              </p:cNvPr>
              <p:cNvSpPr/>
              <p:nvPr/>
            </p:nvSpPr>
            <p:spPr bwMode="auto">
              <a:xfrm>
                <a:off x="4226649" y="2118531"/>
                <a:ext cx="203310" cy="379218"/>
              </a:xfrm>
              <a:custGeom>
                <a:avLst/>
                <a:gdLst/>
                <a:ahLst/>
                <a:cxnLst>
                  <a:cxn ang="0">
                    <a:pos x="30" y="30"/>
                  </a:cxn>
                  <a:cxn ang="0">
                    <a:pos x="23" y="49"/>
                  </a:cxn>
                  <a:cxn ang="0">
                    <a:pos x="13" y="52"/>
                  </a:cxn>
                  <a:cxn ang="0">
                    <a:pos x="0" y="45"/>
                  </a:cxn>
                  <a:cxn ang="0">
                    <a:pos x="5" y="11"/>
                  </a:cxn>
                  <a:cxn ang="0">
                    <a:pos x="30" y="30"/>
                  </a:cxn>
                </a:cxnLst>
                <a:rect l="0" t="0" r="r" b="b"/>
                <a:pathLst>
                  <a:path w="30" h="56">
                    <a:moveTo>
                      <a:pt x="30" y="30"/>
                    </a:moveTo>
                    <a:cubicBezTo>
                      <a:pt x="23" y="36"/>
                      <a:pt x="22" y="45"/>
                      <a:pt x="23" y="49"/>
                    </a:cubicBezTo>
                    <a:cubicBezTo>
                      <a:pt x="24" y="55"/>
                      <a:pt x="22" y="56"/>
                      <a:pt x="13" y="52"/>
                    </a:cubicBezTo>
                    <a:cubicBezTo>
                      <a:pt x="6" y="48"/>
                      <a:pt x="5" y="47"/>
                      <a:pt x="0" y="45"/>
                    </a:cubicBezTo>
                    <a:cubicBezTo>
                      <a:pt x="3" y="42"/>
                      <a:pt x="8" y="23"/>
                      <a:pt x="5" y="11"/>
                    </a:cubicBezTo>
                    <a:cubicBezTo>
                      <a:pt x="3" y="0"/>
                      <a:pt x="30" y="30"/>
                      <a:pt x="30" y="30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i$ľïďe">
                <a:extLst>
                  <a:ext uri="{FF2B5EF4-FFF2-40B4-BE49-F238E27FC236}">
                    <a16:creationId xmlns:a16="http://schemas.microsoft.com/office/drawing/2014/main" xmlns="" id="{A7E1F969-87DE-4898-9093-FE7FA09693FB}"/>
                  </a:ext>
                </a:extLst>
              </p:cNvPr>
              <p:cNvSpPr/>
              <p:nvPr/>
            </p:nvSpPr>
            <p:spPr bwMode="auto">
              <a:xfrm>
                <a:off x="4226649" y="2145492"/>
                <a:ext cx="230271" cy="30496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34" y="24"/>
                  </a:cxn>
                  <a:cxn ang="0">
                    <a:pos x="10" y="45"/>
                  </a:cxn>
                  <a:cxn ang="0">
                    <a:pos x="0" y="40"/>
                  </a:cxn>
                  <a:cxn ang="0">
                    <a:pos x="6" y="6"/>
                  </a:cxn>
                </a:cxnLst>
                <a:rect l="0" t="0" r="r" b="b"/>
                <a:pathLst>
                  <a:path w="34" h="45">
                    <a:moveTo>
                      <a:pt x="6" y="6"/>
                    </a:moveTo>
                    <a:cubicBezTo>
                      <a:pt x="4" y="0"/>
                      <a:pt x="27" y="17"/>
                      <a:pt x="34" y="2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6" y="43"/>
                      <a:pt x="4" y="41"/>
                      <a:pt x="0" y="40"/>
                    </a:cubicBezTo>
                    <a:cubicBezTo>
                      <a:pt x="3" y="37"/>
                      <a:pt x="8" y="18"/>
                      <a:pt x="6" y="6"/>
                    </a:cubicBez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íṣ1îḋè">
                <a:extLst>
                  <a:ext uri="{FF2B5EF4-FFF2-40B4-BE49-F238E27FC236}">
                    <a16:creationId xmlns:a16="http://schemas.microsoft.com/office/drawing/2014/main" xmlns="" id="{C485DB4E-DAA0-4352-8996-125583C35DFA}"/>
                  </a:ext>
                </a:extLst>
              </p:cNvPr>
              <p:cNvSpPr/>
              <p:nvPr/>
            </p:nvSpPr>
            <p:spPr bwMode="auto">
              <a:xfrm>
                <a:off x="4233279" y="1915221"/>
                <a:ext cx="386290" cy="474244"/>
              </a:xfrm>
              <a:custGeom>
                <a:avLst/>
                <a:gdLst/>
                <a:ahLst/>
                <a:cxnLst>
                  <a:cxn ang="0">
                    <a:pos x="4" y="25"/>
                  </a:cxn>
                  <a:cxn ang="0">
                    <a:pos x="24" y="67"/>
                  </a:cxn>
                  <a:cxn ang="0">
                    <a:pos x="53" y="38"/>
                  </a:cxn>
                  <a:cxn ang="0">
                    <a:pos x="36" y="3"/>
                  </a:cxn>
                  <a:cxn ang="0">
                    <a:pos x="4" y="25"/>
                  </a:cxn>
                </a:cxnLst>
                <a:rect l="0" t="0" r="r" b="b"/>
                <a:pathLst>
                  <a:path w="57" h="70">
                    <a:moveTo>
                      <a:pt x="4" y="25"/>
                    </a:moveTo>
                    <a:cubicBezTo>
                      <a:pt x="0" y="43"/>
                      <a:pt x="10" y="64"/>
                      <a:pt x="24" y="67"/>
                    </a:cubicBezTo>
                    <a:cubicBezTo>
                      <a:pt x="39" y="70"/>
                      <a:pt x="49" y="57"/>
                      <a:pt x="53" y="38"/>
                    </a:cubicBezTo>
                    <a:cubicBezTo>
                      <a:pt x="57" y="20"/>
                      <a:pt x="51" y="6"/>
                      <a:pt x="36" y="3"/>
                    </a:cubicBezTo>
                    <a:cubicBezTo>
                      <a:pt x="22" y="0"/>
                      <a:pt x="8" y="6"/>
                      <a:pt x="4" y="25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3" name="isļïde">
                <a:extLst>
                  <a:ext uri="{FF2B5EF4-FFF2-40B4-BE49-F238E27FC236}">
                    <a16:creationId xmlns:a16="http://schemas.microsoft.com/office/drawing/2014/main" xmlns="" id="{40EFA400-9B81-49D2-B071-EAB1FA686011}"/>
                  </a:ext>
                </a:extLst>
              </p:cNvPr>
              <p:cNvSpPr/>
              <p:nvPr/>
            </p:nvSpPr>
            <p:spPr bwMode="auto">
              <a:xfrm>
                <a:off x="4504212" y="2159193"/>
                <a:ext cx="81324" cy="14231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" y="18"/>
                  </a:cxn>
                  <a:cxn ang="0">
                    <a:pos x="1" y="19"/>
                  </a:cxn>
                  <a:cxn ang="0">
                    <a:pos x="12" y="0"/>
                  </a:cxn>
                </a:cxnLst>
                <a:rect l="0" t="0" r="r" b="b"/>
                <a:pathLst>
                  <a:path w="12" h="21">
                    <a:moveTo>
                      <a:pt x="12" y="0"/>
                    </a:moveTo>
                    <a:cubicBezTo>
                      <a:pt x="12" y="4"/>
                      <a:pt x="9" y="7"/>
                      <a:pt x="11" y="18"/>
                    </a:cubicBezTo>
                    <a:cubicBezTo>
                      <a:pt x="10" y="21"/>
                      <a:pt x="3" y="19"/>
                      <a:pt x="1" y="19"/>
                    </a:cubicBezTo>
                    <a:cubicBezTo>
                      <a:pt x="0" y="19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4" name="ïṡļïḓe">
                <a:extLst>
                  <a:ext uri="{FF2B5EF4-FFF2-40B4-BE49-F238E27FC236}">
                    <a16:creationId xmlns:a16="http://schemas.microsoft.com/office/drawing/2014/main" xmlns="" id="{990F6901-ADE1-455E-9164-B85A9DBE0E4E}"/>
                  </a:ext>
                </a:extLst>
              </p:cNvPr>
              <p:cNvSpPr/>
              <p:nvPr/>
            </p:nvSpPr>
            <p:spPr bwMode="auto">
              <a:xfrm>
                <a:off x="4219578" y="2382393"/>
                <a:ext cx="169720" cy="142317"/>
              </a:xfrm>
              <a:custGeom>
                <a:avLst/>
                <a:gdLst/>
                <a:ahLst/>
                <a:cxnLst>
                  <a:cxn ang="0">
                    <a:pos x="384" y="169"/>
                  </a:cxn>
                  <a:cxn ang="0">
                    <a:pos x="31" y="0"/>
                  </a:cxn>
                  <a:cxn ang="0">
                    <a:pos x="0" y="108"/>
                  </a:cxn>
                  <a:cxn ang="0">
                    <a:pos x="384" y="322"/>
                  </a:cxn>
                  <a:cxn ang="0">
                    <a:pos x="384" y="169"/>
                  </a:cxn>
                </a:cxnLst>
                <a:rect l="0" t="0" r="r" b="b"/>
                <a:pathLst>
                  <a:path w="384" h="322">
                    <a:moveTo>
                      <a:pt x="384" y="169"/>
                    </a:moveTo>
                    <a:lnTo>
                      <a:pt x="31" y="0"/>
                    </a:lnTo>
                    <a:lnTo>
                      <a:pt x="0" y="108"/>
                    </a:lnTo>
                    <a:lnTo>
                      <a:pt x="384" y="322"/>
                    </a:lnTo>
                    <a:lnTo>
                      <a:pt x="384" y="1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5" name="ïṡḻïdê">
                <a:extLst>
                  <a:ext uri="{FF2B5EF4-FFF2-40B4-BE49-F238E27FC236}">
                    <a16:creationId xmlns:a16="http://schemas.microsoft.com/office/drawing/2014/main" xmlns="" id="{B6A6EB7A-5A14-4090-BAEA-7A324D35DA5F}"/>
                  </a:ext>
                </a:extLst>
              </p:cNvPr>
              <p:cNvSpPr/>
              <p:nvPr/>
            </p:nvSpPr>
            <p:spPr bwMode="auto">
              <a:xfrm>
                <a:off x="4233279" y="1915221"/>
                <a:ext cx="264304" cy="453913"/>
              </a:xfrm>
              <a:custGeom>
                <a:avLst/>
                <a:gdLst/>
                <a:ahLst/>
                <a:cxnLst>
                  <a:cxn ang="0">
                    <a:pos x="24" y="67"/>
                  </a:cxn>
                  <a:cxn ang="0">
                    <a:pos x="29" y="67"/>
                  </a:cxn>
                  <a:cxn ang="0">
                    <a:pos x="32" y="12"/>
                  </a:cxn>
                  <a:cxn ang="0">
                    <a:pos x="36" y="3"/>
                  </a:cxn>
                  <a:cxn ang="0">
                    <a:pos x="4" y="25"/>
                  </a:cxn>
                  <a:cxn ang="0">
                    <a:pos x="24" y="67"/>
                  </a:cxn>
                </a:cxnLst>
                <a:rect l="0" t="0" r="r" b="b"/>
                <a:pathLst>
                  <a:path w="39" h="67">
                    <a:moveTo>
                      <a:pt x="24" y="67"/>
                    </a:moveTo>
                    <a:cubicBezTo>
                      <a:pt x="25" y="67"/>
                      <a:pt x="27" y="67"/>
                      <a:pt x="29" y="67"/>
                    </a:cubicBezTo>
                    <a:cubicBezTo>
                      <a:pt x="15" y="59"/>
                      <a:pt x="28" y="18"/>
                      <a:pt x="32" y="12"/>
                    </a:cubicBezTo>
                    <a:cubicBezTo>
                      <a:pt x="30" y="11"/>
                      <a:pt x="39" y="4"/>
                      <a:pt x="36" y="3"/>
                    </a:cubicBezTo>
                    <a:cubicBezTo>
                      <a:pt x="21" y="0"/>
                      <a:pt x="8" y="6"/>
                      <a:pt x="4" y="25"/>
                    </a:cubicBezTo>
                    <a:cubicBezTo>
                      <a:pt x="0" y="43"/>
                      <a:pt x="9" y="64"/>
                      <a:pt x="24" y="67"/>
                    </a:cubicBez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íṧḷîḍè">
                <a:extLst>
                  <a:ext uri="{FF2B5EF4-FFF2-40B4-BE49-F238E27FC236}">
                    <a16:creationId xmlns:a16="http://schemas.microsoft.com/office/drawing/2014/main" xmlns="" id="{B45FBA02-8B35-4EF4-82C9-BBED584C7292}"/>
                  </a:ext>
                </a:extLst>
              </p:cNvPr>
              <p:cNvSpPr/>
              <p:nvPr/>
            </p:nvSpPr>
            <p:spPr bwMode="auto">
              <a:xfrm>
                <a:off x="4219578" y="1915221"/>
                <a:ext cx="392919" cy="372589"/>
              </a:xfrm>
              <a:custGeom>
                <a:avLst/>
                <a:gdLst/>
                <a:ahLst/>
                <a:cxnLst>
                  <a:cxn ang="0">
                    <a:pos x="39" y="25"/>
                  </a:cxn>
                  <a:cxn ang="0">
                    <a:pos x="56" y="22"/>
                  </a:cxn>
                  <a:cxn ang="0">
                    <a:pos x="31" y="2"/>
                  </a:cxn>
                  <a:cxn ang="0">
                    <a:pos x="3" y="21"/>
                  </a:cxn>
                  <a:cxn ang="0">
                    <a:pos x="7" y="55"/>
                  </a:cxn>
                  <a:cxn ang="0">
                    <a:pos x="22" y="43"/>
                  </a:cxn>
                  <a:cxn ang="0">
                    <a:pos x="23" y="31"/>
                  </a:cxn>
                  <a:cxn ang="0">
                    <a:pos x="26" y="34"/>
                  </a:cxn>
                  <a:cxn ang="0">
                    <a:pos x="39" y="25"/>
                  </a:cxn>
                </a:cxnLst>
                <a:rect l="0" t="0" r="r" b="b"/>
                <a:pathLst>
                  <a:path w="58" h="55">
                    <a:moveTo>
                      <a:pt x="39" y="25"/>
                    </a:moveTo>
                    <a:cubicBezTo>
                      <a:pt x="56" y="22"/>
                      <a:pt x="56" y="22"/>
                      <a:pt x="56" y="22"/>
                    </a:cubicBezTo>
                    <a:cubicBezTo>
                      <a:pt x="58" y="19"/>
                      <a:pt x="54" y="4"/>
                      <a:pt x="31" y="2"/>
                    </a:cubicBezTo>
                    <a:cubicBezTo>
                      <a:pt x="11" y="0"/>
                      <a:pt x="6" y="9"/>
                      <a:pt x="3" y="21"/>
                    </a:cubicBezTo>
                    <a:cubicBezTo>
                      <a:pt x="0" y="33"/>
                      <a:pt x="7" y="55"/>
                      <a:pt x="7" y="55"/>
                    </a:cubicBezTo>
                    <a:cubicBezTo>
                      <a:pt x="7" y="55"/>
                      <a:pt x="24" y="47"/>
                      <a:pt x="22" y="43"/>
                    </a:cubicBezTo>
                    <a:cubicBezTo>
                      <a:pt x="20" y="40"/>
                      <a:pt x="19" y="31"/>
                      <a:pt x="23" y="31"/>
                    </a:cubicBezTo>
                    <a:cubicBezTo>
                      <a:pt x="25" y="31"/>
                      <a:pt x="26" y="34"/>
                      <a:pt x="26" y="34"/>
                    </a:cubicBezTo>
                    <a:lnTo>
                      <a:pt x="39" y="25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iśľíḑê">
                <a:extLst>
                  <a:ext uri="{FF2B5EF4-FFF2-40B4-BE49-F238E27FC236}">
                    <a16:creationId xmlns:a16="http://schemas.microsoft.com/office/drawing/2014/main" xmlns="" id="{319A6982-B0BE-42AE-9F14-DD6D527E87D7}"/>
                  </a:ext>
                </a:extLst>
              </p:cNvPr>
              <p:cNvSpPr/>
              <p:nvPr/>
            </p:nvSpPr>
            <p:spPr bwMode="auto">
              <a:xfrm>
                <a:off x="4090962" y="1854228"/>
                <a:ext cx="189609" cy="447283"/>
              </a:xfrm>
              <a:custGeom>
                <a:avLst/>
                <a:gdLst/>
                <a:ahLst/>
                <a:cxnLst>
                  <a:cxn ang="0">
                    <a:pos x="28" y="19"/>
                  </a:cxn>
                  <a:cxn ang="0">
                    <a:pos x="8" y="19"/>
                  </a:cxn>
                  <a:cxn ang="0">
                    <a:pos x="7" y="57"/>
                  </a:cxn>
                  <a:cxn ang="0">
                    <a:pos x="1" y="62"/>
                  </a:cxn>
                  <a:cxn ang="0">
                    <a:pos x="15" y="59"/>
                  </a:cxn>
                  <a:cxn ang="0">
                    <a:pos x="22" y="27"/>
                  </a:cxn>
                  <a:cxn ang="0">
                    <a:pos x="28" y="25"/>
                  </a:cxn>
                  <a:cxn ang="0">
                    <a:pos x="28" y="19"/>
                  </a:cxn>
                </a:cxnLst>
                <a:rect l="0" t="0" r="r" b="b"/>
                <a:pathLst>
                  <a:path w="28" h="66">
                    <a:moveTo>
                      <a:pt x="28" y="19"/>
                    </a:moveTo>
                    <a:cubicBezTo>
                      <a:pt x="25" y="14"/>
                      <a:pt x="17" y="0"/>
                      <a:pt x="8" y="19"/>
                    </a:cubicBezTo>
                    <a:cubicBezTo>
                      <a:pt x="1" y="36"/>
                      <a:pt x="7" y="51"/>
                      <a:pt x="7" y="57"/>
                    </a:cubicBezTo>
                    <a:cubicBezTo>
                      <a:pt x="7" y="60"/>
                      <a:pt x="3" y="62"/>
                      <a:pt x="1" y="62"/>
                    </a:cubicBezTo>
                    <a:cubicBezTo>
                      <a:pt x="0" y="62"/>
                      <a:pt x="9" y="66"/>
                      <a:pt x="15" y="59"/>
                    </a:cubicBezTo>
                    <a:cubicBezTo>
                      <a:pt x="22" y="53"/>
                      <a:pt x="17" y="31"/>
                      <a:pt x="22" y="27"/>
                    </a:cubicBezTo>
                    <a:cubicBezTo>
                      <a:pt x="24" y="26"/>
                      <a:pt x="28" y="25"/>
                      <a:pt x="28" y="25"/>
                    </a:cubicBezTo>
                    <a:lnTo>
                      <a:pt x="28" y="19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išlïḓè">
                <a:extLst>
                  <a:ext uri="{FF2B5EF4-FFF2-40B4-BE49-F238E27FC236}">
                    <a16:creationId xmlns:a16="http://schemas.microsoft.com/office/drawing/2014/main" xmlns="" id="{8A4B8EA6-B606-4566-A82E-0DD390A24C30}"/>
                  </a:ext>
                </a:extLst>
              </p:cNvPr>
              <p:cNvSpPr/>
              <p:nvPr/>
            </p:nvSpPr>
            <p:spPr bwMode="auto">
              <a:xfrm>
                <a:off x="4443219" y="2057538"/>
                <a:ext cx="209940" cy="94584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6" y="14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23" y="0"/>
                  </a:cxn>
                </a:cxnLst>
                <a:rect l="0" t="0" r="r" b="b"/>
                <a:pathLst>
                  <a:path w="31" h="14">
                    <a:moveTo>
                      <a:pt x="23" y="0"/>
                    </a:moveTo>
                    <a:cubicBezTo>
                      <a:pt x="25" y="0"/>
                      <a:pt x="31" y="6"/>
                      <a:pt x="26" y="14"/>
                    </a:cubicBezTo>
                    <a:cubicBezTo>
                      <a:pt x="19" y="12"/>
                      <a:pt x="0" y="6"/>
                      <a:pt x="0" y="6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9" name="ïşḷiḓe">
                <a:extLst>
                  <a:ext uri="{FF2B5EF4-FFF2-40B4-BE49-F238E27FC236}">
                    <a16:creationId xmlns:a16="http://schemas.microsoft.com/office/drawing/2014/main" xmlns="" id="{02E74B2E-553F-494F-8A38-F034763CCC81}"/>
                  </a:ext>
                </a:extLst>
              </p:cNvPr>
              <p:cNvSpPr/>
              <p:nvPr/>
            </p:nvSpPr>
            <p:spPr bwMode="auto">
              <a:xfrm>
                <a:off x="4788847" y="2836306"/>
                <a:ext cx="40662" cy="1082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" y="16"/>
                  </a:cxn>
                  <a:cxn ang="0">
                    <a:pos x="92" y="245"/>
                  </a:cxn>
                  <a:cxn ang="0">
                    <a:pos x="0" y="245"/>
                  </a:cxn>
                  <a:cxn ang="0">
                    <a:pos x="0" y="0"/>
                  </a:cxn>
                </a:cxnLst>
                <a:rect l="0" t="0" r="r" b="b"/>
                <a:pathLst>
                  <a:path w="92" h="245">
                    <a:moveTo>
                      <a:pt x="0" y="0"/>
                    </a:moveTo>
                    <a:lnTo>
                      <a:pt x="76" y="16"/>
                    </a:lnTo>
                    <a:lnTo>
                      <a:pt x="92" y="245"/>
                    </a:lnTo>
                    <a:lnTo>
                      <a:pt x="0" y="2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60" name="ïśļíďé">
                <a:extLst>
                  <a:ext uri="{FF2B5EF4-FFF2-40B4-BE49-F238E27FC236}">
                    <a16:creationId xmlns:a16="http://schemas.microsoft.com/office/drawing/2014/main" xmlns="" id="{0F05C989-4D20-41A3-8DB4-6D512E65AE39}"/>
                  </a:ext>
                </a:extLst>
              </p:cNvPr>
              <p:cNvSpPr/>
              <p:nvPr/>
            </p:nvSpPr>
            <p:spPr bwMode="auto">
              <a:xfrm>
                <a:off x="4145325" y="2416425"/>
                <a:ext cx="650151" cy="568828"/>
              </a:xfrm>
              <a:custGeom>
                <a:avLst/>
                <a:gdLst/>
                <a:ahLst/>
                <a:cxnLst>
                  <a:cxn ang="0">
                    <a:pos x="25" y="14"/>
                  </a:cxn>
                  <a:cxn ang="0">
                    <a:pos x="46" y="55"/>
                  </a:cxn>
                  <a:cxn ang="0">
                    <a:pos x="95" y="60"/>
                  </a:cxn>
                  <a:cxn ang="0">
                    <a:pos x="96" y="81"/>
                  </a:cxn>
                  <a:cxn ang="0">
                    <a:pos x="32" y="79"/>
                  </a:cxn>
                  <a:cxn ang="0">
                    <a:pos x="4" y="16"/>
                  </a:cxn>
                  <a:cxn ang="0">
                    <a:pos x="25" y="14"/>
                  </a:cxn>
                </a:cxnLst>
                <a:rect l="0" t="0" r="r" b="b"/>
                <a:pathLst>
                  <a:path w="96" h="84">
                    <a:moveTo>
                      <a:pt x="25" y="14"/>
                    </a:moveTo>
                    <a:cubicBezTo>
                      <a:pt x="30" y="21"/>
                      <a:pt x="42" y="52"/>
                      <a:pt x="46" y="55"/>
                    </a:cubicBezTo>
                    <a:cubicBezTo>
                      <a:pt x="54" y="62"/>
                      <a:pt x="95" y="60"/>
                      <a:pt x="95" y="60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96" y="81"/>
                      <a:pt x="45" y="84"/>
                      <a:pt x="32" y="79"/>
                    </a:cubicBezTo>
                    <a:cubicBezTo>
                      <a:pt x="24" y="76"/>
                      <a:pt x="0" y="31"/>
                      <a:pt x="4" y="16"/>
                    </a:cubicBezTo>
                    <a:cubicBezTo>
                      <a:pt x="9" y="0"/>
                      <a:pt x="25" y="14"/>
                      <a:pt x="2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iṩľiḋè">
                <a:extLst>
                  <a:ext uri="{FF2B5EF4-FFF2-40B4-BE49-F238E27FC236}">
                    <a16:creationId xmlns:a16="http://schemas.microsoft.com/office/drawing/2014/main" xmlns="" id="{EEEA9450-297B-4AE5-8807-6F74BEC7E96A}"/>
                  </a:ext>
                </a:extLst>
              </p:cNvPr>
              <p:cNvSpPr/>
              <p:nvPr/>
            </p:nvSpPr>
            <p:spPr bwMode="auto">
              <a:xfrm>
                <a:off x="4090962" y="1860857"/>
                <a:ext cx="318667" cy="440654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26"/>
                  </a:cxn>
                  <a:cxn ang="0">
                    <a:pos x="24" y="25"/>
                  </a:cxn>
                  <a:cxn ang="0">
                    <a:pos x="22" y="29"/>
                  </a:cxn>
                  <a:cxn ang="0">
                    <a:pos x="26" y="63"/>
                  </a:cxn>
                  <a:cxn ang="0">
                    <a:pos x="41" y="51"/>
                  </a:cxn>
                  <a:cxn ang="0">
                    <a:pos x="42" y="39"/>
                  </a:cxn>
                  <a:cxn ang="0">
                    <a:pos x="45" y="42"/>
                  </a:cxn>
                  <a:cxn ang="0">
                    <a:pos x="43" y="10"/>
                  </a:cxn>
                  <a:cxn ang="0">
                    <a:pos x="27" y="17"/>
                  </a:cxn>
                  <a:cxn ang="0">
                    <a:pos x="8" y="18"/>
                  </a:cxn>
                  <a:cxn ang="0">
                    <a:pos x="7" y="56"/>
                  </a:cxn>
                  <a:cxn ang="0">
                    <a:pos x="1" y="61"/>
                  </a:cxn>
                  <a:cxn ang="0">
                    <a:pos x="16" y="58"/>
                  </a:cxn>
                </a:cxnLst>
                <a:rect l="0" t="0" r="r" b="b"/>
                <a:pathLst>
                  <a:path w="47" h="65">
                    <a:moveTo>
                      <a:pt x="16" y="58"/>
                    </a:moveTo>
                    <a:cubicBezTo>
                      <a:pt x="22" y="52"/>
                      <a:pt x="17" y="30"/>
                      <a:pt x="22" y="26"/>
                    </a:cubicBezTo>
                    <a:cubicBezTo>
                      <a:pt x="23" y="26"/>
                      <a:pt x="23" y="25"/>
                      <a:pt x="24" y="25"/>
                    </a:cubicBezTo>
                    <a:cubicBezTo>
                      <a:pt x="23" y="26"/>
                      <a:pt x="23" y="28"/>
                      <a:pt x="22" y="29"/>
                    </a:cubicBezTo>
                    <a:cubicBezTo>
                      <a:pt x="19" y="41"/>
                      <a:pt x="26" y="63"/>
                      <a:pt x="26" y="63"/>
                    </a:cubicBezTo>
                    <a:cubicBezTo>
                      <a:pt x="26" y="63"/>
                      <a:pt x="43" y="55"/>
                      <a:pt x="41" y="51"/>
                    </a:cubicBezTo>
                    <a:cubicBezTo>
                      <a:pt x="39" y="48"/>
                      <a:pt x="38" y="39"/>
                      <a:pt x="42" y="39"/>
                    </a:cubicBezTo>
                    <a:cubicBezTo>
                      <a:pt x="43" y="39"/>
                      <a:pt x="45" y="41"/>
                      <a:pt x="45" y="42"/>
                    </a:cubicBezTo>
                    <a:cubicBezTo>
                      <a:pt x="47" y="24"/>
                      <a:pt x="45" y="10"/>
                      <a:pt x="43" y="10"/>
                    </a:cubicBezTo>
                    <a:cubicBezTo>
                      <a:pt x="35" y="10"/>
                      <a:pt x="30" y="13"/>
                      <a:pt x="27" y="17"/>
                    </a:cubicBezTo>
                    <a:cubicBezTo>
                      <a:pt x="24" y="11"/>
                      <a:pt x="17" y="0"/>
                      <a:pt x="8" y="18"/>
                    </a:cubicBezTo>
                    <a:cubicBezTo>
                      <a:pt x="1" y="35"/>
                      <a:pt x="7" y="50"/>
                      <a:pt x="7" y="56"/>
                    </a:cubicBezTo>
                    <a:cubicBezTo>
                      <a:pt x="7" y="59"/>
                      <a:pt x="3" y="61"/>
                      <a:pt x="1" y="61"/>
                    </a:cubicBezTo>
                    <a:cubicBezTo>
                      <a:pt x="0" y="61"/>
                      <a:pt x="9" y="65"/>
                      <a:pt x="16" y="58"/>
                    </a:cubicBezTo>
                    <a:close/>
                  </a:path>
                </a:pathLst>
              </a:custGeom>
              <a:solidFill>
                <a:srgbClr val="3009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îṩļíḑê">
              <a:extLst>
                <a:ext uri="{FF2B5EF4-FFF2-40B4-BE49-F238E27FC236}">
                  <a16:creationId xmlns:a16="http://schemas.microsoft.com/office/drawing/2014/main" xmlns="" id="{6982B370-286D-4E2A-861D-47EA735A5DD1}"/>
                </a:ext>
              </a:extLst>
            </p:cNvPr>
            <p:cNvSpPr txBox="1"/>
            <p:nvPr/>
          </p:nvSpPr>
          <p:spPr>
            <a:xfrm>
              <a:off x="3079054" y="1282893"/>
              <a:ext cx="8441434" cy="5950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 algn="ctr"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  <p:sp>
          <p:nvSpPr>
            <p:cNvPr id="8" name="îṥḻîḓê">
              <a:extLst>
                <a:ext uri="{FF2B5EF4-FFF2-40B4-BE49-F238E27FC236}">
                  <a16:creationId xmlns:a16="http://schemas.microsoft.com/office/drawing/2014/main" xmlns="" id="{650ED840-7AFA-4729-9CEC-9ACD8BF6E6D5}"/>
                </a:ext>
              </a:extLst>
            </p:cNvPr>
            <p:cNvSpPr txBox="1"/>
            <p:nvPr/>
          </p:nvSpPr>
          <p:spPr>
            <a:xfrm>
              <a:off x="3079053" y="1877980"/>
              <a:ext cx="8441436" cy="787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BA83826-3D02-4BE2-AB9A-059CE9664B05}"/>
                </a:ext>
              </a:extLst>
            </p:cNvPr>
            <p:cNvCxnSpPr>
              <a:cxnSpLocks/>
            </p:cNvCxnSpPr>
            <p:nvPr/>
          </p:nvCxnSpPr>
          <p:spPr>
            <a:xfrm>
              <a:off x="2904477" y="2865984"/>
              <a:ext cx="861601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śḻiḋè">
              <a:extLst>
                <a:ext uri="{FF2B5EF4-FFF2-40B4-BE49-F238E27FC236}">
                  <a16:creationId xmlns:a16="http://schemas.microsoft.com/office/drawing/2014/main" xmlns="" id="{3445083A-93A8-4596-9554-D302B7E2ECE5}"/>
                </a:ext>
              </a:extLst>
            </p:cNvPr>
            <p:cNvGrpSpPr/>
            <p:nvPr/>
          </p:nvGrpSpPr>
          <p:grpSpPr>
            <a:xfrm>
              <a:off x="3489696" y="3600247"/>
              <a:ext cx="2328027" cy="1788401"/>
              <a:chOff x="4148972" y="3580166"/>
              <a:chExt cx="2328027" cy="1788401"/>
            </a:xfrm>
          </p:grpSpPr>
          <p:sp>
            <p:nvSpPr>
              <p:cNvPr id="21" name="ïşļíde">
                <a:extLst>
                  <a:ext uri="{FF2B5EF4-FFF2-40B4-BE49-F238E27FC236}">
                    <a16:creationId xmlns:a16="http://schemas.microsoft.com/office/drawing/2014/main" xmlns="" id="{D55337DE-D953-4540-AA5D-50A4333EB440}"/>
                  </a:ext>
                </a:extLst>
              </p:cNvPr>
              <p:cNvSpPr/>
              <p:nvPr/>
            </p:nvSpPr>
            <p:spPr bwMode="auto">
              <a:xfrm>
                <a:off x="4958704" y="3580166"/>
                <a:ext cx="708563" cy="538239"/>
              </a:xfrm>
              <a:custGeom>
                <a:avLst/>
                <a:gdLst>
                  <a:gd name="T0" fmla="*/ 2664 w 2711"/>
                  <a:gd name="T1" fmla="*/ 1581 h 2062"/>
                  <a:gd name="T2" fmla="*/ 909 w 2711"/>
                  <a:gd name="T3" fmla="*/ 1581 h 2062"/>
                  <a:gd name="T4" fmla="*/ 861 w 2711"/>
                  <a:gd name="T5" fmla="*/ 1534 h 2062"/>
                  <a:gd name="T6" fmla="*/ 861 w 2711"/>
                  <a:gd name="T7" fmla="*/ 434 h 2062"/>
                  <a:gd name="T8" fmla="*/ 909 w 2711"/>
                  <a:gd name="T9" fmla="*/ 386 h 2062"/>
                  <a:gd name="T10" fmla="*/ 2664 w 2711"/>
                  <a:gd name="T11" fmla="*/ 386 h 2062"/>
                  <a:gd name="T12" fmla="*/ 2711 w 2711"/>
                  <a:gd name="T13" fmla="*/ 434 h 2062"/>
                  <a:gd name="T14" fmla="*/ 2711 w 2711"/>
                  <a:gd name="T15" fmla="*/ 1534 h 2062"/>
                  <a:gd name="T16" fmla="*/ 2664 w 2711"/>
                  <a:gd name="T17" fmla="*/ 1581 h 2062"/>
                  <a:gd name="T18" fmla="*/ 2177 w 2711"/>
                  <a:gd name="T19" fmla="*/ 1928 h 2062"/>
                  <a:gd name="T20" fmla="*/ 2000 w 2711"/>
                  <a:gd name="T21" fmla="*/ 1928 h 2062"/>
                  <a:gd name="T22" fmla="*/ 2000 w 2711"/>
                  <a:gd name="T23" fmla="*/ 1715 h 2062"/>
                  <a:gd name="T24" fmla="*/ 1573 w 2711"/>
                  <a:gd name="T25" fmla="*/ 1715 h 2062"/>
                  <a:gd name="T26" fmla="*/ 1573 w 2711"/>
                  <a:gd name="T27" fmla="*/ 1928 h 2062"/>
                  <a:gd name="T28" fmla="*/ 1395 w 2711"/>
                  <a:gd name="T29" fmla="*/ 1928 h 2062"/>
                  <a:gd name="T30" fmla="*/ 1329 w 2711"/>
                  <a:gd name="T31" fmla="*/ 1995 h 2062"/>
                  <a:gd name="T32" fmla="*/ 1395 w 2711"/>
                  <a:gd name="T33" fmla="*/ 2062 h 2062"/>
                  <a:gd name="T34" fmla="*/ 1640 w 2711"/>
                  <a:gd name="T35" fmla="*/ 2062 h 2062"/>
                  <a:gd name="T36" fmla="*/ 1933 w 2711"/>
                  <a:gd name="T37" fmla="*/ 2062 h 2062"/>
                  <a:gd name="T38" fmla="*/ 2177 w 2711"/>
                  <a:gd name="T39" fmla="*/ 2062 h 2062"/>
                  <a:gd name="T40" fmla="*/ 2244 w 2711"/>
                  <a:gd name="T41" fmla="*/ 1995 h 2062"/>
                  <a:gd name="T42" fmla="*/ 2177 w 2711"/>
                  <a:gd name="T43" fmla="*/ 1928 h 2062"/>
                  <a:gd name="T44" fmla="*/ 1065 w 2711"/>
                  <a:gd name="T45" fmla="*/ 253 h 2062"/>
                  <a:gd name="T46" fmla="*/ 909 w 2711"/>
                  <a:gd name="T47" fmla="*/ 253 h 2062"/>
                  <a:gd name="T48" fmla="*/ 880 w 2711"/>
                  <a:gd name="T49" fmla="*/ 255 h 2062"/>
                  <a:gd name="T50" fmla="*/ 863 w 2711"/>
                  <a:gd name="T51" fmla="*/ 253 h 2062"/>
                  <a:gd name="T52" fmla="*/ 201 w 2711"/>
                  <a:gd name="T53" fmla="*/ 253 h 2062"/>
                  <a:gd name="T54" fmla="*/ 135 w 2711"/>
                  <a:gd name="T55" fmla="*/ 320 h 2062"/>
                  <a:gd name="T56" fmla="*/ 201 w 2711"/>
                  <a:gd name="T57" fmla="*/ 386 h 2062"/>
                  <a:gd name="T58" fmla="*/ 735 w 2711"/>
                  <a:gd name="T59" fmla="*/ 386 h 2062"/>
                  <a:gd name="T60" fmla="*/ 728 w 2711"/>
                  <a:gd name="T61" fmla="*/ 434 h 2062"/>
                  <a:gd name="T62" fmla="*/ 728 w 2711"/>
                  <a:gd name="T63" fmla="*/ 558 h 2062"/>
                  <a:gd name="T64" fmla="*/ 201 w 2711"/>
                  <a:gd name="T65" fmla="*/ 558 h 2062"/>
                  <a:gd name="T66" fmla="*/ 135 w 2711"/>
                  <a:gd name="T67" fmla="*/ 624 h 2062"/>
                  <a:gd name="T68" fmla="*/ 201 w 2711"/>
                  <a:gd name="T69" fmla="*/ 691 h 2062"/>
                  <a:gd name="T70" fmla="*/ 728 w 2711"/>
                  <a:gd name="T71" fmla="*/ 691 h 2062"/>
                  <a:gd name="T72" fmla="*/ 728 w 2711"/>
                  <a:gd name="T73" fmla="*/ 863 h 2062"/>
                  <a:gd name="T74" fmla="*/ 201 w 2711"/>
                  <a:gd name="T75" fmla="*/ 863 h 2062"/>
                  <a:gd name="T76" fmla="*/ 135 w 2711"/>
                  <a:gd name="T77" fmla="*/ 929 h 2062"/>
                  <a:gd name="T78" fmla="*/ 201 w 2711"/>
                  <a:gd name="T79" fmla="*/ 996 h 2062"/>
                  <a:gd name="T80" fmla="*/ 728 w 2711"/>
                  <a:gd name="T81" fmla="*/ 996 h 2062"/>
                  <a:gd name="T82" fmla="*/ 728 w 2711"/>
                  <a:gd name="T83" fmla="*/ 1534 h 2062"/>
                  <a:gd name="T84" fmla="*/ 909 w 2711"/>
                  <a:gd name="T85" fmla="*/ 1715 h 2062"/>
                  <a:gd name="T86" fmla="*/ 1065 w 2711"/>
                  <a:gd name="T87" fmla="*/ 1715 h 2062"/>
                  <a:gd name="T88" fmla="*/ 1065 w 2711"/>
                  <a:gd name="T89" fmla="*/ 1995 h 2062"/>
                  <a:gd name="T90" fmla="*/ 998 w 2711"/>
                  <a:gd name="T91" fmla="*/ 2062 h 2062"/>
                  <a:gd name="T92" fmla="*/ 67 w 2711"/>
                  <a:gd name="T93" fmla="*/ 2062 h 2062"/>
                  <a:gd name="T94" fmla="*/ 0 w 2711"/>
                  <a:gd name="T95" fmla="*/ 1995 h 2062"/>
                  <a:gd name="T96" fmla="*/ 0 w 2711"/>
                  <a:gd name="T97" fmla="*/ 66 h 2062"/>
                  <a:gd name="T98" fmla="*/ 67 w 2711"/>
                  <a:gd name="T99" fmla="*/ 0 h 2062"/>
                  <a:gd name="T100" fmla="*/ 998 w 2711"/>
                  <a:gd name="T101" fmla="*/ 0 h 2062"/>
                  <a:gd name="T102" fmla="*/ 1065 w 2711"/>
                  <a:gd name="T103" fmla="*/ 66 h 2062"/>
                  <a:gd name="T104" fmla="*/ 1065 w 2711"/>
                  <a:gd name="T105" fmla="*/ 253 h 2062"/>
                  <a:gd name="T106" fmla="*/ 430 w 2711"/>
                  <a:gd name="T107" fmla="*/ 1569 h 2062"/>
                  <a:gd name="T108" fmla="*/ 532 w 2711"/>
                  <a:gd name="T109" fmla="*/ 1672 h 2062"/>
                  <a:gd name="T110" fmla="*/ 635 w 2711"/>
                  <a:gd name="T111" fmla="*/ 1569 h 2062"/>
                  <a:gd name="T112" fmla="*/ 532 w 2711"/>
                  <a:gd name="T113" fmla="*/ 1466 h 2062"/>
                  <a:gd name="T114" fmla="*/ 430 w 2711"/>
                  <a:gd name="T115" fmla="*/ 1569 h 2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11" h="2062">
                    <a:moveTo>
                      <a:pt x="2664" y="1581"/>
                    </a:moveTo>
                    <a:lnTo>
                      <a:pt x="909" y="1581"/>
                    </a:lnTo>
                    <a:cubicBezTo>
                      <a:pt x="883" y="1581"/>
                      <a:pt x="861" y="1560"/>
                      <a:pt x="861" y="1534"/>
                    </a:cubicBezTo>
                    <a:lnTo>
                      <a:pt x="861" y="434"/>
                    </a:lnTo>
                    <a:cubicBezTo>
                      <a:pt x="861" y="407"/>
                      <a:pt x="883" y="386"/>
                      <a:pt x="909" y="386"/>
                    </a:cubicBezTo>
                    <a:lnTo>
                      <a:pt x="2664" y="386"/>
                    </a:lnTo>
                    <a:cubicBezTo>
                      <a:pt x="2690" y="386"/>
                      <a:pt x="2711" y="408"/>
                      <a:pt x="2711" y="434"/>
                    </a:cubicBezTo>
                    <a:lnTo>
                      <a:pt x="2711" y="1534"/>
                    </a:lnTo>
                    <a:cubicBezTo>
                      <a:pt x="2711" y="1560"/>
                      <a:pt x="2690" y="1581"/>
                      <a:pt x="2664" y="1581"/>
                    </a:cubicBezTo>
                    <a:close/>
                    <a:moveTo>
                      <a:pt x="2177" y="1928"/>
                    </a:moveTo>
                    <a:lnTo>
                      <a:pt x="2000" y="1928"/>
                    </a:lnTo>
                    <a:lnTo>
                      <a:pt x="2000" y="1715"/>
                    </a:lnTo>
                    <a:lnTo>
                      <a:pt x="1573" y="1715"/>
                    </a:lnTo>
                    <a:lnTo>
                      <a:pt x="1573" y="1928"/>
                    </a:lnTo>
                    <a:lnTo>
                      <a:pt x="1395" y="1928"/>
                    </a:lnTo>
                    <a:cubicBezTo>
                      <a:pt x="1358" y="1928"/>
                      <a:pt x="1329" y="1958"/>
                      <a:pt x="1329" y="1995"/>
                    </a:cubicBezTo>
                    <a:cubicBezTo>
                      <a:pt x="1329" y="2032"/>
                      <a:pt x="1358" y="2062"/>
                      <a:pt x="1395" y="2062"/>
                    </a:cubicBezTo>
                    <a:lnTo>
                      <a:pt x="1640" y="2062"/>
                    </a:lnTo>
                    <a:lnTo>
                      <a:pt x="1933" y="2062"/>
                    </a:lnTo>
                    <a:lnTo>
                      <a:pt x="2177" y="2062"/>
                    </a:lnTo>
                    <a:cubicBezTo>
                      <a:pt x="2214" y="2062"/>
                      <a:pt x="2244" y="2032"/>
                      <a:pt x="2244" y="1995"/>
                    </a:cubicBezTo>
                    <a:cubicBezTo>
                      <a:pt x="2244" y="1958"/>
                      <a:pt x="2214" y="1928"/>
                      <a:pt x="2177" y="1928"/>
                    </a:cubicBezTo>
                    <a:close/>
                    <a:moveTo>
                      <a:pt x="1065" y="253"/>
                    </a:moveTo>
                    <a:lnTo>
                      <a:pt x="909" y="253"/>
                    </a:lnTo>
                    <a:cubicBezTo>
                      <a:pt x="899" y="253"/>
                      <a:pt x="890" y="254"/>
                      <a:pt x="880" y="255"/>
                    </a:cubicBezTo>
                    <a:cubicBezTo>
                      <a:pt x="875" y="254"/>
                      <a:pt x="869" y="253"/>
                      <a:pt x="863" y="253"/>
                    </a:cubicBezTo>
                    <a:lnTo>
                      <a:pt x="201" y="253"/>
                    </a:lnTo>
                    <a:cubicBezTo>
                      <a:pt x="164" y="253"/>
                      <a:pt x="135" y="283"/>
                      <a:pt x="135" y="320"/>
                    </a:cubicBezTo>
                    <a:cubicBezTo>
                      <a:pt x="135" y="356"/>
                      <a:pt x="164" y="386"/>
                      <a:pt x="201" y="386"/>
                    </a:cubicBezTo>
                    <a:lnTo>
                      <a:pt x="735" y="386"/>
                    </a:lnTo>
                    <a:cubicBezTo>
                      <a:pt x="730" y="401"/>
                      <a:pt x="728" y="417"/>
                      <a:pt x="728" y="434"/>
                    </a:cubicBezTo>
                    <a:lnTo>
                      <a:pt x="728" y="558"/>
                    </a:lnTo>
                    <a:lnTo>
                      <a:pt x="201" y="558"/>
                    </a:lnTo>
                    <a:cubicBezTo>
                      <a:pt x="164" y="558"/>
                      <a:pt x="135" y="588"/>
                      <a:pt x="135" y="624"/>
                    </a:cubicBezTo>
                    <a:cubicBezTo>
                      <a:pt x="135" y="661"/>
                      <a:pt x="164" y="691"/>
                      <a:pt x="201" y="691"/>
                    </a:cubicBezTo>
                    <a:lnTo>
                      <a:pt x="728" y="691"/>
                    </a:lnTo>
                    <a:lnTo>
                      <a:pt x="728" y="863"/>
                    </a:lnTo>
                    <a:lnTo>
                      <a:pt x="201" y="863"/>
                    </a:lnTo>
                    <a:cubicBezTo>
                      <a:pt x="164" y="863"/>
                      <a:pt x="135" y="893"/>
                      <a:pt x="135" y="929"/>
                    </a:cubicBezTo>
                    <a:cubicBezTo>
                      <a:pt x="135" y="966"/>
                      <a:pt x="164" y="996"/>
                      <a:pt x="201" y="996"/>
                    </a:cubicBezTo>
                    <a:lnTo>
                      <a:pt x="728" y="996"/>
                    </a:lnTo>
                    <a:lnTo>
                      <a:pt x="728" y="1534"/>
                    </a:lnTo>
                    <a:cubicBezTo>
                      <a:pt x="728" y="1633"/>
                      <a:pt x="809" y="1715"/>
                      <a:pt x="909" y="1715"/>
                    </a:cubicBezTo>
                    <a:lnTo>
                      <a:pt x="1065" y="1715"/>
                    </a:lnTo>
                    <a:lnTo>
                      <a:pt x="1065" y="1995"/>
                    </a:lnTo>
                    <a:cubicBezTo>
                      <a:pt x="1065" y="2032"/>
                      <a:pt x="1035" y="2062"/>
                      <a:pt x="998" y="2062"/>
                    </a:cubicBezTo>
                    <a:lnTo>
                      <a:pt x="67" y="2062"/>
                    </a:lnTo>
                    <a:cubicBezTo>
                      <a:pt x="30" y="2062"/>
                      <a:pt x="0" y="2032"/>
                      <a:pt x="0" y="1995"/>
                    </a:cubicBezTo>
                    <a:lnTo>
                      <a:pt x="0" y="66"/>
                    </a:lnTo>
                    <a:cubicBezTo>
                      <a:pt x="0" y="29"/>
                      <a:pt x="30" y="0"/>
                      <a:pt x="67" y="0"/>
                    </a:cubicBezTo>
                    <a:lnTo>
                      <a:pt x="998" y="0"/>
                    </a:lnTo>
                    <a:cubicBezTo>
                      <a:pt x="1035" y="0"/>
                      <a:pt x="1065" y="29"/>
                      <a:pt x="1065" y="66"/>
                    </a:cubicBezTo>
                    <a:lnTo>
                      <a:pt x="1065" y="253"/>
                    </a:lnTo>
                    <a:close/>
                    <a:moveTo>
                      <a:pt x="430" y="1569"/>
                    </a:moveTo>
                    <a:cubicBezTo>
                      <a:pt x="430" y="1626"/>
                      <a:pt x="476" y="1672"/>
                      <a:pt x="532" y="1672"/>
                    </a:cubicBezTo>
                    <a:cubicBezTo>
                      <a:pt x="589" y="1672"/>
                      <a:pt x="635" y="1626"/>
                      <a:pt x="635" y="1569"/>
                    </a:cubicBezTo>
                    <a:cubicBezTo>
                      <a:pt x="635" y="1512"/>
                      <a:pt x="589" y="1466"/>
                      <a:pt x="532" y="1466"/>
                    </a:cubicBezTo>
                    <a:cubicBezTo>
                      <a:pt x="476" y="1466"/>
                      <a:pt x="430" y="1512"/>
                      <a:pt x="430" y="156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2" name="iṡ1îḓe">
                <a:extLst>
                  <a:ext uri="{FF2B5EF4-FFF2-40B4-BE49-F238E27FC236}">
                    <a16:creationId xmlns:a16="http://schemas.microsoft.com/office/drawing/2014/main" xmlns="" id="{17DAC962-691D-4662-A12F-7048BE7D2084}"/>
                  </a:ext>
                </a:extLst>
              </p:cNvPr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3" name="îŝlïḋe">
                <a:extLst>
                  <a:ext uri="{FF2B5EF4-FFF2-40B4-BE49-F238E27FC236}">
                    <a16:creationId xmlns:a16="http://schemas.microsoft.com/office/drawing/2014/main" xmlns="" id="{05CD7A1A-BA73-4AE6-A29D-0F8C0F159C1B}"/>
                  </a:ext>
                </a:extLst>
              </p:cNvPr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îSliďé">
              <a:extLst>
                <a:ext uri="{FF2B5EF4-FFF2-40B4-BE49-F238E27FC236}">
                  <a16:creationId xmlns:a16="http://schemas.microsoft.com/office/drawing/2014/main" xmlns="" id="{15190DB1-98BD-4639-8C75-62D03ADC721A}"/>
                </a:ext>
              </a:extLst>
            </p:cNvPr>
            <p:cNvGrpSpPr/>
            <p:nvPr/>
          </p:nvGrpSpPr>
          <p:grpSpPr>
            <a:xfrm>
              <a:off x="6340284" y="3570477"/>
              <a:ext cx="2328027" cy="1847942"/>
              <a:chOff x="4148972" y="3520625"/>
              <a:chExt cx="2328027" cy="1847942"/>
            </a:xfrm>
          </p:grpSpPr>
          <p:sp>
            <p:nvSpPr>
              <p:cNvPr id="18" name="íSḷïḋè">
                <a:extLst>
                  <a:ext uri="{FF2B5EF4-FFF2-40B4-BE49-F238E27FC236}">
                    <a16:creationId xmlns:a16="http://schemas.microsoft.com/office/drawing/2014/main" xmlns="" id="{84A64AFC-2B1D-4104-8D6D-8A30B2D49112}"/>
                  </a:ext>
                </a:extLst>
              </p:cNvPr>
              <p:cNvSpPr/>
              <p:nvPr/>
            </p:nvSpPr>
            <p:spPr bwMode="auto">
              <a:xfrm>
                <a:off x="4958704" y="3520625"/>
                <a:ext cx="708563" cy="657321"/>
              </a:xfrm>
              <a:custGeom>
                <a:avLst/>
                <a:gdLst>
                  <a:gd name="connsiteX0" fmla="*/ 31765 w 608226"/>
                  <a:gd name="connsiteY0" fmla="*/ 449854 h 564241"/>
                  <a:gd name="connsiteX1" fmla="*/ 247309 w 608226"/>
                  <a:gd name="connsiteY1" fmla="*/ 449854 h 564241"/>
                  <a:gd name="connsiteX2" fmla="*/ 252786 w 608226"/>
                  <a:gd name="connsiteY2" fmla="*/ 464263 h 564241"/>
                  <a:gd name="connsiteX3" fmla="*/ 294551 w 608226"/>
                  <a:gd name="connsiteY3" fmla="*/ 526133 h 564241"/>
                  <a:gd name="connsiteX4" fmla="*/ 299409 w 608226"/>
                  <a:gd name="connsiteY4" fmla="*/ 530793 h 564241"/>
                  <a:gd name="connsiteX5" fmla="*/ 31765 w 608226"/>
                  <a:gd name="connsiteY5" fmla="*/ 530793 h 564241"/>
                  <a:gd name="connsiteX6" fmla="*/ 0 w 608226"/>
                  <a:gd name="connsiteY6" fmla="*/ 499074 h 564241"/>
                  <a:gd name="connsiteX7" fmla="*/ 0 w 608226"/>
                  <a:gd name="connsiteY7" fmla="*/ 481573 h 564241"/>
                  <a:gd name="connsiteX8" fmla="*/ 31765 w 608226"/>
                  <a:gd name="connsiteY8" fmla="*/ 449854 h 564241"/>
                  <a:gd name="connsiteX9" fmla="*/ 82493 w 608226"/>
                  <a:gd name="connsiteY9" fmla="*/ 336385 h 564241"/>
                  <a:gd name="connsiteX10" fmla="*/ 244510 w 608226"/>
                  <a:gd name="connsiteY10" fmla="*/ 336385 h 564241"/>
                  <a:gd name="connsiteX11" fmla="*/ 237464 w 608226"/>
                  <a:gd name="connsiteY11" fmla="*/ 388490 h 564241"/>
                  <a:gd name="connsiteX12" fmla="*/ 239558 w 608226"/>
                  <a:gd name="connsiteY12" fmla="*/ 417253 h 564241"/>
                  <a:gd name="connsiteX13" fmla="*/ 82493 w 608226"/>
                  <a:gd name="connsiteY13" fmla="*/ 417253 h 564241"/>
                  <a:gd name="connsiteX14" fmla="*/ 50737 w 608226"/>
                  <a:gd name="connsiteY14" fmla="*/ 385543 h 564241"/>
                  <a:gd name="connsiteX15" fmla="*/ 50737 w 608226"/>
                  <a:gd name="connsiteY15" fmla="*/ 368048 h 564241"/>
                  <a:gd name="connsiteX16" fmla="*/ 82493 w 608226"/>
                  <a:gd name="connsiteY16" fmla="*/ 336385 h 564241"/>
                  <a:gd name="connsiteX17" fmla="*/ 490359 w 608226"/>
                  <a:gd name="connsiteY17" fmla="*/ 289450 h 564241"/>
                  <a:gd name="connsiteX18" fmla="*/ 480406 w 608226"/>
                  <a:gd name="connsiteY18" fmla="*/ 296423 h 564241"/>
                  <a:gd name="connsiteX19" fmla="*/ 442689 w 608226"/>
                  <a:gd name="connsiteY19" fmla="*/ 355436 h 564241"/>
                  <a:gd name="connsiteX20" fmla="*/ 432402 w 608226"/>
                  <a:gd name="connsiteY20" fmla="*/ 371557 h 564241"/>
                  <a:gd name="connsiteX21" fmla="*/ 409924 w 608226"/>
                  <a:gd name="connsiteY21" fmla="*/ 336367 h 564241"/>
                  <a:gd name="connsiteX22" fmla="*/ 384779 w 608226"/>
                  <a:gd name="connsiteY22" fmla="*/ 296994 h 564241"/>
                  <a:gd name="connsiteX23" fmla="*/ 384398 w 608226"/>
                  <a:gd name="connsiteY23" fmla="*/ 296423 h 564241"/>
                  <a:gd name="connsiteX24" fmla="*/ 362492 w 608226"/>
                  <a:gd name="connsiteY24" fmla="*/ 291573 h 564241"/>
                  <a:gd name="connsiteX25" fmla="*/ 355205 w 608226"/>
                  <a:gd name="connsiteY25" fmla="*/ 305791 h 564241"/>
                  <a:gd name="connsiteX26" fmla="*/ 357682 w 608226"/>
                  <a:gd name="connsiteY26" fmla="*/ 313447 h 564241"/>
                  <a:gd name="connsiteX27" fmla="*/ 372254 w 608226"/>
                  <a:gd name="connsiteY27" fmla="*/ 336367 h 564241"/>
                  <a:gd name="connsiteX28" fmla="*/ 405162 w 608226"/>
                  <a:gd name="connsiteY28" fmla="*/ 387725 h 564241"/>
                  <a:gd name="connsiteX29" fmla="*/ 389208 w 608226"/>
                  <a:gd name="connsiteY29" fmla="*/ 387725 h 564241"/>
                  <a:gd name="connsiteX30" fmla="*/ 373350 w 608226"/>
                  <a:gd name="connsiteY30" fmla="*/ 403560 h 564241"/>
                  <a:gd name="connsiteX31" fmla="*/ 381303 w 608226"/>
                  <a:gd name="connsiteY31" fmla="*/ 417255 h 564241"/>
                  <a:gd name="connsiteX32" fmla="*/ 389208 w 608226"/>
                  <a:gd name="connsiteY32" fmla="*/ 419395 h 564241"/>
                  <a:gd name="connsiteX33" fmla="*/ 416591 w 608226"/>
                  <a:gd name="connsiteY33" fmla="*/ 419395 h 564241"/>
                  <a:gd name="connsiteX34" fmla="*/ 416591 w 608226"/>
                  <a:gd name="connsiteY34" fmla="*/ 430522 h 564241"/>
                  <a:gd name="connsiteX35" fmla="*/ 389208 w 608226"/>
                  <a:gd name="connsiteY35" fmla="*/ 430522 h 564241"/>
                  <a:gd name="connsiteX36" fmla="*/ 373350 w 608226"/>
                  <a:gd name="connsiteY36" fmla="*/ 446357 h 564241"/>
                  <a:gd name="connsiteX37" fmla="*/ 374350 w 608226"/>
                  <a:gd name="connsiteY37" fmla="*/ 451921 h 564241"/>
                  <a:gd name="connsiteX38" fmla="*/ 388065 w 608226"/>
                  <a:gd name="connsiteY38" fmla="*/ 462145 h 564241"/>
                  <a:gd name="connsiteX39" fmla="*/ 389208 w 608226"/>
                  <a:gd name="connsiteY39" fmla="*/ 462192 h 564241"/>
                  <a:gd name="connsiteX40" fmla="*/ 416591 w 608226"/>
                  <a:gd name="connsiteY40" fmla="*/ 462192 h 564241"/>
                  <a:gd name="connsiteX41" fmla="*/ 416591 w 608226"/>
                  <a:gd name="connsiteY41" fmla="*/ 484352 h 564241"/>
                  <a:gd name="connsiteX42" fmla="*/ 432450 w 608226"/>
                  <a:gd name="connsiteY42" fmla="*/ 500187 h 564241"/>
                  <a:gd name="connsiteX43" fmla="*/ 448356 w 608226"/>
                  <a:gd name="connsiteY43" fmla="*/ 484352 h 564241"/>
                  <a:gd name="connsiteX44" fmla="*/ 448356 w 608226"/>
                  <a:gd name="connsiteY44" fmla="*/ 462192 h 564241"/>
                  <a:gd name="connsiteX45" fmla="*/ 475692 w 608226"/>
                  <a:gd name="connsiteY45" fmla="*/ 462192 h 564241"/>
                  <a:gd name="connsiteX46" fmla="*/ 491598 w 608226"/>
                  <a:gd name="connsiteY46" fmla="*/ 446357 h 564241"/>
                  <a:gd name="connsiteX47" fmla="*/ 475692 w 608226"/>
                  <a:gd name="connsiteY47" fmla="*/ 430522 h 564241"/>
                  <a:gd name="connsiteX48" fmla="*/ 448356 w 608226"/>
                  <a:gd name="connsiteY48" fmla="*/ 430522 h 564241"/>
                  <a:gd name="connsiteX49" fmla="*/ 448356 w 608226"/>
                  <a:gd name="connsiteY49" fmla="*/ 419347 h 564241"/>
                  <a:gd name="connsiteX50" fmla="*/ 475692 w 608226"/>
                  <a:gd name="connsiteY50" fmla="*/ 419347 h 564241"/>
                  <a:gd name="connsiteX51" fmla="*/ 491598 w 608226"/>
                  <a:gd name="connsiteY51" fmla="*/ 403512 h 564241"/>
                  <a:gd name="connsiteX52" fmla="*/ 475692 w 608226"/>
                  <a:gd name="connsiteY52" fmla="*/ 387629 h 564241"/>
                  <a:gd name="connsiteX53" fmla="*/ 459785 w 608226"/>
                  <a:gd name="connsiteY53" fmla="*/ 387629 h 564241"/>
                  <a:gd name="connsiteX54" fmla="*/ 507123 w 608226"/>
                  <a:gd name="connsiteY54" fmla="*/ 313447 h 564241"/>
                  <a:gd name="connsiteX55" fmla="*/ 502313 w 608226"/>
                  <a:gd name="connsiteY55" fmla="*/ 291573 h 564241"/>
                  <a:gd name="connsiteX56" fmla="*/ 490359 w 608226"/>
                  <a:gd name="connsiteY56" fmla="*/ 289450 h 564241"/>
                  <a:gd name="connsiteX57" fmla="*/ 31765 w 608226"/>
                  <a:gd name="connsiteY57" fmla="*/ 224963 h 564241"/>
                  <a:gd name="connsiteX58" fmla="*/ 326647 w 608226"/>
                  <a:gd name="connsiteY58" fmla="*/ 224963 h 564241"/>
                  <a:gd name="connsiteX59" fmla="*/ 294549 w 608226"/>
                  <a:gd name="connsiteY59" fmla="*/ 250826 h 564241"/>
                  <a:gd name="connsiteX60" fmla="*/ 255879 w 608226"/>
                  <a:gd name="connsiteY60" fmla="*/ 305831 h 564241"/>
                  <a:gd name="connsiteX61" fmla="*/ 31765 w 608226"/>
                  <a:gd name="connsiteY61" fmla="*/ 305831 h 564241"/>
                  <a:gd name="connsiteX62" fmla="*/ 0 w 608226"/>
                  <a:gd name="connsiteY62" fmla="*/ 274168 h 564241"/>
                  <a:gd name="connsiteX63" fmla="*/ 0 w 608226"/>
                  <a:gd name="connsiteY63" fmla="*/ 256673 h 564241"/>
                  <a:gd name="connsiteX64" fmla="*/ 31765 w 608226"/>
                  <a:gd name="connsiteY64" fmla="*/ 224963 h 564241"/>
                  <a:gd name="connsiteX65" fmla="*/ 432402 w 608226"/>
                  <a:gd name="connsiteY65" fmla="*/ 212825 h 564241"/>
                  <a:gd name="connsiteX66" fmla="*/ 608226 w 608226"/>
                  <a:gd name="connsiteY66" fmla="*/ 388581 h 564241"/>
                  <a:gd name="connsiteX67" fmla="*/ 432355 w 608226"/>
                  <a:gd name="connsiteY67" fmla="*/ 564241 h 564241"/>
                  <a:gd name="connsiteX68" fmla="*/ 329155 w 608226"/>
                  <a:gd name="connsiteY68" fmla="*/ 530811 h 564241"/>
                  <a:gd name="connsiteX69" fmla="*/ 267484 w 608226"/>
                  <a:gd name="connsiteY69" fmla="*/ 449924 h 564241"/>
                  <a:gd name="connsiteX70" fmla="*/ 258816 w 608226"/>
                  <a:gd name="connsiteY70" fmla="*/ 417303 h 564241"/>
                  <a:gd name="connsiteX71" fmla="*/ 256435 w 608226"/>
                  <a:gd name="connsiteY71" fmla="*/ 388533 h 564241"/>
                  <a:gd name="connsiteX72" fmla="*/ 264340 w 608226"/>
                  <a:gd name="connsiteY72" fmla="*/ 336415 h 564241"/>
                  <a:gd name="connsiteX73" fmla="*/ 277151 w 608226"/>
                  <a:gd name="connsiteY73" fmla="*/ 305838 h 564241"/>
                  <a:gd name="connsiteX74" fmla="*/ 367301 w 608226"/>
                  <a:gd name="connsiteY74" fmla="*/ 225284 h 564241"/>
                  <a:gd name="connsiteX75" fmla="*/ 432402 w 608226"/>
                  <a:gd name="connsiteY75" fmla="*/ 212825 h 564241"/>
                  <a:gd name="connsiteX76" fmla="*/ 31760 w 608226"/>
                  <a:gd name="connsiteY76" fmla="*/ 113540 h 564241"/>
                  <a:gd name="connsiteX77" fmla="*/ 362842 w 608226"/>
                  <a:gd name="connsiteY77" fmla="*/ 113540 h 564241"/>
                  <a:gd name="connsiteX78" fmla="*/ 394602 w 608226"/>
                  <a:gd name="connsiteY78" fmla="*/ 145250 h 564241"/>
                  <a:gd name="connsiteX79" fmla="*/ 394602 w 608226"/>
                  <a:gd name="connsiteY79" fmla="*/ 162745 h 564241"/>
                  <a:gd name="connsiteX80" fmla="*/ 362794 w 608226"/>
                  <a:gd name="connsiteY80" fmla="*/ 194408 h 564241"/>
                  <a:gd name="connsiteX81" fmla="*/ 31760 w 608226"/>
                  <a:gd name="connsiteY81" fmla="*/ 194408 h 564241"/>
                  <a:gd name="connsiteX82" fmla="*/ 0 w 608226"/>
                  <a:gd name="connsiteY82" fmla="*/ 162745 h 564241"/>
                  <a:gd name="connsiteX83" fmla="*/ 0 w 608226"/>
                  <a:gd name="connsiteY83" fmla="*/ 145250 h 564241"/>
                  <a:gd name="connsiteX84" fmla="*/ 31760 w 608226"/>
                  <a:gd name="connsiteY84" fmla="*/ 113540 h 564241"/>
                  <a:gd name="connsiteX85" fmla="*/ 82496 w 608226"/>
                  <a:gd name="connsiteY85" fmla="*/ 0 h 564241"/>
                  <a:gd name="connsiteX86" fmla="*/ 413509 w 608226"/>
                  <a:gd name="connsiteY86" fmla="*/ 0 h 564241"/>
                  <a:gd name="connsiteX87" fmla="*/ 445268 w 608226"/>
                  <a:gd name="connsiteY87" fmla="*/ 31719 h 564241"/>
                  <a:gd name="connsiteX88" fmla="*/ 445268 w 608226"/>
                  <a:gd name="connsiteY88" fmla="*/ 49220 h 564241"/>
                  <a:gd name="connsiteX89" fmla="*/ 413509 w 608226"/>
                  <a:gd name="connsiteY89" fmla="*/ 80939 h 564241"/>
                  <a:gd name="connsiteX90" fmla="*/ 82496 w 608226"/>
                  <a:gd name="connsiteY90" fmla="*/ 80939 h 564241"/>
                  <a:gd name="connsiteX91" fmla="*/ 50737 w 608226"/>
                  <a:gd name="connsiteY91" fmla="*/ 49220 h 564241"/>
                  <a:gd name="connsiteX92" fmla="*/ 50737 w 608226"/>
                  <a:gd name="connsiteY92" fmla="*/ 31719 h 564241"/>
                  <a:gd name="connsiteX93" fmla="*/ 82496 w 608226"/>
                  <a:gd name="connsiteY93" fmla="*/ 0 h 56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608226" h="564241">
                    <a:moveTo>
                      <a:pt x="31765" y="449854"/>
                    </a:moveTo>
                    <a:lnTo>
                      <a:pt x="247309" y="449854"/>
                    </a:lnTo>
                    <a:cubicBezTo>
                      <a:pt x="248976" y="454705"/>
                      <a:pt x="250738" y="459508"/>
                      <a:pt x="252786" y="464263"/>
                    </a:cubicBezTo>
                    <a:cubicBezTo>
                      <a:pt x="262644" y="487470"/>
                      <a:pt x="276645" y="508252"/>
                      <a:pt x="294551" y="526133"/>
                    </a:cubicBezTo>
                    <a:cubicBezTo>
                      <a:pt x="296171" y="527749"/>
                      <a:pt x="297790" y="529271"/>
                      <a:pt x="299409" y="530793"/>
                    </a:cubicBezTo>
                    <a:lnTo>
                      <a:pt x="31765" y="530793"/>
                    </a:lnTo>
                    <a:cubicBezTo>
                      <a:pt x="14239" y="530793"/>
                      <a:pt x="0" y="516574"/>
                      <a:pt x="0" y="499074"/>
                    </a:cubicBezTo>
                    <a:lnTo>
                      <a:pt x="0" y="481573"/>
                    </a:lnTo>
                    <a:cubicBezTo>
                      <a:pt x="0" y="464073"/>
                      <a:pt x="14239" y="449854"/>
                      <a:pt x="31765" y="449854"/>
                    </a:cubicBezTo>
                    <a:close/>
                    <a:moveTo>
                      <a:pt x="82493" y="336385"/>
                    </a:moveTo>
                    <a:lnTo>
                      <a:pt x="244510" y="336385"/>
                    </a:lnTo>
                    <a:cubicBezTo>
                      <a:pt x="239797" y="353215"/>
                      <a:pt x="237464" y="370662"/>
                      <a:pt x="237464" y="388490"/>
                    </a:cubicBezTo>
                    <a:cubicBezTo>
                      <a:pt x="237464" y="398189"/>
                      <a:pt x="238130" y="407792"/>
                      <a:pt x="239558" y="417253"/>
                    </a:cubicBezTo>
                    <a:lnTo>
                      <a:pt x="82493" y="417253"/>
                    </a:lnTo>
                    <a:cubicBezTo>
                      <a:pt x="64972" y="417253"/>
                      <a:pt x="50737" y="403038"/>
                      <a:pt x="50737" y="385543"/>
                    </a:cubicBezTo>
                    <a:lnTo>
                      <a:pt x="50737" y="368048"/>
                    </a:lnTo>
                    <a:cubicBezTo>
                      <a:pt x="50737" y="350552"/>
                      <a:pt x="64972" y="336385"/>
                      <a:pt x="82493" y="336385"/>
                    </a:cubicBezTo>
                    <a:close/>
                    <a:moveTo>
                      <a:pt x="490359" y="289450"/>
                    </a:moveTo>
                    <a:cubicBezTo>
                      <a:pt x="486395" y="290336"/>
                      <a:pt x="482764" y="292738"/>
                      <a:pt x="480406" y="296423"/>
                    </a:cubicBezTo>
                    <a:lnTo>
                      <a:pt x="442689" y="355436"/>
                    </a:lnTo>
                    <a:lnTo>
                      <a:pt x="432402" y="371557"/>
                    </a:lnTo>
                    <a:lnTo>
                      <a:pt x="409924" y="336367"/>
                    </a:lnTo>
                    <a:lnTo>
                      <a:pt x="384779" y="296994"/>
                    </a:lnTo>
                    <a:lnTo>
                      <a:pt x="384398" y="296423"/>
                    </a:lnTo>
                    <a:cubicBezTo>
                      <a:pt x="379683" y="289052"/>
                      <a:pt x="369873" y="286912"/>
                      <a:pt x="362492" y="291573"/>
                    </a:cubicBezTo>
                    <a:cubicBezTo>
                      <a:pt x="357491" y="294759"/>
                      <a:pt x="354872" y="300275"/>
                      <a:pt x="355205" y="305791"/>
                    </a:cubicBezTo>
                    <a:cubicBezTo>
                      <a:pt x="355300" y="308454"/>
                      <a:pt x="356158" y="311069"/>
                      <a:pt x="357682" y="313447"/>
                    </a:cubicBezTo>
                    <a:lnTo>
                      <a:pt x="372254" y="336367"/>
                    </a:lnTo>
                    <a:lnTo>
                      <a:pt x="405162" y="387725"/>
                    </a:lnTo>
                    <a:lnTo>
                      <a:pt x="389208" y="387725"/>
                    </a:lnTo>
                    <a:cubicBezTo>
                      <a:pt x="380445" y="387725"/>
                      <a:pt x="373350" y="394810"/>
                      <a:pt x="373350" y="403560"/>
                    </a:cubicBezTo>
                    <a:cubicBezTo>
                      <a:pt x="373350" y="409409"/>
                      <a:pt x="376588" y="414544"/>
                      <a:pt x="381303" y="417255"/>
                    </a:cubicBezTo>
                    <a:cubicBezTo>
                      <a:pt x="383589" y="418634"/>
                      <a:pt x="386303" y="419395"/>
                      <a:pt x="389208" y="419395"/>
                    </a:cubicBezTo>
                    <a:lnTo>
                      <a:pt x="416591" y="419395"/>
                    </a:lnTo>
                    <a:lnTo>
                      <a:pt x="416591" y="430522"/>
                    </a:lnTo>
                    <a:lnTo>
                      <a:pt x="389208" y="430522"/>
                    </a:lnTo>
                    <a:cubicBezTo>
                      <a:pt x="380445" y="430522"/>
                      <a:pt x="373350" y="437608"/>
                      <a:pt x="373350" y="446357"/>
                    </a:cubicBezTo>
                    <a:cubicBezTo>
                      <a:pt x="373350" y="448307"/>
                      <a:pt x="373731" y="450209"/>
                      <a:pt x="374350" y="451921"/>
                    </a:cubicBezTo>
                    <a:cubicBezTo>
                      <a:pt x="376540" y="457580"/>
                      <a:pt x="381779" y="461717"/>
                      <a:pt x="388065" y="462145"/>
                    </a:cubicBezTo>
                    <a:cubicBezTo>
                      <a:pt x="388446" y="462192"/>
                      <a:pt x="388827" y="462192"/>
                      <a:pt x="389208" y="462192"/>
                    </a:cubicBezTo>
                    <a:lnTo>
                      <a:pt x="416591" y="462192"/>
                    </a:lnTo>
                    <a:lnTo>
                      <a:pt x="416591" y="484352"/>
                    </a:lnTo>
                    <a:cubicBezTo>
                      <a:pt x="416591" y="493102"/>
                      <a:pt x="423687" y="500187"/>
                      <a:pt x="432450" y="500187"/>
                    </a:cubicBezTo>
                    <a:cubicBezTo>
                      <a:pt x="441212" y="500187"/>
                      <a:pt x="448356" y="493102"/>
                      <a:pt x="448356" y="484352"/>
                    </a:cubicBezTo>
                    <a:lnTo>
                      <a:pt x="448356" y="462192"/>
                    </a:lnTo>
                    <a:lnTo>
                      <a:pt x="475692" y="462192"/>
                    </a:lnTo>
                    <a:cubicBezTo>
                      <a:pt x="484454" y="462192"/>
                      <a:pt x="491598" y="455107"/>
                      <a:pt x="491598" y="446357"/>
                    </a:cubicBezTo>
                    <a:cubicBezTo>
                      <a:pt x="491598" y="437608"/>
                      <a:pt x="484454" y="430522"/>
                      <a:pt x="475692" y="430522"/>
                    </a:cubicBezTo>
                    <a:lnTo>
                      <a:pt x="448356" y="430522"/>
                    </a:lnTo>
                    <a:lnTo>
                      <a:pt x="448356" y="419347"/>
                    </a:lnTo>
                    <a:lnTo>
                      <a:pt x="475692" y="419347"/>
                    </a:lnTo>
                    <a:cubicBezTo>
                      <a:pt x="484454" y="419347"/>
                      <a:pt x="491598" y="412262"/>
                      <a:pt x="491598" y="403512"/>
                    </a:cubicBezTo>
                    <a:cubicBezTo>
                      <a:pt x="491598" y="394762"/>
                      <a:pt x="484454" y="387629"/>
                      <a:pt x="475692" y="387629"/>
                    </a:cubicBezTo>
                    <a:lnTo>
                      <a:pt x="459785" y="387629"/>
                    </a:lnTo>
                    <a:lnTo>
                      <a:pt x="507123" y="313447"/>
                    </a:lnTo>
                    <a:cubicBezTo>
                      <a:pt x="511837" y="306124"/>
                      <a:pt x="509694" y="296280"/>
                      <a:pt x="502313" y="291573"/>
                    </a:cubicBezTo>
                    <a:cubicBezTo>
                      <a:pt x="498622" y="289195"/>
                      <a:pt x="494324" y="288565"/>
                      <a:pt x="490359" y="289450"/>
                    </a:cubicBezTo>
                    <a:close/>
                    <a:moveTo>
                      <a:pt x="31765" y="224963"/>
                    </a:moveTo>
                    <a:lnTo>
                      <a:pt x="326647" y="224963"/>
                    </a:lnTo>
                    <a:cubicBezTo>
                      <a:pt x="315122" y="232379"/>
                      <a:pt x="304407" y="240984"/>
                      <a:pt x="294549" y="250826"/>
                    </a:cubicBezTo>
                    <a:cubicBezTo>
                      <a:pt x="278500" y="266942"/>
                      <a:pt x="265499" y="285388"/>
                      <a:pt x="255879" y="305831"/>
                    </a:cubicBezTo>
                    <a:lnTo>
                      <a:pt x="31765" y="305831"/>
                    </a:lnTo>
                    <a:cubicBezTo>
                      <a:pt x="14239" y="305831"/>
                      <a:pt x="0" y="291664"/>
                      <a:pt x="0" y="274168"/>
                    </a:cubicBezTo>
                    <a:lnTo>
                      <a:pt x="0" y="256673"/>
                    </a:lnTo>
                    <a:cubicBezTo>
                      <a:pt x="0" y="239178"/>
                      <a:pt x="14239" y="224963"/>
                      <a:pt x="31765" y="224963"/>
                    </a:cubicBezTo>
                    <a:close/>
                    <a:moveTo>
                      <a:pt x="432402" y="212825"/>
                    </a:moveTo>
                    <a:cubicBezTo>
                      <a:pt x="529553" y="212825"/>
                      <a:pt x="608274" y="291478"/>
                      <a:pt x="608226" y="388581"/>
                    </a:cubicBezTo>
                    <a:cubicBezTo>
                      <a:pt x="608226" y="485589"/>
                      <a:pt x="529506" y="564241"/>
                      <a:pt x="432355" y="564241"/>
                    </a:cubicBezTo>
                    <a:cubicBezTo>
                      <a:pt x="393780" y="564241"/>
                      <a:pt x="358110" y="551782"/>
                      <a:pt x="329155" y="530811"/>
                    </a:cubicBezTo>
                    <a:cubicBezTo>
                      <a:pt x="301391" y="510649"/>
                      <a:pt x="279675" y="482545"/>
                      <a:pt x="267484" y="449924"/>
                    </a:cubicBezTo>
                    <a:cubicBezTo>
                      <a:pt x="263579" y="439510"/>
                      <a:pt x="260626" y="428620"/>
                      <a:pt x="258816" y="417303"/>
                    </a:cubicBezTo>
                    <a:cubicBezTo>
                      <a:pt x="257292" y="407935"/>
                      <a:pt x="256435" y="398376"/>
                      <a:pt x="256435" y="388533"/>
                    </a:cubicBezTo>
                    <a:cubicBezTo>
                      <a:pt x="256435" y="370415"/>
                      <a:pt x="259197" y="352916"/>
                      <a:pt x="264340" y="336415"/>
                    </a:cubicBezTo>
                    <a:cubicBezTo>
                      <a:pt x="267674" y="325763"/>
                      <a:pt x="271960" y="315539"/>
                      <a:pt x="277151" y="305838"/>
                    </a:cubicBezTo>
                    <a:cubicBezTo>
                      <a:pt x="296629" y="269413"/>
                      <a:pt x="328584" y="240691"/>
                      <a:pt x="367301" y="225284"/>
                    </a:cubicBezTo>
                    <a:cubicBezTo>
                      <a:pt x="387446" y="217295"/>
                      <a:pt x="409400" y="212825"/>
                      <a:pt x="432402" y="212825"/>
                    </a:cubicBezTo>
                    <a:close/>
                    <a:moveTo>
                      <a:pt x="31760" y="113540"/>
                    </a:moveTo>
                    <a:lnTo>
                      <a:pt x="362842" y="113540"/>
                    </a:lnTo>
                    <a:cubicBezTo>
                      <a:pt x="380365" y="113540"/>
                      <a:pt x="394602" y="127755"/>
                      <a:pt x="394602" y="145250"/>
                    </a:cubicBezTo>
                    <a:lnTo>
                      <a:pt x="394602" y="162745"/>
                    </a:lnTo>
                    <a:cubicBezTo>
                      <a:pt x="394602" y="180241"/>
                      <a:pt x="380365" y="194408"/>
                      <a:pt x="362794" y="194408"/>
                    </a:cubicBezTo>
                    <a:lnTo>
                      <a:pt x="31760" y="194408"/>
                    </a:lnTo>
                    <a:cubicBezTo>
                      <a:pt x="14237" y="194408"/>
                      <a:pt x="0" y="180241"/>
                      <a:pt x="0" y="162745"/>
                    </a:cubicBezTo>
                    <a:lnTo>
                      <a:pt x="0" y="145250"/>
                    </a:lnTo>
                    <a:cubicBezTo>
                      <a:pt x="0" y="127755"/>
                      <a:pt x="14237" y="113540"/>
                      <a:pt x="31760" y="113540"/>
                    </a:cubicBezTo>
                    <a:close/>
                    <a:moveTo>
                      <a:pt x="82496" y="0"/>
                    </a:moveTo>
                    <a:lnTo>
                      <a:pt x="413509" y="0"/>
                    </a:lnTo>
                    <a:cubicBezTo>
                      <a:pt x="431031" y="0"/>
                      <a:pt x="445268" y="14219"/>
                      <a:pt x="445268" y="31719"/>
                    </a:cubicBezTo>
                    <a:lnTo>
                      <a:pt x="445268" y="49220"/>
                    </a:lnTo>
                    <a:cubicBezTo>
                      <a:pt x="445268" y="66720"/>
                      <a:pt x="431031" y="80939"/>
                      <a:pt x="413509" y="80939"/>
                    </a:cubicBezTo>
                    <a:lnTo>
                      <a:pt x="82496" y="80939"/>
                    </a:lnTo>
                    <a:cubicBezTo>
                      <a:pt x="64974" y="80939"/>
                      <a:pt x="50737" y="66720"/>
                      <a:pt x="50737" y="49220"/>
                    </a:cubicBezTo>
                    <a:lnTo>
                      <a:pt x="50737" y="31719"/>
                    </a:lnTo>
                    <a:cubicBezTo>
                      <a:pt x="50737" y="14219"/>
                      <a:pt x="64974" y="0"/>
                      <a:pt x="824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" name="ïṥlïḍe">
                <a:extLst>
                  <a:ext uri="{FF2B5EF4-FFF2-40B4-BE49-F238E27FC236}">
                    <a16:creationId xmlns:a16="http://schemas.microsoft.com/office/drawing/2014/main" xmlns="" id="{2FE4F874-C2AD-49C6-92CB-1DB1977DE9D6}"/>
                  </a:ext>
                </a:extLst>
              </p:cNvPr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0" name="í$ľîḑe">
                <a:extLst>
                  <a:ext uri="{FF2B5EF4-FFF2-40B4-BE49-F238E27FC236}">
                    <a16:creationId xmlns:a16="http://schemas.microsoft.com/office/drawing/2014/main" xmlns="" id="{21C9E07C-6C71-4E54-8F2A-42683F6487DA}"/>
                  </a:ext>
                </a:extLst>
              </p:cNvPr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îs1ïḍe">
              <a:extLst>
                <a:ext uri="{FF2B5EF4-FFF2-40B4-BE49-F238E27FC236}">
                  <a16:creationId xmlns:a16="http://schemas.microsoft.com/office/drawing/2014/main" xmlns="" id="{787C7075-EE89-4657-BFD4-776087DE84C0}"/>
                </a:ext>
              </a:extLst>
            </p:cNvPr>
            <p:cNvGrpSpPr/>
            <p:nvPr/>
          </p:nvGrpSpPr>
          <p:grpSpPr>
            <a:xfrm>
              <a:off x="9190873" y="3563818"/>
              <a:ext cx="2328027" cy="1861261"/>
              <a:chOff x="4148972" y="3507306"/>
              <a:chExt cx="2328027" cy="1861261"/>
            </a:xfrm>
          </p:grpSpPr>
          <p:sp>
            <p:nvSpPr>
              <p:cNvPr id="15" name="iṣľíďê">
                <a:extLst>
                  <a:ext uri="{FF2B5EF4-FFF2-40B4-BE49-F238E27FC236}">
                    <a16:creationId xmlns:a16="http://schemas.microsoft.com/office/drawing/2014/main" xmlns="" id="{B3862B97-B0C0-4AC8-9161-A5879FD5FDC9}"/>
                  </a:ext>
                </a:extLst>
              </p:cNvPr>
              <p:cNvSpPr/>
              <p:nvPr/>
            </p:nvSpPr>
            <p:spPr bwMode="auto">
              <a:xfrm>
                <a:off x="4958704" y="3507306"/>
                <a:ext cx="708563" cy="683960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" name="ísḷíḑê">
                <a:extLst>
                  <a:ext uri="{FF2B5EF4-FFF2-40B4-BE49-F238E27FC236}">
                    <a16:creationId xmlns:a16="http://schemas.microsoft.com/office/drawing/2014/main" xmlns="" id="{D93C77BC-9FBF-459D-A14D-B2EC75A48C2D}"/>
                  </a:ext>
                </a:extLst>
              </p:cNvPr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7" name="îŝlîḋê">
                <a:extLst>
                  <a:ext uri="{FF2B5EF4-FFF2-40B4-BE49-F238E27FC236}">
                    <a16:creationId xmlns:a16="http://schemas.microsoft.com/office/drawing/2014/main" xmlns="" id="{A7E79375-B3D2-4539-A146-A9ADF1F14C35}"/>
                  </a:ext>
                </a:extLst>
              </p:cNvPr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5BE3A93B-7E01-4C5F-B648-74BBB46100D1}"/>
                </a:ext>
              </a:extLst>
            </p:cNvPr>
            <p:cNvCxnSpPr/>
            <p:nvPr/>
          </p:nvCxnSpPr>
          <p:spPr>
            <a:xfrm>
              <a:off x="6032500" y="4336576"/>
              <a:ext cx="0" cy="9166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EC0AB88D-6B23-4D72-8BC7-5975BE9833FE}"/>
                </a:ext>
              </a:extLst>
            </p:cNvPr>
            <p:cNvCxnSpPr/>
            <p:nvPr/>
          </p:nvCxnSpPr>
          <p:spPr>
            <a:xfrm>
              <a:off x="8928100" y="4336576"/>
              <a:ext cx="0" cy="9166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7505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4">
            <a:extLst>
              <a:ext uri="{FF2B5EF4-FFF2-40B4-BE49-F238E27FC236}">
                <a16:creationId xmlns:a16="http://schemas.microsoft.com/office/drawing/2014/main" xmlns="" id="{DCF44459-DE23-4DB7-8E35-D95ED67FA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13" name="文本占位符 5">
            <a:extLst>
              <a:ext uri="{FF2B5EF4-FFF2-40B4-BE49-F238E27FC236}">
                <a16:creationId xmlns:a16="http://schemas.microsoft.com/office/drawing/2014/main" xmlns="" id="{FB26B243-958A-4303-A5C0-78AFF6E4F6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B591C08-8835-473B-9FEB-BB8FE6A682BB}"/>
              </a:ext>
            </a:extLst>
          </p:cNvPr>
          <p:cNvSpPr txBox="1"/>
          <p:nvPr/>
        </p:nvSpPr>
        <p:spPr>
          <a:xfrm>
            <a:off x="5413665" y="1764457"/>
            <a:ext cx="1291935" cy="120140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>
                    <a:alpha val="49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1">
                  <a:alpha val="49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00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02FC3E-78F1-4029-9199-7607E3D40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95DD842-96A5-447A-9C82-A7BE90613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3BE3D2-CCAD-4380-9F00-865E6A87A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31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E626632-81C6-4C83-9953-F87BDB00A85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921224"/>
            <a:ext cx="10847387" cy="3155600"/>
            <a:chOff x="673101" y="1921224"/>
            <a:chExt cx="10847387" cy="3155600"/>
          </a:xfrm>
        </p:grpSpPr>
        <p:grpSp>
          <p:nvGrpSpPr>
            <p:cNvPr id="6" name="î$ḻiḋe">
              <a:extLst>
                <a:ext uri="{FF2B5EF4-FFF2-40B4-BE49-F238E27FC236}">
                  <a16:creationId xmlns:a16="http://schemas.microsoft.com/office/drawing/2014/main" xmlns="" id="{18DA9BEA-F264-46A1-8EA5-F17FEB9E140D}"/>
                </a:ext>
              </a:extLst>
            </p:cNvPr>
            <p:cNvGrpSpPr/>
            <p:nvPr/>
          </p:nvGrpSpPr>
          <p:grpSpPr>
            <a:xfrm>
              <a:off x="4562475" y="1921224"/>
              <a:ext cx="6958013" cy="2110921"/>
              <a:chOff x="734960" y="1283049"/>
              <a:chExt cx="5532452" cy="2110921"/>
            </a:xfrm>
          </p:grpSpPr>
          <p:sp>
            <p:nvSpPr>
              <p:cNvPr id="11" name="íṣḻîḋé">
                <a:extLst>
                  <a:ext uri="{FF2B5EF4-FFF2-40B4-BE49-F238E27FC236}">
                    <a16:creationId xmlns:a16="http://schemas.microsoft.com/office/drawing/2014/main" xmlns="" id="{51F56E8F-EEC3-41C0-909F-28B2541A8406}"/>
                  </a:ext>
                </a:extLst>
              </p:cNvPr>
              <p:cNvSpPr/>
              <p:nvPr/>
            </p:nvSpPr>
            <p:spPr>
              <a:xfrm>
                <a:off x="734960" y="1283049"/>
                <a:ext cx="2684476" cy="1663816"/>
              </a:xfrm>
              <a:prstGeom prst="rect">
                <a:avLst/>
              </a:prstGeom>
              <a:blipFill>
                <a:blip r:embed="rId3"/>
                <a:stretch>
                  <a:fillRect t="-26294" b="-2589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işļïḋe">
                <a:extLst>
                  <a:ext uri="{FF2B5EF4-FFF2-40B4-BE49-F238E27FC236}">
                    <a16:creationId xmlns:a16="http://schemas.microsoft.com/office/drawing/2014/main" xmlns="" id="{54F8392D-5641-43D9-95E4-68FB788F2754}"/>
                  </a:ext>
                </a:extLst>
              </p:cNvPr>
              <p:cNvSpPr/>
              <p:nvPr/>
            </p:nvSpPr>
            <p:spPr>
              <a:xfrm>
                <a:off x="734961" y="2946557"/>
                <a:ext cx="2684476" cy="447413"/>
              </a:xfrm>
              <a:prstGeom prst="rect">
                <a:avLst/>
              </a:prstGeom>
              <a:solidFill>
                <a:schemeClr val="accent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íšlîḑè">
                <a:extLst>
                  <a:ext uri="{FF2B5EF4-FFF2-40B4-BE49-F238E27FC236}">
                    <a16:creationId xmlns:a16="http://schemas.microsoft.com/office/drawing/2014/main" xmlns="" id="{C867A8FE-CBEE-4806-A461-90E0F13EBB85}"/>
                  </a:ext>
                </a:extLst>
              </p:cNvPr>
              <p:cNvSpPr/>
              <p:nvPr/>
            </p:nvSpPr>
            <p:spPr>
              <a:xfrm>
                <a:off x="2021272" y="2856633"/>
                <a:ext cx="111853" cy="96426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íş1ïḓê">
                <a:extLst>
                  <a:ext uri="{FF2B5EF4-FFF2-40B4-BE49-F238E27FC236}">
                    <a16:creationId xmlns:a16="http://schemas.microsoft.com/office/drawing/2014/main" xmlns="" id="{E9612304-7CE4-4CFC-943A-B971B5CD5C3A}"/>
                  </a:ext>
                </a:extLst>
              </p:cNvPr>
              <p:cNvSpPr/>
              <p:nvPr/>
            </p:nvSpPr>
            <p:spPr>
              <a:xfrm>
                <a:off x="3582935" y="1283049"/>
                <a:ext cx="2684476" cy="1663816"/>
              </a:xfrm>
              <a:prstGeom prst="rect">
                <a:avLst/>
              </a:prstGeom>
              <a:blipFill>
                <a:blip r:embed="rId4"/>
                <a:stretch>
                  <a:fillRect t="-17775" b="-1750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îś1ïdè">
                <a:extLst>
                  <a:ext uri="{FF2B5EF4-FFF2-40B4-BE49-F238E27FC236}">
                    <a16:creationId xmlns:a16="http://schemas.microsoft.com/office/drawing/2014/main" xmlns="" id="{6E35DAFA-DAB9-4468-B6CB-00942E417496}"/>
                  </a:ext>
                </a:extLst>
              </p:cNvPr>
              <p:cNvSpPr/>
              <p:nvPr/>
            </p:nvSpPr>
            <p:spPr>
              <a:xfrm>
                <a:off x="3582936" y="2946557"/>
                <a:ext cx="2684476" cy="447413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îsľiḍé">
                <a:extLst>
                  <a:ext uri="{FF2B5EF4-FFF2-40B4-BE49-F238E27FC236}">
                    <a16:creationId xmlns:a16="http://schemas.microsoft.com/office/drawing/2014/main" xmlns="" id="{D04420D2-934B-497F-A915-1E36AED09795}"/>
                  </a:ext>
                </a:extLst>
              </p:cNvPr>
              <p:cNvSpPr/>
              <p:nvPr/>
            </p:nvSpPr>
            <p:spPr>
              <a:xfrm>
                <a:off x="4869247" y="2856633"/>
                <a:ext cx="111853" cy="96426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islîḋê">
              <a:extLst>
                <a:ext uri="{FF2B5EF4-FFF2-40B4-BE49-F238E27FC236}">
                  <a16:creationId xmlns:a16="http://schemas.microsoft.com/office/drawing/2014/main" xmlns="" id="{66E822E9-E014-41BE-9A32-A4DA8AF6C1F4}"/>
                </a:ext>
              </a:extLst>
            </p:cNvPr>
            <p:cNvSpPr txBox="1"/>
            <p:nvPr/>
          </p:nvSpPr>
          <p:spPr>
            <a:xfrm>
              <a:off x="673102" y="2043839"/>
              <a:ext cx="3889373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8" name="îṥḻïḋe">
              <a:extLst>
                <a:ext uri="{FF2B5EF4-FFF2-40B4-BE49-F238E27FC236}">
                  <a16:creationId xmlns:a16="http://schemas.microsoft.com/office/drawing/2014/main" xmlns="" id="{50371ED2-FB1C-470F-B220-121405A03DE6}"/>
                </a:ext>
              </a:extLst>
            </p:cNvPr>
            <p:cNvSpPr txBox="1"/>
            <p:nvPr/>
          </p:nvSpPr>
          <p:spPr>
            <a:xfrm>
              <a:off x="673101" y="2896000"/>
              <a:ext cx="3889374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sp>
          <p:nvSpPr>
            <p:cNvPr id="9" name="îsḷïḋè">
              <a:extLst>
                <a:ext uri="{FF2B5EF4-FFF2-40B4-BE49-F238E27FC236}">
                  <a16:creationId xmlns:a16="http://schemas.microsoft.com/office/drawing/2014/main" xmlns="" id="{4EE57E07-7038-4BEF-AAD9-0932A5FC7E2F}"/>
                </a:ext>
              </a:extLst>
            </p:cNvPr>
            <p:cNvSpPr/>
            <p:nvPr/>
          </p:nvSpPr>
          <p:spPr bwMode="auto">
            <a:xfrm>
              <a:off x="4757315" y="4192265"/>
              <a:ext cx="2986510" cy="884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en-US" altLang="zh-CN" sz="1100" dirty="0"/>
            </a:p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0" name="íṡḷiďê">
              <a:extLst>
                <a:ext uri="{FF2B5EF4-FFF2-40B4-BE49-F238E27FC236}">
                  <a16:creationId xmlns:a16="http://schemas.microsoft.com/office/drawing/2014/main" xmlns="" id="{1BBA1DEC-71BD-4629-AC23-F9827F1B7FA0}"/>
                </a:ext>
              </a:extLst>
            </p:cNvPr>
            <p:cNvSpPr/>
            <p:nvPr/>
          </p:nvSpPr>
          <p:spPr bwMode="auto">
            <a:xfrm>
              <a:off x="8339136" y="4192265"/>
              <a:ext cx="2986510" cy="884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en-US" altLang="zh-CN" sz="1100" dirty="0"/>
            </a:p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5114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EAAADD-5A0A-4451-B6F2-595FAD907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F136035-1D45-4C6F-BA64-735F46FFA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9966E4D-4A55-4CDB-9604-0F5CF70A7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5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26EE999-3245-4549-ABF6-3A66F3126D8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91613" cy="4300965"/>
            <a:chOff x="669925" y="1130300"/>
            <a:chExt cx="10891613" cy="4300965"/>
          </a:xfrm>
        </p:grpSpPr>
        <p:sp>
          <p:nvSpPr>
            <p:cNvPr id="6" name="ïsḷîďe">
              <a:extLst>
                <a:ext uri="{FF2B5EF4-FFF2-40B4-BE49-F238E27FC236}">
                  <a16:creationId xmlns:a16="http://schemas.microsoft.com/office/drawing/2014/main" xmlns="" id="{E725FF6A-C5F1-4FA3-8F1F-41B601EDCD29}"/>
                </a:ext>
              </a:extLst>
            </p:cNvPr>
            <p:cNvSpPr/>
            <p:nvPr/>
          </p:nvSpPr>
          <p:spPr>
            <a:xfrm>
              <a:off x="673099" y="2888635"/>
              <a:ext cx="10845800" cy="7663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000" b="1" i="1" dirty="0">
                  <a:solidFill>
                    <a:schemeClr val="tx1"/>
                  </a:solidFill>
                </a:rPr>
                <a:t>Text here</a:t>
              </a:r>
              <a:endParaRPr lang="zh-CN" altLang="en-US" sz="2000" b="1" i="1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C76A9F9-CB20-4837-BD43-3D6E5653D456}"/>
                </a:ext>
              </a:extLst>
            </p:cNvPr>
            <p:cNvCxnSpPr/>
            <p:nvPr/>
          </p:nvCxnSpPr>
          <p:spPr>
            <a:xfrm flipH="1">
              <a:off x="6082071" y="3793607"/>
              <a:ext cx="0" cy="1637658"/>
            </a:xfrm>
            <a:prstGeom prst="line">
              <a:avLst/>
            </a:prstGeom>
            <a:ln w="127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CFC4517-12B7-4E72-8F31-755747B574EE}"/>
                </a:ext>
              </a:extLst>
            </p:cNvPr>
            <p:cNvCxnSpPr/>
            <p:nvPr/>
          </p:nvCxnSpPr>
          <p:spPr>
            <a:xfrm flipH="1">
              <a:off x="8821807" y="3793607"/>
              <a:ext cx="0" cy="1637658"/>
            </a:xfrm>
            <a:prstGeom prst="line">
              <a:avLst/>
            </a:prstGeom>
            <a:ln w="127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1C01CC3-C79A-4A6C-AD8B-B17B6DDC278D}"/>
                </a:ext>
              </a:extLst>
            </p:cNvPr>
            <p:cNvCxnSpPr/>
            <p:nvPr/>
          </p:nvCxnSpPr>
          <p:spPr>
            <a:xfrm flipH="1">
              <a:off x="3342335" y="3793607"/>
              <a:ext cx="0" cy="1637658"/>
            </a:xfrm>
            <a:prstGeom prst="line">
              <a:avLst/>
            </a:prstGeom>
            <a:ln w="127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šlîḋê">
              <a:extLst>
                <a:ext uri="{FF2B5EF4-FFF2-40B4-BE49-F238E27FC236}">
                  <a16:creationId xmlns:a16="http://schemas.microsoft.com/office/drawing/2014/main" xmlns="" id="{1F40002C-6821-4AAA-99B9-0BD6C3555D73}"/>
                </a:ext>
              </a:extLst>
            </p:cNvPr>
            <p:cNvGrpSpPr/>
            <p:nvPr/>
          </p:nvGrpSpPr>
          <p:grpSpPr>
            <a:xfrm>
              <a:off x="669925" y="3345275"/>
              <a:ext cx="2672405" cy="2084836"/>
              <a:chOff x="669925" y="3238423"/>
              <a:chExt cx="2672405" cy="2084836"/>
            </a:xfrm>
          </p:grpSpPr>
          <p:sp>
            <p:nvSpPr>
              <p:cNvPr id="28" name="í$1ïḋè">
                <a:extLst>
                  <a:ext uri="{FF2B5EF4-FFF2-40B4-BE49-F238E27FC236}">
                    <a16:creationId xmlns:a16="http://schemas.microsoft.com/office/drawing/2014/main" xmlns="" id="{CF600BAB-C008-4275-A895-1B0730B45DCD}"/>
                  </a:ext>
                </a:extLst>
              </p:cNvPr>
              <p:cNvSpPr/>
              <p:nvPr/>
            </p:nvSpPr>
            <p:spPr>
              <a:xfrm>
                <a:off x="1469547" y="3238423"/>
                <a:ext cx="1005840" cy="100584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000" b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iślïdè">
                <a:extLst>
                  <a:ext uri="{FF2B5EF4-FFF2-40B4-BE49-F238E27FC236}">
                    <a16:creationId xmlns:a16="http://schemas.microsoft.com/office/drawing/2014/main" xmlns="" id="{200B1246-2B0F-415A-90CA-EFF7A3531CA4}"/>
                  </a:ext>
                </a:extLst>
              </p:cNvPr>
              <p:cNvSpPr/>
              <p:nvPr/>
            </p:nvSpPr>
            <p:spPr>
              <a:xfrm>
                <a:off x="1754185" y="3523061"/>
                <a:ext cx="436566" cy="436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291" y="17673"/>
                    </a:moveTo>
                    <a:cubicBezTo>
                      <a:pt x="11562" y="17673"/>
                      <a:pt x="11782" y="17453"/>
                      <a:pt x="11782" y="17182"/>
                    </a:cubicBezTo>
                    <a:cubicBezTo>
                      <a:pt x="11782" y="16911"/>
                      <a:pt x="11562" y="16691"/>
                      <a:pt x="11291" y="16691"/>
                    </a:cubicBezTo>
                    <a:cubicBezTo>
                      <a:pt x="11020" y="16691"/>
                      <a:pt x="10800" y="16911"/>
                      <a:pt x="10800" y="17182"/>
                    </a:cubicBezTo>
                    <a:cubicBezTo>
                      <a:pt x="10800" y="17453"/>
                      <a:pt x="11020" y="17673"/>
                      <a:pt x="11291" y="17673"/>
                    </a:cubicBezTo>
                    <a:moveTo>
                      <a:pt x="17673" y="18655"/>
                    </a:moveTo>
                    <a:lnTo>
                      <a:pt x="13745" y="18655"/>
                    </a:lnTo>
                    <a:lnTo>
                      <a:pt x="13745" y="12273"/>
                    </a:lnTo>
                    <a:cubicBezTo>
                      <a:pt x="13745" y="12002"/>
                      <a:pt x="13525" y="11782"/>
                      <a:pt x="13255" y="11782"/>
                    </a:cubicBezTo>
                    <a:lnTo>
                      <a:pt x="8345" y="11782"/>
                    </a:lnTo>
                    <a:cubicBezTo>
                      <a:pt x="8075" y="11782"/>
                      <a:pt x="7855" y="12002"/>
                      <a:pt x="7855" y="12273"/>
                    </a:cubicBezTo>
                    <a:lnTo>
                      <a:pt x="7855" y="18655"/>
                    </a:lnTo>
                    <a:lnTo>
                      <a:pt x="3927" y="18655"/>
                    </a:lnTo>
                    <a:lnTo>
                      <a:pt x="3927" y="8058"/>
                    </a:lnTo>
                    <a:lnTo>
                      <a:pt x="10800" y="1185"/>
                    </a:lnTo>
                    <a:lnTo>
                      <a:pt x="17673" y="8058"/>
                    </a:lnTo>
                    <a:cubicBezTo>
                      <a:pt x="17673" y="8058"/>
                      <a:pt x="17673" y="18655"/>
                      <a:pt x="17673" y="18655"/>
                    </a:cubicBezTo>
                    <a:close/>
                    <a:moveTo>
                      <a:pt x="17673" y="20618"/>
                    </a:moveTo>
                    <a:lnTo>
                      <a:pt x="13745" y="20618"/>
                    </a:lnTo>
                    <a:lnTo>
                      <a:pt x="13745" y="19636"/>
                    </a:lnTo>
                    <a:lnTo>
                      <a:pt x="17673" y="19636"/>
                    </a:lnTo>
                    <a:cubicBezTo>
                      <a:pt x="17673" y="19636"/>
                      <a:pt x="17673" y="20618"/>
                      <a:pt x="17673" y="20618"/>
                    </a:cubicBezTo>
                    <a:close/>
                    <a:moveTo>
                      <a:pt x="12764" y="20618"/>
                    </a:moveTo>
                    <a:lnTo>
                      <a:pt x="8836" y="20618"/>
                    </a:lnTo>
                    <a:lnTo>
                      <a:pt x="8836" y="12764"/>
                    </a:lnTo>
                    <a:lnTo>
                      <a:pt x="12764" y="12764"/>
                    </a:lnTo>
                    <a:cubicBezTo>
                      <a:pt x="12764" y="12764"/>
                      <a:pt x="12764" y="20618"/>
                      <a:pt x="12764" y="20618"/>
                    </a:cubicBezTo>
                    <a:close/>
                    <a:moveTo>
                      <a:pt x="7855" y="20618"/>
                    </a:moveTo>
                    <a:lnTo>
                      <a:pt x="3927" y="20618"/>
                    </a:lnTo>
                    <a:lnTo>
                      <a:pt x="3927" y="19636"/>
                    </a:lnTo>
                    <a:lnTo>
                      <a:pt x="7855" y="19636"/>
                    </a:lnTo>
                    <a:cubicBezTo>
                      <a:pt x="7855" y="19636"/>
                      <a:pt x="7855" y="20618"/>
                      <a:pt x="7855" y="20618"/>
                    </a:cubicBezTo>
                    <a:close/>
                    <a:moveTo>
                      <a:pt x="14727" y="1964"/>
                    </a:moveTo>
                    <a:lnTo>
                      <a:pt x="16691" y="1964"/>
                    </a:lnTo>
                    <a:lnTo>
                      <a:pt x="16691" y="5688"/>
                    </a:lnTo>
                    <a:lnTo>
                      <a:pt x="14727" y="3724"/>
                    </a:lnTo>
                    <a:cubicBezTo>
                      <a:pt x="14727" y="3724"/>
                      <a:pt x="14727" y="1964"/>
                      <a:pt x="14727" y="1964"/>
                    </a:cubicBezTo>
                    <a:close/>
                    <a:moveTo>
                      <a:pt x="21456" y="10453"/>
                    </a:moveTo>
                    <a:lnTo>
                      <a:pt x="17673" y="6670"/>
                    </a:lnTo>
                    <a:lnTo>
                      <a:pt x="17673" y="1473"/>
                    </a:lnTo>
                    <a:cubicBezTo>
                      <a:pt x="17673" y="1202"/>
                      <a:pt x="17453" y="982"/>
                      <a:pt x="17182" y="982"/>
                    </a:cubicBezTo>
                    <a:lnTo>
                      <a:pt x="14236" y="982"/>
                    </a:lnTo>
                    <a:cubicBezTo>
                      <a:pt x="13966" y="982"/>
                      <a:pt x="13745" y="1202"/>
                      <a:pt x="13745" y="1473"/>
                    </a:cubicBezTo>
                    <a:lnTo>
                      <a:pt x="13745" y="2742"/>
                    </a:lnTo>
                    <a:lnTo>
                      <a:pt x="11147" y="144"/>
                    </a:lnTo>
                    <a:cubicBezTo>
                      <a:pt x="11058" y="55"/>
                      <a:pt x="10935" y="0"/>
                      <a:pt x="10800" y="0"/>
                    </a:cubicBezTo>
                    <a:cubicBezTo>
                      <a:pt x="10665" y="0"/>
                      <a:pt x="10542" y="55"/>
                      <a:pt x="10453" y="144"/>
                    </a:cubicBezTo>
                    <a:lnTo>
                      <a:pt x="144" y="10453"/>
                    </a:lnTo>
                    <a:cubicBezTo>
                      <a:pt x="55" y="10542"/>
                      <a:pt x="0" y="10665"/>
                      <a:pt x="0" y="10800"/>
                    </a:cubicBezTo>
                    <a:cubicBezTo>
                      <a:pt x="0" y="11072"/>
                      <a:pt x="220" y="11291"/>
                      <a:pt x="491" y="11291"/>
                    </a:cubicBezTo>
                    <a:cubicBezTo>
                      <a:pt x="626" y="11291"/>
                      <a:pt x="749" y="11236"/>
                      <a:pt x="838" y="11147"/>
                    </a:cubicBezTo>
                    <a:lnTo>
                      <a:pt x="2945" y="9040"/>
                    </a:lnTo>
                    <a:lnTo>
                      <a:pt x="2945" y="21109"/>
                    </a:lnTo>
                    <a:cubicBezTo>
                      <a:pt x="2945" y="21381"/>
                      <a:pt x="3166" y="21600"/>
                      <a:pt x="3436" y="21600"/>
                    </a:cubicBezTo>
                    <a:lnTo>
                      <a:pt x="18164" y="21600"/>
                    </a:lnTo>
                    <a:cubicBezTo>
                      <a:pt x="18434" y="21600"/>
                      <a:pt x="18655" y="21381"/>
                      <a:pt x="18655" y="21109"/>
                    </a:cubicBezTo>
                    <a:lnTo>
                      <a:pt x="18655" y="9040"/>
                    </a:lnTo>
                    <a:lnTo>
                      <a:pt x="20762" y="11147"/>
                    </a:lnTo>
                    <a:cubicBezTo>
                      <a:pt x="20851" y="11236"/>
                      <a:pt x="20974" y="11291"/>
                      <a:pt x="21109" y="11291"/>
                    </a:cubicBezTo>
                    <a:cubicBezTo>
                      <a:pt x="21380" y="11291"/>
                      <a:pt x="21600" y="11072"/>
                      <a:pt x="21600" y="10800"/>
                    </a:cubicBezTo>
                    <a:cubicBezTo>
                      <a:pt x="21600" y="10665"/>
                      <a:pt x="21545" y="10542"/>
                      <a:pt x="21456" y="10453"/>
                    </a:cubicBezTo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chemeClr val="tx2"/>
                  </a:solidFill>
                </a:endParaRPr>
              </a:p>
            </p:txBody>
          </p:sp>
          <p:sp>
            <p:nvSpPr>
              <p:cNvPr id="30" name="iṣḷïďê">
                <a:extLst>
                  <a:ext uri="{FF2B5EF4-FFF2-40B4-BE49-F238E27FC236}">
                    <a16:creationId xmlns:a16="http://schemas.microsoft.com/office/drawing/2014/main" xmlns="" id="{3062361B-4318-4E0D-BC37-64EC1F1D8C12}"/>
                  </a:ext>
                </a:extLst>
              </p:cNvPr>
              <p:cNvSpPr/>
              <p:nvPr/>
            </p:nvSpPr>
            <p:spPr>
              <a:xfrm>
                <a:off x="673099" y="4299301"/>
                <a:ext cx="2669231" cy="40011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000" b="1" kern="0" spc="-100" dirty="0"/>
                  <a:t>Text here</a:t>
                </a:r>
              </a:p>
            </p:txBody>
          </p:sp>
          <p:sp>
            <p:nvSpPr>
              <p:cNvPr id="31" name="îSļîḋè">
                <a:extLst>
                  <a:ext uri="{FF2B5EF4-FFF2-40B4-BE49-F238E27FC236}">
                    <a16:creationId xmlns:a16="http://schemas.microsoft.com/office/drawing/2014/main" xmlns="" id="{E2953B25-9715-40A5-BE98-45B5DE9D1CD2}"/>
                  </a:ext>
                </a:extLst>
              </p:cNvPr>
              <p:cNvSpPr/>
              <p:nvPr/>
            </p:nvSpPr>
            <p:spPr>
              <a:xfrm>
                <a:off x="669925" y="4754449"/>
                <a:ext cx="2669232" cy="568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5425" lvl="0" indent="-225425"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100" kern="0" dirty="0"/>
                  <a:t>Copy paste fonts. Choose the only option to retain text.</a:t>
                </a:r>
                <a:endParaRPr lang="zh-CN" altLang="en-US" sz="1100" kern="0" dirty="0"/>
              </a:p>
            </p:txBody>
          </p:sp>
        </p:grpSp>
        <p:grpSp>
          <p:nvGrpSpPr>
            <p:cNvPr id="11" name="îśľiďê">
              <a:extLst>
                <a:ext uri="{FF2B5EF4-FFF2-40B4-BE49-F238E27FC236}">
                  <a16:creationId xmlns:a16="http://schemas.microsoft.com/office/drawing/2014/main" xmlns="" id="{B258FA4B-832E-4A95-86E6-F0DDDF77F77C}"/>
                </a:ext>
              </a:extLst>
            </p:cNvPr>
            <p:cNvGrpSpPr/>
            <p:nvPr/>
          </p:nvGrpSpPr>
          <p:grpSpPr>
            <a:xfrm>
              <a:off x="3342331" y="3345275"/>
              <a:ext cx="2739735" cy="2084836"/>
              <a:chOff x="3342331" y="3238423"/>
              <a:chExt cx="2739735" cy="2084836"/>
            </a:xfrm>
          </p:grpSpPr>
          <p:sp>
            <p:nvSpPr>
              <p:cNvPr id="24" name="íŝḷïḋè">
                <a:extLst>
                  <a:ext uri="{FF2B5EF4-FFF2-40B4-BE49-F238E27FC236}">
                    <a16:creationId xmlns:a16="http://schemas.microsoft.com/office/drawing/2014/main" xmlns="" id="{4A45C6B5-F323-4E09-B640-AE8B0985C5DF}"/>
                  </a:ext>
                </a:extLst>
              </p:cNvPr>
              <p:cNvSpPr/>
              <p:nvPr/>
            </p:nvSpPr>
            <p:spPr>
              <a:xfrm>
                <a:off x="4209283" y="3238423"/>
                <a:ext cx="1005840" cy="100584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000" b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ïṡlïdè">
                <a:extLst>
                  <a:ext uri="{FF2B5EF4-FFF2-40B4-BE49-F238E27FC236}">
                    <a16:creationId xmlns:a16="http://schemas.microsoft.com/office/drawing/2014/main" xmlns="" id="{EEA1A650-82E9-4A1C-9F9A-EEF4147D89D2}"/>
                  </a:ext>
                </a:extLst>
              </p:cNvPr>
              <p:cNvSpPr/>
              <p:nvPr/>
            </p:nvSpPr>
            <p:spPr>
              <a:xfrm>
                <a:off x="4493921" y="3523061"/>
                <a:ext cx="436566" cy="436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73" y="17379"/>
                    </a:moveTo>
                    <a:lnTo>
                      <a:pt x="15643" y="14949"/>
                    </a:lnTo>
                    <a:cubicBezTo>
                      <a:pt x="16600" y="13832"/>
                      <a:pt x="17182" y="12386"/>
                      <a:pt x="17182" y="10800"/>
                    </a:cubicBezTo>
                    <a:cubicBezTo>
                      <a:pt x="17182" y="9214"/>
                      <a:pt x="16600" y="7767"/>
                      <a:pt x="15643" y="6651"/>
                    </a:cubicBezTo>
                    <a:lnTo>
                      <a:pt x="18073" y="4221"/>
                    </a:lnTo>
                    <a:cubicBezTo>
                      <a:pt x="19649" y="5963"/>
                      <a:pt x="20618" y="8266"/>
                      <a:pt x="20618" y="10800"/>
                    </a:cubicBezTo>
                    <a:cubicBezTo>
                      <a:pt x="20618" y="13335"/>
                      <a:pt x="19649" y="15637"/>
                      <a:pt x="18073" y="17379"/>
                    </a:cubicBezTo>
                    <a:moveTo>
                      <a:pt x="10800" y="20619"/>
                    </a:moveTo>
                    <a:cubicBezTo>
                      <a:pt x="8265" y="20619"/>
                      <a:pt x="5963" y="19650"/>
                      <a:pt x="4221" y="18073"/>
                    </a:cubicBezTo>
                    <a:lnTo>
                      <a:pt x="6651" y="15643"/>
                    </a:lnTo>
                    <a:cubicBezTo>
                      <a:pt x="7767" y="16600"/>
                      <a:pt x="9214" y="17182"/>
                      <a:pt x="10800" y="17182"/>
                    </a:cubicBezTo>
                    <a:cubicBezTo>
                      <a:pt x="12386" y="17182"/>
                      <a:pt x="13833" y="16600"/>
                      <a:pt x="14949" y="15643"/>
                    </a:cubicBezTo>
                    <a:lnTo>
                      <a:pt x="17379" y="18073"/>
                    </a:lnTo>
                    <a:cubicBezTo>
                      <a:pt x="15637" y="19650"/>
                      <a:pt x="13334" y="20619"/>
                      <a:pt x="10800" y="20619"/>
                    </a:cubicBezTo>
                    <a:moveTo>
                      <a:pt x="982" y="10800"/>
                    </a:moveTo>
                    <a:cubicBezTo>
                      <a:pt x="982" y="8266"/>
                      <a:pt x="1950" y="5963"/>
                      <a:pt x="3527" y="4221"/>
                    </a:cubicBezTo>
                    <a:lnTo>
                      <a:pt x="5957" y="6651"/>
                    </a:lnTo>
                    <a:cubicBezTo>
                      <a:pt x="4999" y="7767"/>
                      <a:pt x="4418" y="9214"/>
                      <a:pt x="4418" y="10800"/>
                    </a:cubicBezTo>
                    <a:cubicBezTo>
                      <a:pt x="4418" y="12386"/>
                      <a:pt x="4999" y="13832"/>
                      <a:pt x="5957" y="14949"/>
                    </a:cubicBezTo>
                    <a:lnTo>
                      <a:pt x="3527" y="17379"/>
                    </a:lnTo>
                    <a:cubicBezTo>
                      <a:pt x="1950" y="15637"/>
                      <a:pt x="982" y="13335"/>
                      <a:pt x="982" y="10800"/>
                    </a:cubicBezTo>
                    <a:moveTo>
                      <a:pt x="16200" y="10800"/>
                    </a:moveTo>
                    <a:cubicBezTo>
                      <a:pt x="16200" y="13782"/>
                      <a:pt x="13782" y="16200"/>
                      <a:pt x="10800" y="16200"/>
                    </a:cubicBezTo>
                    <a:cubicBezTo>
                      <a:pt x="7817" y="16200"/>
                      <a:pt x="5400" y="13782"/>
                      <a:pt x="5400" y="10800"/>
                    </a:cubicBez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400"/>
                      <a:pt x="16200" y="7817"/>
                      <a:pt x="16200" y="10800"/>
                    </a:cubicBezTo>
                    <a:moveTo>
                      <a:pt x="10800" y="982"/>
                    </a:moveTo>
                    <a:cubicBezTo>
                      <a:pt x="13334" y="982"/>
                      <a:pt x="15637" y="1950"/>
                      <a:pt x="17379" y="3527"/>
                    </a:cubicBezTo>
                    <a:lnTo>
                      <a:pt x="14949" y="5957"/>
                    </a:lnTo>
                    <a:cubicBezTo>
                      <a:pt x="13832" y="4999"/>
                      <a:pt x="12386" y="4418"/>
                      <a:pt x="10800" y="4418"/>
                    </a:cubicBezTo>
                    <a:cubicBezTo>
                      <a:pt x="9214" y="4418"/>
                      <a:pt x="7767" y="4999"/>
                      <a:pt x="6651" y="5957"/>
                    </a:cubicBezTo>
                    <a:lnTo>
                      <a:pt x="4221" y="3527"/>
                    </a:lnTo>
                    <a:cubicBezTo>
                      <a:pt x="5963" y="1950"/>
                      <a:pt x="8265" y="982"/>
                      <a:pt x="10800" y="982"/>
                    </a:cubicBezTo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chemeClr val="tx2"/>
                  </a:solidFill>
                </a:endParaRPr>
              </a:p>
            </p:txBody>
          </p:sp>
          <p:sp>
            <p:nvSpPr>
              <p:cNvPr id="26" name="ïṩliḍê">
                <a:extLst>
                  <a:ext uri="{FF2B5EF4-FFF2-40B4-BE49-F238E27FC236}">
                    <a16:creationId xmlns:a16="http://schemas.microsoft.com/office/drawing/2014/main" xmlns="" id="{62B2821A-F46C-4DC5-BBCE-B3FAF68365A7}"/>
                  </a:ext>
                </a:extLst>
              </p:cNvPr>
              <p:cNvSpPr/>
              <p:nvPr/>
            </p:nvSpPr>
            <p:spPr>
              <a:xfrm>
                <a:off x="3412835" y="4299301"/>
                <a:ext cx="2669231" cy="40011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000" b="1" kern="0" spc="-100" dirty="0"/>
                  <a:t>Text here</a:t>
                </a:r>
              </a:p>
            </p:txBody>
          </p:sp>
          <p:sp>
            <p:nvSpPr>
              <p:cNvPr id="27" name="işḻîḓé">
                <a:extLst>
                  <a:ext uri="{FF2B5EF4-FFF2-40B4-BE49-F238E27FC236}">
                    <a16:creationId xmlns:a16="http://schemas.microsoft.com/office/drawing/2014/main" xmlns="" id="{47D4C4AF-447E-4663-AF25-4E0CC48E40EF}"/>
                  </a:ext>
                </a:extLst>
              </p:cNvPr>
              <p:cNvSpPr/>
              <p:nvPr/>
            </p:nvSpPr>
            <p:spPr>
              <a:xfrm>
                <a:off x="3342331" y="4754449"/>
                <a:ext cx="2736562" cy="568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5425" lvl="0" indent="-225425"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100" kern="0" dirty="0"/>
                  <a:t>Copy paste fonts. Choose the only option to retain text.</a:t>
                </a:r>
                <a:endParaRPr lang="zh-CN" altLang="en-US" sz="1100" kern="0" dirty="0"/>
              </a:p>
            </p:txBody>
          </p:sp>
        </p:grpSp>
        <p:grpSp>
          <p:nvGrpSpPr>
            <p:cNvPr id="12" name="îŝḻíďé">
              <a:extLst>
                <a:ext uri="{FF2B5EF4-FFF2-40B4-BE49-F238E27FC236}">
                  <a16:creationId xmlns:a16="http://schemas.microsoft.com/office/drawing/2014/main" xmlns="" id="{5A8434BB-9A8E-43D1-BCCE-76F661BDDCD3}"/>
                </a:ext>
              </a:extLst>
            </p:cNvPr>
            <p:cNvGrpSpPr/>
            <p:nvPr/>
          </p:nvGrpSpPr>
          <p:grpSpPr>
            <a:xfrm>
              <a:off x="6082067" y="3345275"/>
              <a:ext cx="2739735" cy="2084836"/>
              <a:chOff x="6082067" y="3238423"/>
              <a:chExt cx="2739735" cy="2084836"/>
            </a:xfrm>
          </p:grpSpPr>
          <p:sp>
            <p:nvSpPr>
              <p:cNvPr id="20" name="iSlïḋê">
                <a:extLst>
                  <a:ext uri="{FF2B5EF4-FFF2-40B4-BE49-F238E27FC236}">
                    <a16:creationId xmlns:a16="http://schemas.microsoft.com/office/drawing/2014/main" xmlns="" id="{F53BC14B-75EC-4E23-81A0-882F235F0891}"/>
                  </a:ext>
                </a:extLst>
              </p:cNvPr>
              <p:cNvSpPr/>
              <p:nvPr/>
            </p:nvSpPr>
            <p:spPr>
              <a:xfrm>
                <a:off x="6949019" y="3238423"/>
                <a:ext cx="1005840" cy="100584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000" b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îŝḻïḍé">
                <a:extLst>
                  <a:ext uri="{FF2B5EF4-FFF2-40B4-BE49-F238E27FC236}">
                    <a16:creationId xmlns:a16="http://schemas.microsoft.com/office/drawing/2014/main" xmlns="" id="{1B4E9126-5BDC-451D-AF94-868EF5D9D645}"/>
                  </a:ext>
                </a:extLst>
              </p:cNvPr>
              <p:cNvSpPr/>
              <p:nvPr/>
            </p:nvSpPr>
            <p:spPr>
              <a:xfrm>
                <a:off x="7233657" y="3542904"/>
                <a:ext cx="436566" cy="3968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55" y="18900"/>
                    </a:moveTo>
                    <a:cubicBezTo>
                      <a:pt x="7279" y="18900"/>
                      <a:pt x="6684" y="18827"/>
                      <a:pt x="6086" y="18683"/>
                    </a:cubicBezTo>
                    <a:cubicBezTo>
                      <a:pt x="6017" y="18666"/>
                      <a:pt x="5946" y="18658"/>
                      <a:pt x="5876" y="18658"/>
                    </a:cubicBezTo>
                    <a:cubicBezTo>
                      <a:pt x="5756" y="18658"/>
                      <a:pt x="5636" y="18682"/>
                      <a:pt x="5523" y="18729"/>
                    </a:cubicBezTo>
                    <a:lnTo>
                      <a:pt x="2957" y="19815"/>
                    </a:lnTo>
                    <a:lnTo>
                      <a:pt x="3365" y="18243"/>
                    </a:lnTo>
                    <a:cubicBezTo>
                      <a:pt x="3474" y="17827"/>
                      <a:pt x="3345" y="17380"/>
                      <a:pt x="3039" y="17108"/>
                    </a:cubicBezTo>
                    <a:cubicBezTo>
                      <a:pt x="1712" y="15926"/>
                      <a:pt x="982" y="14358"/>
                      <a:pt x="982" y="12690"/>
                    </a:cubicBezTo>
                    <a:cubicBezTo>
                      <a:pt x="982" y="9266"/>
                      <a:pt x="4065" y="6480"/>
                      <a:pt x="7855" y="6480"/>
                    </a:cubicBezTo>
                    <a:cubicBezTo>
                      <a:pt x="11644" y="6480"/>
                      <a:pt x="14727" y="9266"/>
                      <a:pt x="14727" y="12690"/>
                    </a:cubicBezTo>
                    <a:cubicBezTo>
                      <a:pt x="14727" y="16114"/>
                      <a:pt x="11644" y="18900"/>
                      <a:pt x="7855" y="18900"/>
                    </a:cubicBezTo>
                    <a:moveTo>
                      <a:pt x="7855" y="5400"/>
                    </a:moveTo>
                    <a:cubicBezTo>
                      <a:pt x="3517" y="5400"/>
                      <a:pt x="0" y="8664"/>
                      <a:pt x="0" y="12690"/>
                    </a:cubicBezTo>
                    <a:cubicBezTo>
                      <a:pt x="0" y="14758"/>
                      <a:pt x="932" y="16620"/>
                      <a:pt x="2422" y="17947"/>
                    </a:cubicBezTo>
                    <a:lnTo>
                      <a:pt x="1473" y="21600"/>
                    </a:lnTo>
                    <a:lnTo>
                      <a:pt x="5876" y="19738"/>
                    </a:lnTo>
                    <a:cubicBezTo>
                      <a:pt x="6509" y="19891"/>
                      <a:pt x="7169" y="19980"/>
                      <a:pt x="7855" y="19980"/>
                    </a:cubicBezTo>
                    <a:cubicBezTo>
                      <a:pt x="12192" y="19980"/>
                      <a:pt x="15709" y="16716"/>
                      <a:pt x="15709" y="12690"/>
                    </a:cubicBezTo>
                    <a:cubicBezTo>
                      <a:pt x="15709" y="8664"/>
                      <a:pt x="12192" y="5400"/>
                      <a:pt x="7855" y="5400"/>
                    </a:cubicBezTo>
                    <a:moveTo>
                      <a:pt x="21600" y="7290"/>
                    </a:moveTo>
                    <a:cubicBezTo>
                      <a:pt x="21600" y="3264"/>
                      <a:pt x="18084" y="0"/>
                      <a:pt x="13745" y="0"/>
                    </a:cubicBezTo>
                    <a:cubicBezTo>
                      <a:pt x="10506" y="0"/>
                      <a:pt x="7725" y="1821"/>
                      <a:pt x="6525" y="4422"/>
                    </a:cubicBezTo>
                    <a:cubicBezTo>
                      <a:pt x="6912" y="4367"/>
                      <a:pt x="7306" y="4332"/>
                      <a:pt x="7708" y="4326"/>
                    </a:cubicBezTo>
                    <a:cubicBezTo>
                      <a:pt x="8875" y="2394"/>
                      <a:pt x="11143" y="1080"/>
                      <a:pt x="13745" y="1080"/>
                    </a:cubicBezTo>
                    <a:cubicBezTo>
                      <a:pt x="17535" y="1080"/>
                      <a:pt x="20618" y="3866"/>
                      <a:pt x="20618" y="7290"/>
                    </a:cubicBezTo>
                    <a:cubicBezTo>
                      <a:pt x="20618" y="8958"/>
                      <a:pt x="19888" y="10526"/>
                      <a:pt x="18561" y="11707"/>
                    </a:cubicBezTo>
                    <a:cubicBezTo>
                      <a:pt x="18255" y="11980"/>
                      <a:pt x="18126" y="12428"/>
                      <a:pt x="18234" y="12843"/>
                    </a:cubicBezTo>
                    <a:lnTo>
                      <a:pt x="18643" y="14415"/>
                    </a:lnTo>
                    <a:lnTo>
                      <a:pt x="16613" y="13556"/>
                    </a:lnTo>
                    <a:cubicBezTo>
                      <a:pt x="16573" y="13922"/>
                      <a:pt x="16500" y="14278"/>
                      <a:pt x="16411" y="14628"/>
                    </a:cubicBezTo>
                    <a:lnTo>
                      <a:pt x="20127" y="16200"/>
                    </a:lnTo>
                    <a:lnTo>
                      <a:pt x="19178" y="12547"/>
                    </a:lnTo>
                    <a:cubicBezTo>
                      <a:pt x="20669" y="11220"/>
                      <a:pt x="21600" y="9358"/>
                      <a:pt x="21600" y="7290"/>
                    </a:cubicBezTo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chemeClr val="tx2"/>
                  </a:solidFill>
                </a:endParaRPr>
              </a:p>
            </p:txBody>
          </p:sp>
          <p:sp>
            <p:nvSpPr>
              <p:cNvPr id="22" name="îś1ïďé">
                <a:extLst>
                  <a:ext uri="{FF2B5EF4-FFF2-40B4-BE49-F238E27FC236}">
                    <a16:creationId xmlns:a16="http://schemas.microsoft.com/office/drawing/2014/main" xmlns="" id="{685F841D-EDDA-452E-8627-8403FCAD27D5}"/>
                  </a:ext>
                </a:extLst>
              </p:cNvPr>
              <p:cNvSpPr/>
              <p:nvPr/>
            </p:nvSpPr>
            <p:spPr>
              <a:xfrm>
                <a:off x="6152571" y="4299301"/>
                <a:ext cx="2669231" cy="40011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000" b="1" kern="0" spc="-100" dirty="0"/>
                  <a:t>Text here</a:t>
                </a:r>
              </a:p>
            </p:txBody>
          </p:sp>
          <p:sp>
            <p:nvSpPr>
              <p:cNvPr id="23" name="i$ļíďè">
                <a:extLst>
                  <a:ext uri="{FF2B5EF4-FFF2-40B4-BE49-F238E27FC236}">
                    <a16:creationId xmlns:a16="http://schemas.microsoft.com/office/drawing/2014/main" xmlns="" id="{3ACEAB8D-2B83-4ED0-A68E-1D7EFDE50804}"/>
                  </a:ext>
                </a:extLst>
              </p:cNvPr>
              <p:cNvSpPr/>
              <p:nvPr/>
            </p:nvSpPr>
            <p:spPr>
              <a:xfrm>
                <a:off x="6082067" y="4754449"/>
                <a:ext cx="2736562" cy="568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5425" lvl="0" indent="-225425"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100" kern="0" dirty="0"/>
                  <a:t>Copy paste fonts. Choose the only option to retain text.</a:t>
                </a:r>
                <a:endParaRPr lang="zh-CN" altLang="en-US" sz="1100" kern="0" dirty="0"/>
              </a:p>
            </p:txBody>
          </p:sp>
        </p:grpSp>
        <p:grpSp>
          <p:nvGrpSpPr>
            <p:cNvPr id="13" name="íšļîḓè">
              <a:extLst>
                <a:ext uri="{FF2B5EF4-FFF2-40B4-BE49-F238E27FC236}">
                  <a16:creationId xmlns:a16="http://schemas.microsoft.com/office/drawing/2014/main" xmlns="" id="{37763928-8F94-4EE9-8F55-5A7FE10BF76E}"/>
                </a:ext>
              </a:extLst>
            </p:cNvPr>
            <p:cNvGrpSpPr/>
            <p:nvPr/>
          </p:nvGrpSpPr>
          <p:grpSpPr>
            <a:xfrm>
              <a:off x="8821803" y="3345275"/>
              <a:ext cx="2739735" cy="2084836"/>
              <a:chOff x="8821803" y="3238423"/>
              <a:chExt cx="2739735" cy="2084836"/>
            </a:xfrm>
          </p:grpSpPr>
          <p:sp>
            <p:nvSpPr>
              <p:cNvPr id="16" name="îśḷîḍè">
                <a:extLst>
                  <a:ext uri="{FF2B5EF4-FFF2-40B4-BE49-F238E27FC236}">
                    <a16:creationId xmlns:a16="http://schemas.microsoft.com/office/drawing/2014/main" xmlns="" id="{F44EB241-8985-4AF1-B38C-4DB4F4381697}"/>
                  </a:ext>
                </a:extLst>
              </p:cNvPr>
              <p:cNvSpPr/>
              <p:nvPr/>
            </p:nvSpPr>
            <p:spPr>
              <a:xfrm>
                <a:off x="9688755" y="3238423"/>
                <a:ext cx="1005840" cy="100584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000" b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îṣḻíďe">
                <a:extLst>
                  <a:ext uri="{FF2B5EF4-FFF2-40B4-BE49-F238E27FC236}">
                    <a16:creationId xmlns:a16="http://schemas.microsoft.com/office/drawing/2014/main" xmlns="" id="{94F2C680-83BA-4195-8868-17E368A7CD30}"/>
                  </a:ext>
                </a:extLst>
              </p:cNvPr>
              <p:cNvSpPr/>
              <p:nvPr/>
            </p:nvSpPr>
            <p:spPr>
              <a:xfrm>
                <a:off x="9973393" y="3523061"/>
                <a:ext cx="436566" cy="436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81" y="19846"/>
                    </a:moveTo>
                    <a:lnTo>
                      <a:pt x="9413" y="12882"/>
                    </a:lnTo>
                    <a:lnTo>
                      <a:pt x="19655" y="2640"/>
                    </a:lnTo>
                    <a:cubicBezTo>
                      <a:pt x="19655" y="2640"/>
                      <a:pt x="12281" y="19846"/>
                      <a:pt x="12281" y="19846"/>
                    </a:cubicBezTo>
                    <a:close/>
                    <a:moveTo>
                      <a:pt x="1755" y="9320"/>
                    </a:moveTo>
                    <a:lnTo>
                      <a:pt x="18960" y="1945"/>
                    </a:lnTo>
                    <a:lnTo>
                      <a:pt x="8719" y="12187"/>
                    </a:lnTo>
                    <a:cubicBezTo>
                      <a:pt x="8719" y="12187"/>
                      <a:pt x="1755" y="9320"/>
                      <a:pt x="1755" y="9320"/>
                    </a:cubicBezTo>
                    <a:close/>
                    <a:moveTo>
                      <a:pt x="21600" y="491"/>
                    </a:moveTo>
                    <a:cubicBezTo>
                      <a:pt x="21600" y="220"/>
                      <a:pt x="21380" y="0"/>
                      <a:pt x="21109" y="0"/>
                    </a:cubicBezTo>
                    <a:cubicBezTo>
                      <a:pt x="21034" y="0"/>
                      <a:pt x="20964" y="20"/>
                      <a:pt x="20900" y="52"/>
                    </a:cubicBezTo>
                    <a:lnTo>
                      <a:pt x="20898" y="48"/>
                    </a:lnTo>
                    <a:lnTo>
                      <a:pt x="302" y="8875"/>
                    </a:lnTo>
                    <a:cubicBezTo>
                      <a:pt x="301" y="8875"/>
                      <a:pt x="299" y="8876"/>
                      <a:pt x="297" y="8877"/>
                    </a:cubicBezTo>
                    <a:lnTo>
                      <a:pt x="280" y="8885"/>
                    </a:lnTo>
                    <a:lnTo>
                      <a:pt x="281" y="8887"/>
                    </a:lnTo>
                    <a:cubicBezTo>
                      <a:pt x="116" y="8967"/>
                      <a:pt x="0" y="9132"/>
                      <a:pt x="0" y="9327"/>
                    </a:cubicBezTo>
                    <a:cubicBezTo>
                      <a:pt x="0" y="9550"/>
                      <a:pt x="151" y="9731"/>
                      <a:pt x="355" y="9791"/>
                    </a:cubicBezTo>
                    <a:lnTo>
                      <a:pt x="353" y="9799"/>
                    </a:lnTo>
                    <a:lnTo>
                      <a:pt x="8462" y="13138"/>
                    </a:lnTo>
                    <a:lnTo>
                      <a:pt x="11801" y="21248"/>
                    </a:lnTo>
                    <a:lnTo>
                      <a:pt x="11809" y="21245"/>
                    </a:lnTo>
                    <a:cubicBezTo>
                      <a:pt x="11869" y="21449"/>
                      <a:pt x="12050" y="21600"/>
                      <a:pt x="12273" y="21600"/>
                    </a:cubicBezTo>
                    <a:cubicBezTo>
                      <a:pt x="12468" y="21600"/>
                      <a:pt x="12634" y="21484"/>
                      <a:pt x="12713" y="21319"/>
                    </a:cubicBezTo>
                    <a:lnTo>
                      <a:pt x="12716" y="21320"/>
                    </a:lnTo>
                    <a:lnTo>
                      <a:pt x="12723" y="21303"/>
                    </a:lnTo>
                    <a:cubicBezTo>
                      <a:pt x="12724" y="21301"/>
                      <a:pt x="12725" y="21300"/>
                      <a:pt x="12725" y="21298"/>
                    </a:cubicBezTo>
                    <a:lnTo>
                      <a:pt x="21553" y="702"/>
                    </a:lnTo>
                    <a:lnTo>
                      <a:pt x="21547" y="699"/>
                    </a:lnTo>
                    <a:cubicBezTo>
                      <a:pt x="21578" y="636"/>
                      <a:pt x="21600" y="567"/>
                      <a:pt x="21600" y="491"/>
                    </a:cubicBezTo>
                    <a:moveTo>
                      <a:pt x="7855" y="16200"/>
                    </a:moveTo>
                    <a:cubicBezTo>
                      <a:pt x="7719" y="16200"/>
                      <a:pt x="7596" y="16255"/>
                      <a:pt x="7507" y="16344"/>
                    </a:cubicBezTo>
                    <a:lnTo>
                      <a:pt x="6035" y="17817"/>
                    </a:lnTo>
                    <a:cubicBezTo>
                      <a:pt x="5946" y="17905"/>
                      <a:pt x="5891" y="18029"/>
                      <a:pt x="5891" y="18164"/>
                    </a:cubicBezTo>
                    <a:cubicBezTo>
                      <a:pt x="5891" y="18435"/>
                      <a:pt x="6111" y="18655"/>
                      <a:pt x="6382" y="18655"/>
                    </a:cubicBezTo>
                    <a:cubicBezTo>
                      <a:pt x="6517" y="18655"/>
                      <a:pt x="6640" y="18600"/>
                      <a:pt x="6729" y="18511"/>
                    </a:cubicBezTo>
                    <a:lnTo>
                      <a:pt x="8202" y="17038"/>
                    </a:lnTo>
                    <a:cubicBezTo>
                      <a:pt x="8291" y="16950"/>
                      <a:pt x="8345" y="16827"/>
                      <a:pt x="8345" y="16691"/>
                    </a:cubicBezTo>
                    <a:cubicBezTo>
                      <a:pt x="8345" y="16420"/>
                      <a:pt x="8126" y="16200"/>
                      <a:pt x="7855" y="16200"/>
                    </a:cubicBezTo>
                    <a:moveTo>
                      <a:pt x="7855" y="14237"/>
                    </a:moveTo>
                    <a:cubicBezTo>
                      <a:pt x="7855" y="13966"/>
                      <a:pt x="7635" y="13745"/>
                      <a:pt x="7364" y="13745"/>
                    </a:cubicBezTo>
                    <a:cubicBezTo>
                      <a:pt x="7228" y="13745"/>
                      <a:pt x="7105" y="13801"/>
                      <a:pt x="7017" y="13889"/>
                    </a:cubicBezTo>
                    <a:lnTo>
                      <a:pt x="2107" y="18798"/>
                    </a:lnTo>
                    <a:cubicBezTo>
                      <a:pt x="2019" y="18888"/>
                      <a:pt x="1964" y="19011"/>
                      <a:pt x="1964" y="19145"/>
                    </a:cubicBezTo>
                    <a:cubicBezTo>
                      <a:pt x="1964" y="19417"/>
                      <a:pt x="2184" y="19636"/>
                      <a:pt x="2455" y="19636"/>
                    </a:cubicBezTo>
                    <a:cubicBezTo>
                      <a:pt x="2590" y="19636"/>
                      <a:pt x="2713" y="19582"/>
                      <a:pt x="2802" y="19493"/>
                    </a:cubicBezTo>
                    <a:lnTo>
                      <a:pt x="7711" y="14583"/>
                    </a:lnTo>
                    <a:cubicBezTo>
                      <a:pt x="7800" y="14495"/>
                      <a:pt x="7855" y="14372"/>
                      <a:pt x="7855" y="14237"/>
                    </a:cubicBezTo>
                    <a:moveTo>
                      <a:pt x="4765" y="14583"/>
                    </a:moveTo>
                    <a:lnTo>
                      <a:pt x="5256" y="14093"/>
                    </a:lnTo>
                    <a:cubicBezTo>
                      <a:pt x="5345" y="14004"/>
                      <a:pt x="5400" y="13881"/>
                      <a:pt x="5400" y="13745"/>
                    </a:cubicBezTo>
                    <a:cubicBezTo>
                      <a:pt x="5400" y="13475"/>
                      <a:pt x="5180" y="13255"/>
                      <a:pt x="4909" y="13255"/>
                    </a:cubicBezTo>
                    <a:cubicBezTo>
                      <a:pt x="4774" y="13255"/>
                      <a:pt x="4651" y="13310"/>
                      <a:pt x="4562" y="13398"/>
                    </a:cubicBezTo>
                    <a:lnTo>
                      <a:pt x="4071" y="13889"/>
                    </a:lnTo>
                    <a:cubicBezTo>
                      <a:pt x="3982" y="13979"/>
                      <a:pt x="3927" y="14101"/>
                      <a:pt x="3927" y="14237"/>
                    </a:cubicBezTo>
                    <a:cubicBezTo>
                      <a:pt x="3927" y="14507"/>
                      <a:pt x="4147" y="14727"/>
                      <a:pt x="4418" y="14727"/>
                    </a:cubicBezTo>
                    <a:cubicBezTo>
                      <a:pt x="4554" y="14727"/>
                      <a:pt x="4676" y="14673"/>
                      <a:pt x="4765" y="14583"/>
                    </a:cubicBezTo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chemeClr val="tx2"/>
                  </a:solidFill>
                </a:endParaRPr>
              </a:p>
            </p:txBody>
          </p:sp>
          <p:sp>
            <p:nvSpPr>
              <p:cNvPr id="18" name="iş1íḍè">
                <a:extLst>
                  <a:ext uri="{FF2B5EF4-FFF2-40B4-BE49-F238E27FC236}">
                    <a16:creationId xmlns:a16="http://schemas.microsoft.com/office/drawing/2014/main" xmlns="" id="{322DC177-551D-4366-B50B-8EB4CCEEDAF4}"/>
                  </a:ext>
                </a:extLst>
              </p:cNvPr>
              <p:cNvSpPr/>
              <p:nvPr/>
            </p:nvSpPr>
            <p:spPr>
              <a:xfrm>
                <a:off x="8892307" y="4299301"/>
                <a:ext cx="2669231" cy="40011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000" b="1" kern="0" spc="-100" dirty="0"/>
                  <a:t>Text here</a:t>
                </a:r>
              </a:p>
            </p:txBody>
          </p:sp>
          <p:sp>
            <p:nvSpPr>
              <p:cNvPr id="19" name="í$1îḑe">
                <a:extLst>
                  <a:ext uri="{FF2B5EF4-FFF2-40B4-BE49-F238E27FC236}">
                    <a16:creationId xmlns:a16="http://schemas.microsoft.com/office/drawing/2014/main" xmlns="" id="{9B72107F-4633-4167-8DD7-8712F3F07905}"/>
                  </a:ext>
                </a:extLst>
              </p:cNvPr>
              <p:cNvSpPr/>
              <p:nvPr/>
            </p:nvSpPr>
            <p:spPr>
              <a:xfrm>
                <a:off x="8821803" y="4754449"/>
                <a:ext cx="2697094" cy="568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5425" lvl="0" indent="-225425"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100" kern="0" dirty="0"/>
                  <a:t>Copy paste fonts. Choose the only option to retain text.</a:t>
                </a:r>
                <a:endParaRPr lang="zh-CN" altLang="en-US" sz="1100" kern="0" dirty="0"/>
              </a:p>
            </p:txBody>
          </p:sp>
        </p:grpSp>
        <p:sp>
          <p:nvSpPr>
            <p:cNvPr id="14" name="ï$1iḑé">
              <a:extLst>
                <a:ext uri="{FF2B5EF4-FFF2-40B4-BE49-F238E27FC236}">
                  <a16:creationId xmlns:a16="http://schemas.microsoft.com/office/drawing/2014/main" xmlns="" id="{1E13428B-E81F-4214-92EE-98C88658DC6D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15" name="ïṥ1ïḍê">
              <a:extLst>
                <a:ext uri="{FF2B5EF4-FFF2-40B4-BE49-F238E27FC236}">
                  <a16:creationId xmlns:a16="http://schemas.microsoft.com/office/drawing/2014/main" xmlns="" id="{AA69293B-BAB3-4686-8866-185185F455D3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19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8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080C792-CE19-457A-8974-AE837DA0C8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8" y="1130300"/>
            <a:ext cx="10845802" cy="5013325"/>
            <a:chOff x="673098" y="1130300"/>
            <a:chExt cx="10845802" cy="5013325"/>
          </a:xfrm>
        </p:grpSpPr>
        <p:grpSp>
          <p:nvGrpSpPr>
            <p:cNvPr id="3" name="íṡ1îdé">
              <a:extLst>
                <a:ext uri="{FF2B5EF4-FFF2-40B4-BE49-F238E27FC236}">
                  <a16:creationId xmlns:a16="http://schemas.microsoft.com/office/drawing/2014/main" xmlns="" id="{E53A9AB1-7007-4A44-BD97-22F7326F084F}"/>
                </a:ext>
              </a:extLst>
            </p:cNvPr>
            <p:cNvGrpSpPr/>
            <p:nvPr/>
          </p:nvGrpSpPr>
          <p:grpSpPr>
            <a:xfrm>
              <a:off x="903677" y="2528900"/>
              <a:ext cx="1989945" cy="2255182"/>
              <a:chOff x="803412" y="2607659"/>
              <a:chExt cx="2376755" cy="2693549"/>
            </a:xfrm>
          </p:grpSpPr>
          <p:sp>
            <p:nvSpPr>
              <p:cNvPr id="24" name="i$ļîḑê">
                <a:extLst>
                  <a:ext uri="{FF2B5EF4-FFF2-40B4-BE49-F238E27FC236}">
                    <a16:creationId xmlns:a16="http://schemas.microsoft.com/office/drawing/2014/main" xmlns="" id="{BC29BF72-A623-412D-A5C9-7D96A339A79C}"/>
                  </a:ext>
                </a:extLst>
              </p:cNvPr>
              <p:cNvSpPr/>
              <p:nvPr/>
            </p:nvSpPr>
            <p:spPr bwMode="auto">
              <a:xfrm>
                <a:off x="803412" y="2924453"/>
                <a:ext cx="2376755" cy="2376755"/>
              </a:xfrm>
              <a:prstGeom prst="ellipse">
                <a:avLst/>
              </a:prstGeom>
              <a:solidFill>
                <a:schemeClr val="bg1"/>
              </a:solidFill>
              <a:ln w="69850" cap="flat" cmpd="sng" algn="ctr">
                <a:solidFill>
                  <a:schemeClr val="accent1">
                    <a:lumMod val="100000"/>
                    <a:alpha val="22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Sḻîḑè">
                <a:extLst>
                  <a:ext uri="{FF2B5EF4-FFF2-40B4-BE49-F238E27FC236}">
                    <a16:creationId xmlns:a16="http://schemas.microsoft.com/office/drawing/2014/main" xmlns="" id="{76137452-B97D-4DA6-BCBF-BDD7C0CCEB7D}"/>
                  </a:ext>
                </a:extLst>
              </p:cNvPr>
              <p:cNvSpPr/>
              <p:nvPr/>
            </p:nvSpPr>
            <p:spPr bwMode="auto">
              <a:xfrm>
                <a:off x="904182" y="3025223"/>
                <a:ext cx="2175215" cy="2175215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îŝļîďe">
                <a:extLst>
                  <a:ext uri="{FF2B5EF4-FFF2-40B4-BE49-F238E27FC236}">
                    <a16:creationId xmlns:a16="http://schemas.microsoft.com/office/drawing/2014/main" xmlns="" id="{FB72AC60-32F3-4FA7-9D24-415FF903DD7C}"/>
                  </a:ext>
                </a:extLst>
              </p:cNvPr>
              <p:cNvSpPr/>
              <p:nvPr/>
            </p:nvSpPr>
            <p:spPr bwMode="auto">
              <a:xfrm>
                <a:off x="1674996" y="2607659"/>
                <a:ext cx="633588" cy="633587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algn="ctr"/>
                <a:r>
                  <a:rPr lang="en-US" altLang="zh-CN" sz="3200">
                    <a:latin typeface="Impact" panose="020B0806030902050204" pitchFamily="34" charset="0"/>
                  </a:rPr>
                  <a:t>1</a:t>
                </a:r>
              </a:p>
            </p:txBody>
          </p:sp>
        </p:grpSp>
        <p:grpSp>
          <p:nvGrpSpPr>
            <p:cNvPr id="4" name="îS1íde">
              <a:extLst>
                <a:ext uri="{FF2B5EF4-FFF2-40B4-BE49-F238E27FC236}">
                  <a16:creationId xmlns:a16="http://schemas.microsoft.com/office/drawing/2014/main" xmlns="" id="{E8F0EE14-C22D-4ECC-A37E-3EF59E59285F}"/>
                </a:ext>
              </a:extLst>
            </p:cNvPr>
            <p:cNvGrpSpPr/>
            <p:nvPr/>
          </p:nvGrpSpPr>
          <p:grpSpPr>
            <a:xfrm>
              <a:off x="3701911" y="2528900"/>
              <a:ext cx="1989945" cy="2255182"/>
              <a:chOff x="3545458" y="2607659"/>
              <a:chExt cx="2376755" cy="2693549"/>
            </a:xfrm>
          </p:grpSpPr>
          <p:sp>
            <p:nvSpPr>
              <p:cNvPr id="21" name="íṧḻídè">
                <a:extLst>
                  <a:ext uri="{FF2B5EF4-FFF2-40B4-BE49-F238E27FC236}">
                    <a16:creationId xmlns:a16="http://schemas.microsoft.com/office/drawing/2014/main" xmlns="" id="{05EDF933-7C61-42D3-8562-6BA4FED037E3}"/>
                  </a:ext>
                </a:extLst>
              </p:cNvPr>
              <p:cNvSpPr/>
              <p:nvPr/>
            </p:nvSpPr>
            <p:spPr bwMode="auto">
              <a:xfrm>
                <a:off x="3545458" y="2924453"/>
                <a:ext cx="2376755" cy="2376755"/>
              </a:xfrm>
              <a:prstGeom prst="ellipse">
                <a:avLst/>
              </a:prstGeom>
              <a:solidFill>
                <a:schemeClr val="bg1"/>
              </a:solidFill>
              <a:ln w="698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ïṡļîdè">
                <a:extLst>
                  <a:ext uri="{FF2B5EF4-FFF2-40B4-BE49-F238E27FC236}">
                    <a16:creationId xmlns:a16="http://schemas.microsoft.com/office/drawing/2014/main" xmlns="" id="{1712656E-6CA7-465D-9740-2A33B441DBA1}"/>
                  </a:ext>
                </a:extLst>
              </p:cNvPr>
              <p:cNvSpPr/>
              <p:nvPr/>
            </p:nvSpPr>
            <p:spPr bwMode="auto">
              <a:xfrm>
                <a:off x="3646228" y="3025223"/>
                <a:ext cx="2175215" cy="217521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îšļídé">
                <a:extLst>
                  <a:ext uri="{FF2B5EF4-FFF2-40B4-BE49-F238E27FC236}">
                    <a16:creationId xmlns:a16="http://schemas.microsoft.com/office/drawing/2014/main" xmlns="" id="{57A79715-41B3-4E75-A0C0-EEF8C393980A}"/>
                  </a:ext>
                </a:extLst>
              </p:cNvPr>
              <p:cNvSpPr/>
              <p:nvPr/>
            </p:nvSpPr>
            <p:spPr bwMode="auto">
              <a:xfrm>
                <a:off x="4427809" y="2607659"/>
                <a:ext cx="633588" cy="633587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bg1">
                    <a:lumMod val="6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algn="ctr"/>
                <a:r>
                  <a:rPr lang="en-US" altLang="zh-CN" sz="3200" dirty="0">
                    <a:latin typeface="Impact" panose="020B0806030902050204" pitchFamily="34" charset="0"/>
                  </a:rPr>
                  <a:t>2</a:t>
                </a:r>
              </a:p>
            </p:txBody>
          </p:sp>
        </p:grpSp>
        <p:grpSp>
          <p:nvGrpSpPr>
            <p:cNvPr id="5" name="îŝļíḓe">
              <a:extLst>
                <a:ext uri="{FF2B5EF4-FFF2-40B4-BE49-F238E27FC236}">
                  <a16:creationId xmlns:a16="http://schemas.microsoft.com/office/drawing/2014/main" xmlns="" id="{10506E77-D5BC-43D3-8065-529C81983FA5}"/>
                </a:ext>
              </a:extLst>
            </p:cNvPr>
            <p:cNvGrpSpPr/>
            <p:nvPr/>
          </p:nvGrpSpPr>
          <p:grpSpPr>
            <a:xfrm>
              <a:off x="6500145" y="2528900"/>
              <a:ext cx="1989945" cy="2255182"/>
              <a:chOff x="6287504" y="2607659"/>
              <a:chExt cx="2376755" cy="2693549"/>
            </a:xfrm>
          </p:grpSpPr>
          <p:sp>
            <p:nvSpPr>
              <p:cNvPr id="18" name="íślïḍê">
                <a:extLst>
                  <a:ext uri="{FF2B5EF4-FFF2-40B4-BE49-F238E27FC236}">
                    <a16:creationId xmlns:a16="http://schemas.microsoft.com/office/drawing/2014/main" xmlns="" id="{83B16F8F-545F-4647-A787-3E23048FE65D}"/>
                  </a:ext>
                </a:extLst>
              </p:cNvPr>
              <p:cNvSpPr/>
              <p:nvPr/>
            </p:nvSpPr>
            <p:spPr bwMode="auto">
              <a:xfrm>
                <a:off x="6287504" y="2924453"/>
                <a:ext cx="2376755" cy="2376755"/>
              </a:xfrm>
              <a:prstGeom prst="ellipse">
                <a:avLst/>
              </a:prstGeom>
              <a:solidFill>
                <a:schemeClr val="bg1"/>
              </a:solidFill>
              <a:ln w="69850" cap="flat" cmpd="sng" algn="ctr">
                <a:solidFill>
                  <a:schemeClr val="accent1">
                    <a:lumMod val="75000"/>
                    <a:alpha val="22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îṩľiḓê">
                <a:extLst>
                  <a:ext uri="{FF2B5EF4-FFF2-40B4-BE49-F238E27FC236}">
                    <a16:creationId xmlns:a16="http://schemas.microsoft.com/office/drawing/2014/main" xmlns="" id="{8F2788E9-B420-4249-83AD-FA5543BDA504}"/>
                  </a:ext>
                </a:extLst>
              </p:cNvPr>
              <p:cNvSpPr/>
              <p:nvPr/>
            </p:nvSpPr>
            <p:spPr bwMode="auto">
              <a:xfrm>
                <a:off x="6388274" y="3025223"/>
                <a:ext cx="2175215" cy="2175215"/>
              </a:xfrm>
              <a:prstGeom prst="ellipse">
                <a:avLst/>
              </a:prstGeom>
              <a:solidFill>
                <a:schemeClr val="accent1"/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íślïďê">
                <a:extLst>
                  <a:ext uri="{FF2B5EF4-FFF2-40B4-BE49-F238E27FC236}">
                    <a16:creationId xmlns:a16="http://schemas.microsoft.com/office/drawing/2014/main" xmlns="" id="{09BBB1B4-F9FD-409C-A03F-783F27EA05F7}"/>
                  </a:ext>
                </a:extLst>
              </p:cNvPr>
              <p:cNvSpPr/>
              <p:nvPr/>
            </p:nvSpPr>
            <p:spPr bwMode="auto">
              <a:xfrm>
                <a:off x="7159087" y="2607659"/>
                <a:ext cx="633588" cy="633587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algn="ctr"/>
                <a:r>
                  <a:rPr lang="en-US" altLang="zh-CN" sz="3200" dirty="0">
                    <a:latin typeface="Impact" panose="020B0806030902050204" pitchFamily="34" charset="0"/>
                  </a:rPr>
                  <a:t>3</a:t>
                </a:r>
              </a:p>
            </p:txBody>
          </p:sp>
        </p:grpSp>
        <p:grpSp>
          <p:nvGrpSpPr>
            <p:cNvPr id="6" name="îśḷiḍê">
              <a:extLst>
                <a:ext uri="{FF2B5EF4-FFF2-40B4-BE49-F238E27FC236}">
                  <a16:creationId xmlns:a16="http://schemas.microsoft.com/office/drawing/2014/main" xmlns="" id="{3893C219-09DD-4134-9267-423CEF3AA2CB}"/>
                </a:ext>
              </a:extLst>
            </p:cNvPr>
            <p:cNvGrpSpPr/>
            <p:nvPr/>
          </p:nvGrpSpPr>
          <p:grpSpPr>
            <a:xfrm>
              <a:off x="9298378" y="2528900"/>
              <a:ext cx="1989945" cy="2255182"/>
              <a:chOff x="9029549" y="2607659"/>
              <a:chExt cx="2376755" cy="2693549"/>
            </a:xfrm>
          </p:grpSpPr>
          <p:sp>
            <p:nvSpPr>
              <p:cNvPr id="15" name="ïṧ1iḓe">
                <a:extLst>
                  <a:ext uri="{FF2B5EF4-FFF2-40B4-BE49-F238E27FC236}">
                    <a16:creationId xmlns:a16="http://schemas.microsoft.com/office/drawing/2014/main" xmlns="" id="{827C49AC-ECF7-4168-8170-41EE08F75C68}"/>
                  </a:ext>
                </a:extLst>
              </p:cNvPr>
              <p:cNvSpPr/>
              <p:nvPr/>
            </p:nvSpPr>
            <p:spPr bwMode="auto">
              <a:xfrm>
                <a:off x="9029549" y="2924453"/>
                <a:ext cx="2376755" cy="2376755"/>
              </a:xfrm>
              <a:prstGeom prst="ellipse">
                <a:avLst/>
              </a:prstGeom>
              <a:solidFill>
                <a:schemeClr val="bg1"/>
              </a:solidFill>
              <a:ln w="698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íş1îďé">
                <a:extLst>
                  <a:ext uri="{FF2B5EF4-FFF2-40B4-BE49-F238E27FC236}">
                    <a16:creationId xmlns:a16="http://schemas.microsoft.com/office/drawing/2014/main" xmlns="" id="{20F22573-2435-4B66-9345-E12201CD4A31}"/>
                  </a:ext>
                </a:extLst>
              </p:cNvPr>
              <p:cNvSpPr/>
              <p:nvPr/>
            </p:nvSpPr>
            <p:spPr bwMode="auto">
              <a:xfrm>
                <a:off x="9130319" y="3025223"/>
                <a:ext cx="2175215" cy="217521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ï$ļïḋé">
                <a:extLst>
                  <a:ext uri="{FF2B5EF4-FFF2-40B4-BE49-F238E27FC236}">
                    <a16:creationId xmlns:a16="http://schemas.microsoft.com/office/drawing/2014/main" xmlns="" id="{6FA65486-151A-4004-93DF-8F4F043F38E1}"/>
                  </a:ext>
                </a:extLst>
              </p:cNvPr>
              <p:cNvSpPr/>
              <p:nvPr/>
            </p:nvSpPr>
            <p:spPr bwMode="auto">
              <a:xfrm>
                <a:off x="9800364" y="2607659"/>
                <a:ext cx="633588" cy="633587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bg1">
                    <a:lumMod val="6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algn="ctr"/>
                <a:r>
                  <a:rPr lang="en-US" altLang="zh-CN" sz="3200">
                    <a:latin typeface="Impact" panose="020B0806030902050204" pitchFamily="34" charset="0"/>
                  </a:rPr>
                  <a:t>4</a:t>
                </a:r>
              </a:p>
            </p:txBody>
          </p:sp>
        </p:grpSp>
        <p:sp>
          <p:nvSpPr>
            <p:cNvPr id="7" name="ïṩľïḓé">
              <a:extLst>
                <a:ext uri="{FF2B5EF4-FFF2-40B4-BE49-F238E27FC236}">
                  <a16:creationId xmlns:a16="http://schemas.microsoft.com/office/drawing/2014/main" xmlns="" id="{39E32E42-9FA8-4577-984E-943779AB2E28}"/>
                </a:ext>
              </a:extLst>
            </p:cNvPr>
            <p:cNvSpPr txBox="1"/>
            <p:nvPr/>
          </p:nvSpPr>
          <p:spPr>
            <a:xfrm>
              <a:off x="673098" y="1130300"/>
              <a:ext cx="10845802" cy="71048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3200" b="1" dirty="0"/>
                <a:t>Contents</a:t>
              </a:r>
            </a:p>
          </p:txBody>
        </p:sp>
        <p:sp>
          <p:nvSpPr>
            <p:cNvPr id="8" name="iṣļîḍé">
              <a:extLst>
                <a:ext uri="{FF2B5EF4-FFF2-40B4-BE49-F238E27FC236}">
                  <a16:creationId xmlns:a16="http://schemas.microsoft.com/office/drawing/2014/main" xmlns="" id="{463748AA-B5D3-4038-98DB-5F026FFE3870}"/>
                </a:ext>
              </a:extLst>
            </p:cNvPr>
            <p:cNvSpPr/>
            <p:nvPr/>
          </p:nvSpPr>
          <p:spPr bwMode="auto">
            <a:xfrm>
              <a:off x="673100" y="5049319"/>
              <a:ext cx="2451100" cy="97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9" name="ïŝḻîḍè">
              <a:extLst>
                <a:ext uri="{FF2B5EF4-FFF2-40B4-BE49-F238E27FC236}">
                  <a16:creationId xmlns:a16="http://schemas.microsoft.com/office/drawing/2014/main" xmlns="" id="{264C6662-F412-4703-BE1D-E7C52AC2EDF3}"/>
                </a:ext>
              </a:extLst>
            </p:cNvPr>
            <p:cNvSpPr/>
            <p:nvPr/>
          </p:nvSpPr>
          <p:spPr bwMode="auto">
            <a:xfrm>
              <a:off x="3471333" y="5049319"/>
              <a:ext cx="2451100" cy="97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0" name="îśľiḑè">
              <a:extLst>
                <a:ext uri="{FF2B5EF4-FFF2-40B4-BE49-F238E27FC236}">
                  <a16:creationId xmlns:a16="http://schemas.microsoft.com/office/drawing/2014/main" xmlns="" id="{5B77938D-4D36-4787-8B23-279B4E547DEC}"/>
                </a:ext>
              </a:extLst>
            </p:cNvPr>
            <p:cNvSpPr/>
            <p:nvPr/>
          </p:nvSpPr>
          <p:spPr bwMode="auto">
            <a:xfrm>
              <a:off x="6269566" y="5049319"/>
              <a:ext cx="2451100" cy="97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1" name="ïşľîḋé">
              <a:extLst>
                <a:ext uri="{FF2B5EF4-FFF2-40B4-BE49-F238E27FC236}">
                  <a16:creationId xmlns:a16="http://schemas.microsoft.com/office/drawing/2014/main" xmlns="" id="{3EE629A2-104E-493B-A5EA-DCF98B105C95}"/>
                </a:ext>
              </a:extLst>
            </p:cNvPr>
            <p:cNvSpPr/>
            <p:nvPr/>
          </p:nvSpPr>
          <p:spPr bwMode="auto">
            <a:xfrm>
              <a:off x="9067800" y="5049319"/>
              <a:ext cx="2451100" cy="97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E90B0AF-1E56-41FB-9DC6-A161383A2BB8}"/>
                </a:ext>
              </a:extLst>
            </p:cNvPr>
            <p:cNvCxnSpPr/>
            <p:nvPr/>
          </p:nvCxnSpPr>
          <p:spPr>
            <a:xfrm>
              <a:off x="3297767" y="4699712"/>
              <a:ext cx="0" cy="144391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A8E8048-5749-4047-AB5B-163E4C59AC8C}"/>
                </a:ext>
              </a:extLst>
            </p:cNvPr>
            <p:cNvCxnSpPr/>
            <p:nvPr/>
          </p:nvCxnSpPr>
          <p:spPr>
            <a:xfrm>
              <a:off x="6096001" y="4699712"/>
              <a:ext cx="0" cy="144391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AC8BAAC-C1BF-4140-8AAB-CEF4C23D4C67}"/>
                </a:ext>
              </a:extLst>
            </p:cNvPr>
            <p:cNvCxnSpPr/>
            <p:nvPr/>
          </p:nvCxnSpPr>
          <p:spPr>
            <a:xfrm>
              <a:off x="8894234" y="4699712"/>
              <a:ext cx="0" cy="144391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224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DE6374-AA22-47CA-BC56-85F5BB075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13BF91D-1E4F-4D33-9A9A-B5BB6C9E1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F82A0CB-3430-48B2-BC2C-D22D7BBEB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45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A5025A-D821-489D-87A1-565CBF2876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49112"/>
            <a:ext cx="12192000" cy="4240777"/>
            <a:chOff x="0" y="1549112"/>
            <a:chExt cx="12192000" cy="4240777"/>
          </a:xfrm>
        </p:grpSpPr>
        <p:sp>
          <p:nvSpPr>
            <p:cNvPr id="6" name="ísḻíḍê">
              <a:extLst>
                <a:ext uri="{FF2B5EF4-FFF2-40B4-BE49-F238E27FC236}">
                  <a16:creationId xmlns:a16="http://schemas.microsoft.com/office/drawing/2014/main" xmlns="" id="{A9E5B25E-9147-475A-9D71-DCA0C53EF0DC}"/>
                </a:ext>
              </a:extLst>
            </p:cNvPr>
            <p:cNvSpPr/>
            <p:nvPr/>
          </p:nvSpPr>
          <p:spPr>
            <a:xfrm>
              <a:off x="0" y="3162050"/>
              <a:ext cx="12192000" cy="929175"/>
            </a:xfrm>
            <a:prstGeom prst="rect">
              <a:avLst/>
            </a:prstGeom>
            <a:blipFill>
              <a:blip r:embed="rId3"/>
              <a:stretch>
                <a:fillRect t="-323398" b="-31467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isḻïde">
              <a:extLst>
                <a:ext uri="{FF2B5EF4-FFF2-40B4-BE49-F238E27FC236}">
                  <a16:creationId xmlns:a16="http://schemas.microsoft.com/office/drawing/2014/main" xmlns="" id="{BE4D97C7-7EF8-4923-A48F-9A79C47764EF}"/>
                </a:ext>
              </a:extLst>
            </p:cNvPr>
            <p:cNvSpPr/>
            <p:nvPr/>
          </p:nvSpPr>
          <p:spPr>
            <a:xfrm>
              <a:off x="4778642" y="2318333"/>
              <a:ext cx="2786164" cy="27854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ï$ḷiḓe">
              <a:extLst>
                <a:ext uri="{FF2B5EF4-FFF2-40B4-BE49-F238E27FC236}">
                  <a16:creationId xmlns:a16="http://schemas.microsoft.com/office/drawing/2014/main" xmlns="" id="{48274AC0-DE35-4C4B-8CAC-8ECBEF685EAF}"/>
                </a:ext>
              </a:extLst>
            </p:cNvPr>
            <p:cNvSpPr/>
            <p:nvPr/>
          </p:nvSpPr>
          <p:spPr bwMode="auto">
            <a:xfrm>
              <a:off x="4415579" y="1985142"/>
              <a:ext cx="3440617" cy="3452076"/>
            </a:xfrm>
            <a:custGeom>
              <a:avLst/>
              <a:gdLst>
                <a:gd name="T0" fmla="*/ 365 w 2340"/>
                <a:gd name="T1" fmla="*/ 542 h 2348"/>
                <a:gd name="T2" fmla="*/ 805 w 2340"/>
                <a:gd name="T3" fmla="*/ 220 h 2348"/>
                <a:gd name="T4" fmla="*/ 1001 w 2340"/>
                <a:gd name="T5" fmla="*/ 167 h 2348"/>
                <a:gd name="T6" fmla="*/ 1122 w 2340"/>
                <a:gd name="T7" fmla="*/ 155 h 2348"/>
                <a:gd name="T8" fmla="*/ 1230 w 2340"/>
                <a:gd name="T9" fmla="*/ 156 h 2348"/>
                <a:gd name="T10" fmla="*/ 1341 w 2340"/>
                <a:gd name="T11" fmla="*/ 169 h 2348"/>
                <a:gd name="T12" fmla="*/ 1513 w 2340"/>
                <a:gd name="T13" fmla="*/ 215 h 2348"/>
                <a:gd name="T14" fmla="*/ 1590 w 2340"/>
                <a:gd name="T15" fmla="*/ 246 h 2348"/>
                <a:gd name="T16" fmla="*/ 1708 w 2340"/>
                <a:gd name="T17" fmla="*/ 310 h 2348"/>
                <a:gd name="T18" fmla="*/ 1818 w 2340"/>
                <a:gd name="T19" fmla="*/ 389 h 2348"/>
                <a:gd name="T20" fmla="*/ 1940 w 2340"/>
                <a:gd name="T21" fmla="*/ 510 h 2348"/>
                <a:gd name="T22" fmla="*/ 2014 w 2340"/>
                <a:gd name="T23" fmla="*/ 608 h 2348"/>
                <a:gd name="T24" fmla="*/ 2076 w 2340"/>
                <a:gd name="T25" fmla="*/ 714 h 2348"/>
                <a:gd name="T26" fmla="*/ 2137 w 2340"/>
                <a:gd name="T27" fmla="*/ 860 h 2348"/>
                <a:gd name="T28" fmla="*/ 2174 w 2340"/>
                <a:gd name="T29" fmla="*/ 1015 h 2348"/>
                <a:gd name="T30" fmla="*/ 2186 w 2340"/>
                <a:gd name="T31" fmla="*/ 1192 h 2348"/>
                <a:gd name="T32" fmla="*/ 2174 w 2340"/>
                <a:gd name="T33" fmla="*/ 1333 h 2348"/>
                <a:gd name="T34" fmla="*/ 2131 w 2340"/>
                <a:gd name="T35" fmla="*/ 1505 h 2348"/>
                <a:gd name="T36" fmla="*/ 2077 w 2340"/>
                <a:gd name="T37" fmla="*/ 1634 h 2348"/>
                <a:gd name="T38" fmla="*/ 1985 w 2340"/>
                <a:gd name="T39" fmla="*/ 1782 h 2348"/>
                <a:gd name="T40" fmla="*/ 1859 w 2340"/>
                <a:gd name="T41" fmla="*/ 1922 h 2348"/>
                <a:gd name="T42" fmla="*/ 1740 w 2340"/>
                <a:gd name="T43" fmla="*/ 2017 h 2348"/>
                <a:gd name="T44" fmla="*/ 1611 w 2340"/>
                <a:gd name="T45" fmla="*/ 2092 h 2348"/>
                <a:gd name="T46" fmla="*/ 1382 w 2340"/>
                <a:gd name="T47" fmla="*/ 2171 h 2348"/>
                <a:gd name="T48" fmla="*/ 1167 w 2340"/>
                <a:gd name="T49" fmla="*/ 2194 h 2348"/>
                <a:gd name="T50" fmla="*/ 1018 w 2340"/>
                <a:gd name="T51" fmla="*/ 2183 h 2348"/>
                <a:gd name="T52" fmla="*/ 906 w 2340"/>
                <a:gd name="T53" fmla="*/ 2161 h 2348"/>
                <a:gd name="T54" fmla="*/ 775 w 2340"/>
                <a:gd name="T55" fmla="*/ 2117 h 2348"/>
                <a:gd name="T56" fmla="*/ 669 w 2340"/>
                <a:gd name="T57" fmla="*/ 2065 h 2348"/>
                <a:gd name="T58" fmla="*/ 435 w 2340"/>
                <a:gd name="T59" fmla="*/ 1886 h 2348"/>
                <a:gd name="T60" fmla="*/ 486 w 2340"/>
                <a:gd name="T61" fmla="*/ 1739 h 2348"/>
                <a:gd name="T62" fmla="*/ 283 w 2340"/>
                <a:gd name="T63" fmla="*/ 1948 h 2348"/>
                <a:gd name="T64" fmla="*/ 532 w 2340"/>
                <a:gd name="T65" fmla="*/ 2162 h 2348"/>
                <a:gd name="T66" fmla="*/ 660 w 2340"/>
                <a:gd name="T67" fmla="*/ 2234 h 2348"/>
                <a:gd name="T68" fmla="*/ 836 w 2340"/>
                <a:gd name="T69" fmla="*/ 2301 h 2348"/>
                <a:gd name="T70" fmla="*/ 963 w 2340"/>
                <a:gd name="T71" fmla="*/ 2331 h 2348"/>
                <a:gd name="T72" fmla="*/ 1098 w 2340"/>
                <a:gd name="T73" fmla="*/ 2346 h 2348"/>
                <a:gd name="T74" fmla="*/ 1343 w 2340"/>
                <a:gd name="T75" fmla="*/ 2335 h 2348"/>
                <a:gd name="T76" fmla="*/ 1626 w 2340"/>
                <a:gd name="T77" fmla="*/ 2254 h 2348"/>
                <a:gd name="T78" fmla="*/ 1795 w 2340"/>
                <a:gd name="T79" fmla="*/ 2166 h 2348"/>
                <a:gd name="T80" fmla="*/ 1949 w 2340"/>
                <a:gd name="T81" fmla="*/ 2049 h 2348"/>
                <a:gd name="T82" fmla="*/ 2072 w 2340"/>
                <a:gd name="T83" fmla="*/ 1921 h 2348"/>
                <a:gd name="T84" fmla="*/ 2195 w 2340"/>
                <a:gd name="T85" fmla="*/ 1739 h 2348"/>
                <a:gd name="T86" fmla="*/ 2267 w 2340"/>
                <a:gd name="T87" fmla="*/ 1583 h 2348"/>
                <a:gd name="T88" fmla="*/ 2306 w 2340"/>
                <a:gd name="T89" fmla="*/ 1457 h 2348"/>
                <a:gd name="T90" fmla="*/ 2336 w 2340"/>
                <a:gd name="T91" fmla="*/ 1276 h 2348"/>
                <a:gd name="T92" fmla="*/ 2334 w 2340"/>
                <a:gd name="T93" fmla="*/ 1052 h 2348"/>
                <a:gd name="T94" fmla="*/ 2301 w 2340"/>
                <a:gd name="T95" fmla="*/ 871 h 2348"/>
                <a:gd name="T96" fmla="*/ 2231 w 2340"/>
                <a:gd name="T97" fmla="*/ 680 h 2348"/>
                <a:gd name="T98" fmla="*/ 2164 w 2340"/>
                <a:gd name="T99" fmla="*/ 556 h 2348"/>
                <a:gd name="T100" fmla="*/ 2083 w 2340"/>
                <a:gd name="T101" fmla="*/ 441 h 2348"/>
                <a:gd name="T102" fmla="*/ 1990 w 2340"/>
                <a:gd name="T103" fmla="*/ 337 h 2348"/>
                <a:gd name="T104" fmla="*/ 1854 w 2340"/>
                <a:gd name="T105" fmla="*/ 223 h 2348"/>
                <a:gd name="T106" fmla="*/ 1680 w 2340"/>
                <a:gd name="T107" fmla="*/ 118 h 2348"/>
                <a:gd name="T108" fmla="*/ 1583 w 2340"/>
                <a:gd name="T109" fmla="*/ 76 h 2348"/>
                <a:gd name="T110" fmla="*/ 1439 w 2340"/>
                <a:gd name="T111" fmla="*/ 32 h 2348"/>
                <a:gd name="T112" fmla="*/ 1276 w 2340"/>
                <a:gd name="T113" fmla="*/ 5 h 2348"/>
                <a:gd name="T114" fmla="*/ 1168 w 2340"/>
                <a:gd name="T115" fmla="*/ 0 h 2348"/>
                <a:gd name="T116" fmla="*/ 1045 w 2340"/>
                <a:gd name="T117" fmla="*/ 6 h 2348"/>
                <a:gd name="T118" fmla="*/ 844 w 2340"/>
                <a:gd name="T119" fmla="*/ 45 h 2348"/>
                <a:gd name="T120" fmla="*/ 579 w 2340"/>
                <a:gd name="T121" fmla="*/ 157 h 2348"/>
                <a:gd name="T122" fmla="*/ 3 w 2340"/>
                <a:gd name="T123" fmla="*/ 1014 h 2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0" h="2348">
                  <a:moveTo>
                    <a:pt x="153" y="1052"/>
                  </a:moveTo>
                  <a:cubicBezTo>
                    <a:pt x="153" y="1052"/>
                    <a:pt x="154" y="1046"/>
                    <a:pt x="155" y="1035"/>
                  </a:cubicBezTo>
                  <a:cubicBezTo>
                    <a:pt x="157" y="1024"/>
                    <a:pt x="159" y="1007"/>
                    <a:pt x="164" y="985"/>
                  </a:cubicBezTo>
                  <a:cubicBezTo>
                    <a:pt x="172" y="941"/>
                    <a:pt x="186" y="878"/>
                    <a:pt x="217" y="801"/>
                  </a:cubicBezTo>
                  <a:cubicBezTo>
                    <a:pt x="224" y="781"/>
                    <a:pt x="233" y="761"/>
                    <a:pt x="242" y="740"/>
                  </a:cubicBezTo>
                  <a:cubicBezTo>
                    <a:pt x="253" y="720"/>
                    <a:pt x="263" y="698"/>
                    <a:pt x="275" y="677"/>
                  </a:cubicBezTo>
                  <a:cubicBezTo>
                    <a:pt x="300" y="633"/>
                    <a:pt x="329" y="588"/>
                    <a:pt x="365" y="542"/>
                  </a:cubicBezTo>
                  <a:cubicBezTo>
                    <a:pt x="401" y="497"/>
                    <a:pt x="443" y="452"/>
                    <a:pt x="491" y="409"/>
                  </a:cubicBezTo>
                  <a:cubicBezTo>
                    <a:pt x="540" y="366"/>
                    <a:pt x="595" y="326"/>
                    <a:pt x="656" y="290"/>
                  </a:cubicBezTo>
                  <a:cubicBezTo>
                    <a:pt x="672" y="281"/>
                    <a:pt x="688" y="273"/>
                    <a:pt x="704" y="265"/>
                  </a:cubicBezTo>
                  <a:cubicBezTo>
                    <a:pt x="712" y="260"/>
                    <a:pt x="720" y="256"/>
                    <a:pt x="728" y="253"/>
                  </a:cubicBezTo>
                  <a:cubicBezTo>
                    <a:pt x="737" y="249"/>
                    <a:pt x="745" y="245"/>
                    <a:pt x="753" y="241"/>
                  </a:cubicBezTo>
                  <a:cubicBezTo>
                    <a:pt x="762" y="237"/>
                    <a:pt x="770" y="234"/>
                    <a:pt x="779" y="230"/>
                  </a:cubicBezTo>
                  <a:cubicBezTo>
                    <a:pt x="787" y="227"/>
                    <a:pt x="796" y="223"/>
                    <a:pt x="805" y="220"/>
                  </a:cubicBezTo>
                  <a:cubicBezTo>
                    <a:pt x="823" y="213"/>
                    <a:pt x="840" y="207"/>
                    <a:pt x="859" y="201"/>
                  </a:cubicBezTo>
                  <a:cubicBezTo>
                    <a:pt x="868" y="198"/>
                    <a:pt x="877" y="195"/>
                    <a:pt x="886" y="193"/>
                  </a:cubicBezTo>
                  <a:cubicBezTo>
                    <a:pt x="896" y="190"/>
                    <a:pt x="905" y="188"/>
                    <a:pt x="914" y="185"/>
                  </a:cubicBezTo>
                  <a:cubicBezTo>
                    <a:pt x="919" y="184"/>
                    <a:pt x="924" y="183"/>
                    <a:pt x="929" y="182"/>
                  </a:cubicBezTo>
                  <a:cubicBezTo>
                    <a:pt x="933" y="181"/>
                    <a:pt x="938" y="180"/>
                    <a:pt x="943" y="179"/>
                  </a:cubicBezTo>
                  <a:cubicBezTo>
                    <a:pt x="952" y="177"/>
                    <a:pt x="962" y="174"/>
                    <a:pt x="972" y="172"/>
                  </a:cubicBezTo>
                  <a:cubicBezTo>
                    <a:pt x="981" y="170"/>
                    <a:pt x="991" y="169"/>
                    <a:pt x="1001" y="167"/>
                  </a:cubicBezTo>
                  <a:cubicBezTo>
                    <a:pt x="1011" y="166"/>
                    <a:pt x="1021" y="164"/>
                    <a:pt x="1031" y="163"/>
                  </a:cubicBezTo>
                  <a:cubicBezTo>
                    <a:pt x="1041" y="162"/>
                    <a:pt x="1051" y="161"/>
                    <a:pt x="1061" y="159"/>
                  </a:cubicBezTo>
                  <a:cubicBezTo>
                    <a:pt x="1068" y="159"/>
                    <a:pt x="1068" y="159"/>
                    <a:pt x="1068" y="159"/>
                  </a:cubicBezTo>
                  <a:cubicBezTo>
                    <a:pt x="1071" y="158"/>
                    <a:pt x="1073" y="158"/>
                    <a:pt x="1076" y="158"/>
                  </a:cubicBezTo>
                  <a:cubicBezTo>
                    <a:pt x="1081" y="158"/>
                    <a:pt x="1086" y="157"/>
                    <a:pt x="1091" y="157"/>
                  </a:cubicBezTo>
                  <a:cubicBezTo>
                    <a:pt x="1096" y="157"/>
                    <a:pt x="1101" y="156"/>
                    <a:pt x="1106" y="156"/>
                  </a:cubicBezTo>
                  <a:cubicBezTo>
                    <a:pt x="1111" y="156"/>
                    <a:pt x="1116" y="155"/>
                    <a:pt x="1122" y="155"/>
                  </a:cubicBezTo>
                  <a:cubicBezTo>
                    <a:pt x="1132" y="155"/>
                    <a:pt x="1142" y="154"/>
                    <a:pt x="1152" y="154"/>
                  </a:cubicBezTo>
                  <a:cubicBezTo>
                    <a:pt x="1158" y="154"/>
                    <a:pt x="1163" y="154"/>
                    <a:pt x="1168" y="154"/>
                  </a:cubicBezTo>
                  <a:cubicBezTo>
                    <a:pt x="1173" y="154"/>
                    <a:pt x="1178" y="154"/>
                    <a:pt x="1183" y="154"/>
                  </a:cubicBezTo>
                  <a:cubicBezTo>
                    <a:pt x="1194" y="155"/>
                    <a:pt x="1204" y="155"/>
                    <a:pt x="1215" y="155"/>
                  </a:cubicBezTo>
                  <a:cubicBezTo>
                    <a:pt x="1219" y="155"/>
                    <a:pt x="1219" y="155"/>
                    <a:pt x="1219" y="155"/>
                  </a:cubicBezTo>
                  <a:cubicBezTo>
                    <a:pt x="1223" y="156"/>
                    <a:pt x="1223" y="156"/>
                    <a:pt x="1223" y="156"/>
                  </a:cubicBezTo>
                  <a:cubicBezTo>
                    <a:pt x="1230" y="156"/>
                    <a:pt x="1230" y="156"/>
                    <a:pt x="1230" y="156"/>
                  </a:cubicBezTo>
                  <a:cubicBezTo>
                    <a:pt x="1236" y="157"/>
                    <a:pt x="1241" y="157"/>
                    <a:pt x="1246" y="157"/>
                  </a:cubicBezTo>
                  <a:cubicBezTo>
                    <a:pt x="1251" y="158"/>
                    <a:pt x="1257" y="158"/>
                    <a:pt x="1262" y="159"/>
                  </a:cubicBezTo>
                  <a:cubicBezTo>
                    <a:pt x="1270" y="159"/>
                    <a:pt x="1270" y="159"/>
                    <a:pt x="1270" y="159"/>
                  </a:cubicBezTo>
                  <a:cubicBezTo>
                    <a:pt x="1272" y="159"/>
                    <a:pt x="1275" y="160"/>
                    <a:pt x="1278" y="160"/>
                  </a:cubicBezTo>
                  <a:cubicBezTo>
                    <a:pt x="1288" y="161"/>
                    <a:pt x="1299" y="163"/>
                    <a:pt x="1309" y="164"/>
                  </a:cubicBezTo>
                  <a:cubicBezTo>
                    <a:pt x="1314" y="165"/>
                    <a:pt x="1320" y="165"/>
                    <a:pt x="1325" y="166"/>
                  </a:cubicBezTo>
                  <a:cubicBezTo>
                    <a:pt x="1330" y="167"/>
                    <a:pt x="1335" y="168"/>
                    <a:pt x="1341" y="169"/>
                  </a:cubicBezTo>
                  <a:cubicBezTo>
                    <a:pt x="1351" y="171"/>
                    <a:pt x="1362" y="173"/>
                    <a:pt x="1372" y="175"/>
                  </a:cubicBezTo>
                  <a:cubicBezTo>
                    <a:pt x="1383" y="177"/>
                    <a:pt x="1393" y="180"/>
                    <a:pt x="1404" y="182"/>
                  </a:cubicBezTo>
                  <a:cubicBezTo>
                    <a:pt x="1409" y="183"/>
                    <a:pt x="1414" y="184"/>
                    <a:pt x="1419" y="186"/>
                  </a:cubicBezTo>
                  <a:cubicBezTo>
                    <a:pt x="1425" y="187"/>
                    <a:pt x="1430" y="189"/>
                    <a:pt x="1435" y="190"/>
                  </a:cubicBezTo>
                  <a:cubicBezTo>
                    <a:pt x="1446" y="193"/>
                    <a:pt x="1456" y="196"/>
                    <a:pt x="1466" y="199"/>
                  </a:cubicBezTo>
                  <a:cubicBezTo>
                    <a:pt x="1477" y="202"/>
                    <a:pt x="1487" y="206"/>
                    <a:pt x="1498" y="209"/>
                  </a:cubicBezTo>
                  <a:cubicBezTo>
                    <a:pt x="1503" y="211"/>
                    <a:pt x="1508" y="213"/>
                    <a:pt x="1513" y="215"/>
                  </a:cubicBezTo>
                  <a:cubicBezTo>
                    <a:pt x="1516" y="215"/>
                    <a:pt x="1518" y="216"/>
                    <a:pt x="1521" y="217"/>
                  </a:cubicBezTo>
                  <a:cubicBezTo>
                    <a:pt x="1528" y="220"/>
                    <a:pt x="1528" y="220"/>
                    <a:pt x="1528" y="220"/>
                  </a:cubicBezTo>
                  <a:cubicBezTo>
                    <a:pt x="1539" y="224"/>
                    <a:pt x="1549" y="228"/>
                    <a:pt x="1559" y="233"/>
                  </a:cubicBezTo>
                  <a:cubicBezTo>
                    <a:pt x="1563" y="234"/>
                    <a:pt x="1563" y="234"/>
                    <a:pt x="1563" y="234"/>
                  </a:cubicBezTo>
                  <a:cubicBezTo>
                    <a:pt x="1567" y="236"/>
                    <a:pt x="1567" y="236"/>
                    <a:pt x="1567" y="236"/>
                  </a:cubicBezTo>
                  <a:cubicBezTo>
                    <a:pt x="1574" y="239"/>
                    <a:pt x="1574" y="239"/>
                    <a:pt x="1574" y="239"/>
                  </a:cubicBezTo>
                  <a:cubicBezTo>
                    <a:pt x="1590" y="246"/>
                    <a:pt x="1590" y="246"/>
                    <a:pt x="1590" y="246"/>
                  </a:cubicBezTo>
                  <a:cubicBezTo>
                    <a:pt x="1605" y="253"/>
                    <a:pt x="1605" y="253"/>
                    <a:pt x="1605" y="253"/>
                  </a:cubicBezTo>
                  <a:cubicBezTo>
                    <a:pt x="1607" y="254"/>
                    <a:pt x="1610" y="255"/>
                    <a:pt x="1612" y="257"/>
                  </a:cubicBezTo>
                  <a:cubicBezTo>
                    <a:pt x="1620" y="260"/>
                    <a:pt x="1620" y="260"/>
                    <a:pt x="1620" y="260"/>
                  </a:cubicBezTo>
                  <a:cubicBezTo>
                    <a:pt x="1630" y="265"/>
                    <a:pt x="1640" y="270"/>
                    <a:pt x="1649" y="276"/>
                  </a:cubicBezTo>
                  <a:cubicBezTo>
                    <a:pt x="1659" y="281"/>
                    <a:pt x="1669" y="287"/>
                    <a:pt x="1679" y="292"/>
                  </a:cubicBezTo>
                  <a:cubicBezTo>
                    <a:pt x="1693" y="301"/>
                    <a:pt x="1693" y="301"/>
                    <a:pt x="1693" y="301"/>
                  </a:cubicBezTo>
                  <a:cubicBezTo>
                    <a:pt x="1698" y="303"/>
                    <a:pt x="1703" y="307"/>
                    <a:pt x="1708" y="310"/>
                  </a:cubicBezTo>
                  <a:cubicBezTo>
                    <a:pt x="1717" y="316"/>
                    <a:pt x="1727" y="322"/>
                    <a:pt x="1736" y="328"/>
                  </a:cubicBezTo>
                  <a:cubicBezTo>
                    <a:pt x="1745" y="334"/>
                    <a:pt x="1755" y="341"/>
                    <a:pt x="1764" y="348"/>
                  </a:cubicBezTo>
                  <a:cubicBezTo>
                    <a:pt x="1768" y="351"/>
                    <a:pt x="1773" y="354"/>
                    <a:pt x="1778" y="358"/>
                  </a:cubicBezTo>
                  <a:cubicBezTo>
                    <a:pt x="1791" y="368"/>
                    <a:pt x="1791" y="368"/>
                    <a:pt x="1791" y="368"/>
                  </a:cubicBezTo>
                  <a:cubicBezTo>
                    <a:pt x="1804" y="379"/>
                    <a:pt x="1804" y="379"/>
                    <a:pt x="1804" y="379"/>
                  </a:cubicBezTo>
                  <a:cubicBezTo>
                    <a:pt x="1811" y="384"/>
                    <a:pt x="1811" y="384"/>
                    <a:pt x="1811" y="384"/>
                  </a:cubicBezTo>
                  <a:cubicBezTo>
                    <a:pt x="1813" y="386"/>
                    <a:pt x="1816" y="387"/>
                    <a:pt x="1818" y="389"/>
                  </a:cubicBezTo>
                  <a:cubicBezTo>
                    <a:pt x="1835" y="404"/>
                    <a:pt x="1853" y="419"/>
                    <a:pt x="1869" y="435"/>
                  </a:cubicBezTo>
                  <a:cubicBezTo>
                    <a:pt x="1882" y="447"/>
                    <a:pt x="1882" y="447"/>
                    <a:pt x="1882" y="447"/>
                  </a:cubicBezTo>
                  <a:cubicBezTo>
                    <a:pt x="1888" y="453"/>
                    <a:pt x="1888" y="453"/>
                    <a:pt x="1888" y="453"/>
                  </a:cubicBezTo>
                  <a:cubicBezTo>
                    <a:pt x="1894" y="459"/>
                    <a:pt x="1894" y="459"/>
                    <a:pt x="1894" y="459"/>
                  </a:cubicBezTo>
                  <a:cubicBezTo>
                    <a:pt x="1902" y="468"/>
                    <a:pt x="1910" y="476"/>
                    <a:pt x="1918" y="484"/>
                  </a:cubicBezTo>
                  <a:cubicBezTo>
                    <a:pt x="1922" y="489"/>
                    <a:pt x="1925" y="493"/>
                    <a:pt x="1929" y="497"/>
                  </a:cubicBezTo>
                  <a:cubicBezTo>
                    <a:pt x="1940" y="510"/>
                    <a:pt x="1940" y="510"/>
                    <a:pt x="1940" y="510"/>
                  </a:cubicBezTo>
                  <a:cubicBezTo>
                    <a:pt x="1952" y="524"/>
                    <a:pt x="1952" y="524"/>
                    <a:pt x="1952" y="524"/>
                  </a:cubicBezTo>
                  <a:cubicBezTo>
                    <a:pt x="1956" y="528"/>
                    <a:pt x="1959" y="533"/>
                    <a:pt x="1963" y="537"/>
                  </a:cubicBezTo>
                  <a:cubicBezTo>
                    <a:pt x="1970" y="546"/>
                    <a:pt x="1977" y="556"/>
                    <a:pt x="1984" y="565"/>
                  </a:cubicBezTo>
                  <a:cubicBezTo>
                    <a:pt x="1991" y="574"/>
                    <a:pt x="1998" y="584"/>
                    <a:pt x="2004" y="593"/>
                  </a:cubicBezTo>
                  <a:cubicBezTo>
                    <a:pt x="2010" y="600"/>
                    <a:pt x="2010" y="600"/>
                    <a:pt x="2010" y="600"/>
                  </a:cubicBezTo>
                  <a:cubicBezTo>
                    <a:pt x="2012" y="604"/>
                    <a:pt x="2012" y="604"/>
                    <a:pt x="2012" y="604"/>
                  </a:cubicBezTo>
                  <a:cubicBezTo>
                    <a:pt x="2014" y="608"/>
                    <a:pt x="2014" y="608"/>
                    <a:pt x="2014" y="608"/>
                  </a:cubicBezTo>
                  <a:cubicBezTo>
                    <a:pt x="2024" y="622"/>
                    <a:pt x="2024" y="622"/>
                    <a:pt x="2024" y="622"/>
                  </a:cubicBezTo>
                  <a:cubicBezTo>
                    <a:pt x="2033" y="637"/>
                    <a:pt x="2033" y="637"/>
                    <a:pt x="2033" y="637"/>
                  </a:cubicBezTo>
                  <a:cubicBezTo>
                    <a:pt x="2038" y="644"/>
                    <a:pt x="2038" y="644"/>
                    <a:pt x="2038" y="644"/>
                  </a:cubicBezTo>
                  <a:cubicBezTo>
                    <a:pt x="2040" y="647"/>
                    <a:pt x="2041" y="649"/>
                    <a:pt x="2042" y="652"/>
                  </a:cubicBezTo>
                  <a:cubicBezTo>
                    <a:pt x="2048" y="662"/>
                    <a:pt x="2054" y="672"/>
                    <a:pt x="2060" y="682"/>
                  </a:cubicBezTo>
                  <a:cubicBezTo>
                    <a:pt x="2063" y="687"/>
                    <a:pt x="2066" y="693"/>
                    <a:pt x="2068" y="698"/>
                  </a:cubicBezTo>
                  <a:cubicBezTo>
                    <a:pt x="2076" y="714"/>
                    <a:pt x="2076" y="714"/>
                    <a:pt x="2076" y="714"/>
                  </a:cubicBezTo>
                  <a:cubicBezTo>
                    <a:pt x="2084" y="729"/>
                    <a:pt x="2084" y="729"/>
                    <a:pt x="2084" y="729"/>
                  </a:cubicBezTo>
                  <a:cubicBezTo>
                    <a:pt x="2087" y="734"/>
                    <a:pt x="2089" y="740"/>
                    <a:pt x="2092" y="745"/>
                  </a:cubicBezTo>
                  <a:cubicBezTo>
                    <a:pt x="2096" y="756"/>
                    <a:pt x="2101" y="767"/>
                    <a:pt x="2106" y="777"/>
                  </a:cubicBezTo>
                  <a:cubicBezTo>
                    <a:pt x="2110" y="788"/>
                    <a:pt x="2115" y="799"/>
                    <a:pt x="2119" y="810"/>
                  </a:cubicBezTo>
                  <a:cubicBezTo>
                    <a:pt x="2121" y="816"/>
                    <a:pt x="2124" y="821"/>
                    <a:pt x="2125" y="827"/>
                  </a:cubicBezTo>
                  <a:cubicBezTo>
                    <a:pt x="2131" y="843"/>
                    <a:pt x="2131" y="843"/>
                    <a:pt x="2131" y="843"/>
                  </a:cubicBezTo>
                  <a:cubicBezTo>
                    <a:pt x="2137" y="860"/>
                    <a:pt x="2137" y="860"/>
                    <a:pt x="2137" y="860"/>
                  </a:cubicBezTo>
                  <a:cubicBezTo>
                    <a:pt x="2139" y="866"/>
                    <a:pt x="2141" y="871"/>
                    <a:pt x="2142" y="877"/>
                  </a:cubicBezTo>
                  <a:cubicBezTo>
                    <a:pt x="2152" y="911"/>
                    <a:pt x="2152" y="911"/>
                    <a:pt x="2152" y="911"/>
                  </a:cubicBezTo>
                  <a:cubicBezTo>
                    <a:pt x="2154" y="920"/>
                    <a:pt x="2154" y="920"/>
                    <a:pt x="2154" y="920"/>
                  </a:cubicBezTo>
                  <a:cubicBezTo>
                    <a:pt x="2156" y="928"/>
                    <a:pt x="2156" y="928"/>
                    <a:pt x="2156" y="928"/>
                  </a:cubicBezTo>
                  <a:cubicBezTo>
                    <a:pt x="2160" y="945"/>
                    <a:pt x="2160" y="945"/>
                    <a:pt x="2160" y="945"/>
                  </a:cubicBezTo>
                  <a:cubicBezTo>
                    <a:pt x="2163" y="957"/>
                    <a:pt x="2166" y="968"/>
                    <a:pt x="2167" y="980"/>
                  </a:cubicBezTo>
                  <a:cubicBezTo>
                    <a:pt x="2174" y="1015"/>
                    <a:pt x="2174" y="1015"/>
                    <a:pt x="2174" y="1015"/>
                  </a:cubicBezTo>
                  <a:cubicBezTo>
                    <a:pt x="2176" y="1027"/>
                    <a:pt x="2177" y="1038"/>
                    <a:pt x="2178" y="1050"/>
                  </a:cubicBezTo>
                  <a:cubicBezTo>
                    <a:pt x="2181" y="1068"/>
                    <a:pt x="2181" y="1068"/>
                    <a:pt x="2181" y="1068"/>
                  </a:cubicBezTo>
                  <a:cubicBezTo>
                    <a:pt x="2181" y="1074"/>
                    <a:pt x="2182" y="1080"/>
                    <a:pt x="2182" y="1086"/>
                  </a:cubicBezTo>
                  <a:cubicBezTo>
                    <a:pt x="2185" y="1121"/>
                    <a:pt x="2185" y="1121"/>
                    <a:pt x="2185" y="1121"/>
                  </a:cubicBezTo>
                  <a:cubicBezTo>
                    <a:pt x="2186" y="1156"/>
                    <a:pt x="2186" y="1156"/>
                    <a:pt x="2186" y="1156"/>
                  </a:cubicBezTo>
                  <a:cubicBezTo>
                    <a:pt x="2186" y="1174"/>
                    <a:pt x="2186" y="1174"/>
                    <a:pt x="2186" y="1174"/>
                  </a:cubicBezTo>
                  <a:cubicBezTo>
                    <a:pt x="2186" y="1192"/>
                    <a:pt x="2186" y="1192"/>
                    <a:pt x="2186" y="1192"/>
                  </a:cubicBezTo>
                  <a:cubicBezTo>
                    <a:pt x="2185" y="1228"/>
                    <a:pt x="2185" y="1228"/>
                    <a:pt x="2185" y="1228"/>
                  </a:cubicBezTo>
                  <a:cubicBezTo>
                    <a:pt x="2182" y="1263"/>
                    <a:pt x="2182" y="1263"/>
                    <a:pt x="2182" y="1263"/>
                  </a:cubicBezTo>
                  <a:cubicBezTo>
                    <a:pt x="2182" y="1269"/>
                    <a:pt x="2181" y="1275"/>
                    <a:pt x="2181" y="1281"/>
                  </a:cubicBezTo>
                  <a:cubicBezTo>
                    <a:pt x="2178" y="1298"/>
                    <a:pt x="2178" y="1298"/>
                    <a:pt x="2178" y="1298"/>
                  </a:cubicBezTo>
                  <a:cubicBezTo>
                    <a:pt x="2176" y="1316"/>
                    <a:pt x="2176" y="1316"/>
                    <a:pt x="2176" y="1316"/>
                  </a:cubicBezTo>
                  <a:cubicBezTo>
                    <a:pt x="2175" y="1325"/>
                    <a:pt x="2175" y="1325"/>
                    <a:pt x="2175" y="1325"/>
                  </a:cubicBezTo>
                  <a:cubicBezTo>
                    <a:pt x="2175" y="1327"/>
                    <a:pt x="2174" y="1330"/>
                    <a:pt x="2174" y="1333"/>
                  </a:cubicBezTo>
                  <a:cubicBezTo>
                    <a:pt x="2169" y="1357"/>
                    <a:pt x="2166" y="1380"/>
                    <a:pt x="2160" y="1403"/>
                  </a:cubicBezTo>
                  <a:cubicBezTo>
                    <a:pt x="2156" y="1420"/>
                    <a:pt x="2156" y="1420"/>
                    <a:pt x="2156" y="1420"/>
                  </a:cubicBezTo>
                  <a:cubicBezTo>
                    <a:pt x="2154" y="1429"/>
                    <a:pt x="2154" y="1429"/>
                    <a:pt x="2154" y="1429"/>
                  </a:cubicBezTo>
                  <a:cubicBezTo>
                    <a:pt x="2152" y="1437"/>
                    <a:pt x="2152" y="1437"/>
                    <a:pt x="2152" y="1437"/>
                  </a:cubicBezTo>
                  <a:cubicBezTo>
                    <a:pt x="2149" y="1448"/>
                    <a:pt x="2145" y="1460"/>
                    <a:pt x="2142" y="1471"/>
                  </a:cubicBezTo>
                  <a:cubicBezTo>
                    <a:pt x="2141" y="1477"/>
                    <a:pt x="2139" y="1482"/>
                    <a:pt x="2137" y="1488"/>
                  </a:cubicBezTo>
                  <a:cubicBezTo>
                    <a:pt x="2131" y="1505"/>
                    <a:pt x="2131" y="1505"/>
                    <a:pt x="2131" y="1505"/>
                  </a:cubicBezTo>
                  <a:cubicBezTo>
                    <a:pt x="2125" y="1521"/>
                    <a:pt x="2125" y="1521"/>
                    <a:pt x="2125" y="1521"/>
                  </a:cubicBezTo>
                  <a:cubicBezTo>
                    <a:pt x="2125" y="1524"/>
                    <a:pt x="2124" y="1527"/>
                    <a:pt x="2122" y="1529"/>
                  </a:cubicBezTo>
                  <a:cubicBezTo>
                    <a:pt x="2119" y="1538"/>
                    <a:pt x="2119" y="1538"/>
                    <a:pt x="2119" y="1538"/>
                  </a:cubicBezTo>
                  <a:cubicBezTo>
                    <a:pt x="2115" y="1549"/>
                    <a:pt x="2111" y="1559"/>
                    <a:pt x="2106" y="1570"/>
                  </a:cubicBezTo>
                  <a:cubicBezTo>
                    <a:pt x="2101" y="1581"/>
                    <a:pt x="2097" y="1592"/>
                    <a:pt x="2092" y="1602"/>
                  </a:cubicBezTo>
                  <a:cubicBezTo>
                    <a:pt x="2089" y="1608"/>
                    <a:pt x="2087" y="1613"/>
                    <a:pt x="2085" y="1618"/>
                  </a:cubicBezTo>
                  <a:cubicBezTo>
                    <a:pt x="2077" y="1634"/>
                    <a:pt x="2077" y="1634"/>
                    <a:pt x="2077" y="1634"/>
                  </a:cubicBezTo>
                  <a:cubicBezTo>
                    <a:pt x="2069" y="1649"/>
                    <a:pt x="2069" y="1649"/>
                    <a:pt x="2069" y="1649"/>
                  </a:cubicBezTo>
                  <a:cubicBezTo>
                    <a:pt x="2066" y="1655"/>
                    <a:pt x="2063" y="1660"/>
                    <a:pt x="2060" y="1665"/>
                  </a:cubicBezTo>
                  <a:cubicBezTo>
                    <a:pt x="2055" y="1675"/>
                    <a:pt x="2049" y="1685"/>
                    <a:pt x="2043" y="1695"/>
                  </a:cubicBezTo>
                  <a:cubicBezTo>
                    <a:pt x="2039" y="1703"/>
                    <a:pt x="2039" y="1703"/>
                    <a:pt x="2039" y="1703"/>
                  </a:cubicBezTo>
                  <a:cubicBezTo>
                    <a:pt x="2034" y="1710"/>
                    <a:pt x="2034" y="1710"/>
                    <a:pt x="2034" y="1710"/>
                  </a:cubicBezTo>
                  <a:cubicBezTo>
                    <a:pt x="2025" y="1725"/>
                    <a:pt x="2025" y="1725"/>
                    <a:pt x="2025" y="1725"/>
                  </a:cubicBezTo>
                  <a:cubicBezTo>
                    <a:pt x="2012" y="1744"/>
                    <a:pt x="1999" y="1763"/>
                    <a:pt x="1985" y="1782"/>
                  </a:cubicBezTo>
                  <a:cubicBezTo>
                    <a:pt x="1978" y="1791"/>
                    <a:pt x="1971" y="1800"/>
                    <a:pt x="1964" y="1809"/>
                  </a:cubicBezTo>
                  <a:cubicBezTo>
                    <a:pt x="1953" y="1823"/>
                    <a:pt x="1953" y="1823"/>
                    <a:pt x="1953" y="1823"/>
                  </a:cubicBezTo>
                  <a:cubicBezTo>
                    <a:pt x="1942" y="1836"/>
                    <a:pt x="1942" y="1836"/>
                    <a:pt x="1942" y="1836"/>
                  </a:cubicBezTo>
                  <a:cubicBezTo>
                    <a:pt x="1934" y="1844"/>
                    <a:pt x="1927" y="1853"/>
                    <a:pt x="1919" y="1862"/>
                  </a:cubicBezTo>
                  <a:cubicBezTo>
                    <a:pt x="1911" y="1870"/>
                    <a:pt x="1904" y="1878"/>
                    <a:pt x="1896" y="1887"/>
                  </a:cubicBezTo>
                  <a:cubicBezTo>
                    <a:pt x="1888" y="1895"/>
                    <a:pt x="1880" y="1903"/>
                    <a:pt x="1871" y="1911"/>
                  </a:cubicBezTo>
                  <a:cubicBezTo>
                    <a:pt x="1859" y="1922"/>
                    <a:pt x="1859" y="1922"/>
                    <a:pt x="1859" y="1922"/>
                  </a:cubicBezTo>
                  <a:cubicBezTo>
                    <a:pt x="1853" y="1928"/>
                    <a:pt x="1853" y="1928"/>
                    <a:pt x="1853" y="1928"/>
                  </a:cubicBezTo>
                  <a:cubicBezTo>
                    <a:pt x="1851" y="1930"/>
                    <a:pt x="1849" y="1932"/>
                    <a:pt x="1846" y="1934"/>
                  </a:cubicBezTo>
                  <a:cubicBezTo>
                    <a:pt x="1838" y="1941"/>
                    <a:pt x="1829" y="1949"/>
                    <a:pt x="1821" y="1956"/>
                  </a:cubicBezTo>
                  <a:cubicBezTo>
                    <a:pt x="1819" y="1958"/>
                    <a:pt x="1816" y="1960"/>
                    <a:pt x="1814" y="1962"/>
                  </a:cubicBezTo>
                  <a:cubicBezTo>
                    <a:pt x="1808" y="1967"/>
                    <a:pt x="1808" y="1967"/>
                    <a:pt x="1808" y="1967"/>
                  </a:cubicBezTo>
                  <a:cubicBezTo>
                    <a:pt x="1794" y="1977"/>
                    <a:pt x="1794" y="1977"/>
                    <a:pt x="1794" y="1977"/>
                  </a:cubicBezTo>
                  <a:cubicBezTo>
                    <a:pt x="1777" y="1992"/>
                    <a:pt x="1758" y="2004"/>
                    <a:pt x="1740" y="2017"/>
                  </a:cubicBezTo>
                  <a:cubicBezTo>
                    <a:pt x="1736" y="2021"/>
                    <a:pt x="1731" y="2023"/>
                    <a:pt x="1726" y="2027"/>
                  </a:cubicBezTo>
                  <a:cubicBezTo>
                    <a:pt x="1712" y="2036"/>
                    <a:pt x="1712" y="2036"/>
                    <a:pt x="1712" y="2036"/>
                  </a:cubicBezTo>
                  <a:cubicBezTo>
                    <a:pt x="1698" y="2045"/>
                    <a:pt x="1698" y="2045"/>
                    <a:pt x="1698" y="2045"/>
                  </a:cubicBezTo>
                  <a:cubicBezTo>
                    <a:pt x="1693" y="2048"/>
                    <a:pt x="1688" y="2050"/>
                    <a:pt x="1684" y="2053"/>
                  </a:cubicBezTo>
                  <a:cubicBezTo>
                    <a:pt x="1674" y="2059"/>
                    <a:pt x="1664" y="2064"/>
                    <a:pt x="1655" y="2070"/>
                  </a:cubicBezTo>
                  <a:cubicBezTo>
                    <a:pt x="1645" y="2075"/>
                    <a:pt x="1635" y="2080"/>
                    <a:pt x="1625" y="2085"/>
                  </a:cubicBezTo>
                  <a:cubicBezTo>
                    <a:pt x="1621" y="2087"/>
                    <a:pt x="1616" y="2090"/>
                    <a:pt x="1611" y="2092"/>
                  </a:cubicBezTo>
                  <a:cubicBezTo>
                    <a:pt x="1606" y="2095"/>
                    <a:pt x="1601" y="2097"/>
                    <a:pt x="1596" y="2099"/>
                  </a:cubicBezTo>
                  <a:cubicBezTo>
                    <a:pt x="1586" y="2104"/>
                    <a:pt x="1576" y="2108"/>
                    <a:pt x="1566" y="2113"/>
                  </a:cubicBezTo>
                  <a:cubicBezTo>
                    <a:pt x="1526" y="2129"/>
                    <a:pt x="1485" y="2145"/>
                    <a:pt x="1444" y="2156"/>
                  </a:cubicBezTo>
                  <a:cubicBezTo>
                    <a:pt x="1439" y="2157"/>
                    <a:pt x="1434" y="2158"/>
                    <a:pt x="1429" y="2160"/>
                  </a:cubicBezTo>
                  <a:cubicBezTo>
                    <a:pt x="1421" y="2162"/>
                    <a:pt x="1421" y="2162"/>
                    <a:pt x="1421" y="2162"/>
                  </a:cubicBezTo>
                  <a:cubicBezTo>
                    <a:pt x="1413" y="2164"/>
                    <a:pt x="1413" y="2164"/>
                    <a:pt x="1413" y="2164"/>
                  </a:cubicBezTo>
                  <a:cubicBezTo>
                    <a:pt x="1403" y="2166"/>
                    <a:pt x="1392" y="2169"/>
                    <a:pt x="1382" y="2171"/>
                  </a:cubicBezTo>
                  <a:cubicBezTo>
                    <a:pt x="1372" y="2174"/>
                    <a:pt x="1362" y="2175"/>
                    <a:pt x="1351" y="2177"/>
                  </a:cubicBezTo>
                  <a:cubicBezTo>
                    <a:pt x="1341" y="2179"/>
                    <a:pt x="1331" y="2181"/>
                    <a:pt x="1320" y="2183"/>
                  </a:cubicBezTo>
                  <a:cubicBezTo>
                    <a:pt x="1310" y="2184"/>
                    <a:pt x="1300" y="2185"/>
                    <a:pt x="1289" y="2186"/>
                  </a:cubicBezTo>
                  <a:cubicBezTo>
                    <a:pt x="1284" y="2187"/>
                    <a:pt x="1279" y="2188"/>
                    <a:pt x="1274" y="2188"/>
                  </a:cubicBezTo>
                  <a:cubicBezTo>
                    <a:pt x="1269" y="2189"/>
                    <a:pt x="1264" y="2189"/>
                    <a:pt x="1258" y="2190"/>
                  </a:cubicBezTo>
                  <a:cubicBezTo>
                    <a:pt x="1238" y="2191"/>
                    <a:pt x="1218" y="2193"/>
                    <a:pt x="1197" y="2193"/>
                  </a:cubicBezTo>
                  <a:cubicBezTo>
                    <a:pt x="1187" y="2194"/>
                    <a:pt x="1177" y="2194"/>
                    <a:pt x="1167" y="2194"/>
                  </a:cubicBezTo>
                  <a:cubicBezTo>
                    <a:pt x="1157" y="2194"/>
                    <a:pt x="1146" y="2194"/>
                    <a:pt x="1136" y="2194"/>
                  </a:cubicBezTo>
                  <a:cubicBezTo>
                    <a:pt x="1126" y="2194"/>
                    <a:pt x="1116" y="2193"/>
                    <a:pt x="1106" y="2192"/>
                  </a:cubicBezTo>
                  <a:cubicBezTo>
                    <a:pt x="1102" y="2192"/>
                    <a:pt x="1097" y="2192"/>
                    <a:pt x="1092" y="2191"/>
                  </a:cubicBezTo>
                  <a:cubicBezTo>
                    <a:pt x="1084" y="2191"/>
                    <a:pt x="1084" y="2191"/>
                    <a:pt x="1084" y="2191"/>
                  </a:cubicBezTo>
                  <a:cubicBezTo>
                    <a:pt x="1077" y="2190"/>
                    <a:pt x="1077" y="2190"/>
                    <a:pt x="1077" y="2190"/>
                  </a:cubicBezTo>
                  <a:cubicBezTo>
                    <a:pt x="1067" y="2189"/>
                    <a:pt x="1057" y="2188"/>
                    <a:pt x="1047" y="2187"/>
                  </a:cubicBezTo>
                  <a:cubicBezTo>
                    <a:pt x="1038" y="2186"/>
                    <a:pt x="1028" y="2185"/>
                    <a:pt x="1018" y="2183"/>
                  </a:cubicBezTo>
                  <a:cubicBezTo>
                    <a:pt x="1014" y="2183"/>
                    <a:pt x="1009" y="2182"/>
                    <a:pt x="1004" y="2181"/>
                  </a:cubicBezTo>
                  <a:cubicBezTo>
                    <a:pt x="999" y="2181"/>
                    <a:pt x="994" y="2180"/>
                    <a:pt x="990" y="2179"/>
                  </a:cubicBezTo>
                  <a:cubicBezTo>
                    <a:pt x="985" y="2178"/>
                    <a:pt x="980" y="2177"/>
                    <a:pt x="975" y="2176"/>
                  </a:cubicBezTo>
                  <a:cubicBezTo>
                    <a:pt x="971" y="2175"/>
                    <a:pt x="966" y="2175"/>
                    <a:pt x="961" y="2174"/>
                  </a:cubicBezTo>
                  <a:cubicBezTo>
                    <a:pt x="952" y="2172"/>
                    <a:pt x="943" y="2170"/>
                    <a:pt x="933" y="2167"/>
                  </a:cubicBezTo>
                  <a:cubicBezTo>
                    <a:pt x="929" y="2167"/>
                    <a:pt x="924" y="2165"/>
                    <a:pt x="920" y="2164"/>
                  </a:cubicBezTo>
                  <a:cubicBezTo>
                    <a:pt x="915" y="2163"/>
                    <a:pt x="910" y="2162"/>
                    <a:pt x="906" y="2161"/>
                  </a:cubicBezTo>
                  <a:cubicBezTo>
                    <a:pt x="901" y="2159"/>
                    <a:pt x="897" y="2158"/>
                    <a:pt x="892" y="2157"/>
                  </a:cubicBezTo>
                  <a:cubicBezTo>
                    <a:pt x="888" y="2156"/>
                    <a:pt x="883" y="2154"/>
                    <a:pt x="879" y="2153"/>
                  </a:cubicBezTo>
                  <a:cubicBezTo>
                    <a:pt x="870" y="2150"/>
                    <a:pt x="861" y="2148"/>
                    <a:pt x="852" y="2145"/>
                  </a:cubicBezTo>
                  <a:cubicBezTo>
                    <a:pt x="844" y="2142"/>
                    <a:pt x="835" y="2139"/>
                    <a:pt x="826" y="2136"/>
                  </a:cubicBezTo>
                  <a:cubicBezTo>
                    <a:pt x="822" y="2135"/>
                    <a:pt x="818" y="2133"/>
                    <a:pt x="813" y="2132"/>
                  </a:cubicBezTo>
                  <a:cubicBezTo>
                    <a:pt x="809" y="2130"/>
                    <a:pt x="805" y="2128"/>
                    <a:pt x="801" y="2127"/>
                  </a:cubicBezTo>
                  <a:cubicBezTo>
                    <a:pt x="792" y="2123"/>
                    <a:pt x="784" y="2120"/>
                    <a:pt x="775" y="2117"/>
                  </a:cubicBezTo>
                  <a:cubicBezTo>
                    <a:pt x="767" y="2113"/>
                    <a:pt x="759" y="2110"/>
                    <a:pt x="751" y="2106"/>
                  </a:cubicBezTo>
                  <a:cubicBezTo>
                    <a:pt x="743" y="2103"/>
                    <a:pt x="735" y="2099"/>
                    <a:pt x="727" y="2095"/>
                  </a:cubicBezTo>
                  <a:cubicBezTo>
                    <a:pt x="723" y="2093"/>
                    <a:pt x="719" y="2091"/>
                    <a:pt x="715" y="2089"/>
                  </a:cubicBezTo>
                  <a:cubicBezTo>
                    <a:pt x="709" y="2086"/>
                    <a:pt x="709" y="2086"/>
                    <a:pt x="709" y="2086"/>
                  </a:cubicBezTo>
                  <a:cubicBezTo>
                    <a:pt x="703" y="2083"/>
                    <a:pt x="703" y="2083"/>
                    <a:pt x="703" y="2083"/>
                  </a:cubicBezTo>
                  <a:cubicBezTo>
                    <a:pt x="696" y="2079"/>
                    <a:pt x="688" y="2075"/>
                    <a:pt x="680" y="2071"/>
                  </a:cubicBezTo>
                  <a:cubicBezTo>
                    <a:pt x="677" y="2069"/>
                    <a:pt x="673" y="2067"/>
                    <a:pt x="669" y="2065"/>
                  </a:cubicBezTo>
                  <a:cubicBezTo>
                    <a:pt x="665" y="2063"/>
                    <a:pt x="662" y="2061"/>
                    <a:pt x="658" y="2059"/>
                  </a:cubicBezTo>
                  <a:cubicBezTo>
                    <a:pt x="643" y="2051"/>
                    <a:pt x="629" y="2041"/>
                    <a:pt x="615" y="2033"/>
                  </a:cubicBezTo>
                  <a:cubicBezTo>
                    <a:pt x="610" y="2029"/>
                    <a:pt x="610" y="2029"/>
                    <a:pt x="610" y="2029"/>
                  </a:cubicBezTo>
                  <a:cubicBezTo>
                    <a:pt x="605" y="2026"/>
                    <a:pt x="605" y="2026"/>
                    <a:pt x="605" y="2026"/>
                  </a:cubicBezTo>
                  <a:cubicBezTo>
                    <a:pt x="601" y="2024"/>
                    <a:pt x="598" y="2021"/>
                    <a:pt x="594" y="2019"/>
                  </a:cubicBezTo>
                  <a:cubicBezTo>
                    <a:pt x="588" y="2014"/>
                    <a:pt x="581" y="2010"/>
                    <a:pt x="574" y="2005"/>
                  </a:cubicBezTo>
                  <a:cubicBezTo>
                    <a:pt x="522" y="1967"/>
                    <a:pt x="475" y="1927"/>
                    <a:pt x="435" y="1886"/>
                  </a:cubicBezTo>
                  <a:cubicBezTo>
                    <a:pt x="425" y="1875"/>
                    <a:pt x="415" y="1865"/>
                    <a:pt x="406" y="1854"/>
                  </a:cubicBezTo>
                  <a:cubicBezTo>
                    <a:pt x="403" y="1852"/>
                    <a:pt x="401" y="1849"/>
                    <a:pt x="399" y="1846"/>
                  </a:cubicBezTo>
                  <a:cubicBezTo>
                    <a:pt x="398" y="1845"/>
                    <a:pt x="397" y="1844"/>
                    <a:pt x="396" y="1843"/>
                  </a:cubicBezTo>
                  <a:cubicBezTo>
                    <a:pt x="394" y="1841"/>
                    <a:pt x="392" y="1839"/>
                    <a:pt x="391" y="1837"/>
                  </a:cubicBezTo>
                  <a:cubicBezTo>
                    <a:pt x="388" y="1833"/>
                    <a:pt x="385" y="1831"/>
                    <a:pt x="384" y="1829"/>
                  </a:cubicBezTo>
                  <a:cubicBezTo>
                    <a:pt x="382" y="1827"/>
                    <a:pt x="381" y="1826"/>
                    <a:pt x="381" y="1826"/>
                  </a:cubicBezTo>
                  <a:cubicBezTo>
                    <a:pt x="486" y="1739"/>
                    <a:pt x="486" y="1739"/>
                    <a:pt x="486" y="1739"/>
                  </a:cubicBezTo>
                  <a:cubicBezTo>
                    <a:pt x="368" y="1708"/>
                    <a:pt x="247" y="1648"/>
                    <a:pt x="138" y="1558"/>
                  </a:cubicBezTo>
                  <a:cubicBezTo>
                    <a:pt x="114" y="1697"/>
                    <a:pt x="119" y="1853"/>
                    <a:pt x="158" y="2011"/>
                  </a:cubicBezTo>
                  <a:cubicBezTo>
                    <a:pt x="263" y="1924"/>
                    <a:pt x="263" y="1924"/>
                    <a:pt x="263" y="1924"/>
                  </a:cubicBezTo>
                  <a:cubicBezTo>
                    <a:pt x="263" y="1924"/>
                    <a:pt x="264" y="1925"/>
                    <a:pt x="265" y="1928"/>
                  </a:cubicBezTo>
                  <a:cubicBezTo>
                    <a:pt x="267" y="1930"/>
                    <a:pt x="270" y="1933"/>
                    <a:pt x="274" y="1937"/>
                  </a:cubicBezTo>
                  <a:cubicBezTo>
                    <a:pt x="275" y="1939"/>
                    <a:pt x="277" y="1941"/>
                    <a:pt x="280" y="1944"/>
                  </a:cubicBezTo>
                  <a:cubicBezTo>
                    <a:pt x="281" y="1945"/>
                    <a:pt x="282" y="1946"/>
                    <a:pt x="283" y="1948"/>
                  </a:cubicBezTo>
                  <a:cubicBezTo>
                    <a:pt x="286" y="1951"/>
                    <a:pt x="288" y="1954"/>
                    <a:pt x="291" y="1957"/>
                  </a:cubicBezTo>
                  <a:cubicBezTo>
                    <a:pt x="302" y="1969"/>
                    <a:pt x="313" y="1981"/>
                    <a:pt x="325" y="1993"/>
                  </a:cubicBezTo>
                  <a:cubicBezTo>
                    <a:pt x="371" y="2040"/>
                    <a:pt x="424" y="2087"/>
                    <a:pt x="485" y="2131"/>
                  </a:cubicBezTo>
                  <a:cubicBezTo>
                    <a:pt x="492" y="2136"/>
                    <a:pt x="500" y="2141"/>
                    <a:pt x="508" y="2146"/>
                  </a:cubicBezTo>
                  <a:cubicBezTo>
                    <a:pt x="512" y="2149"/>
                    <a:pt x="516" y="2152"/>
                    <a:pt x="520" y="2154"/>
                  </a:cubicBezTo>
                  <a:cubicBezTo>
                    <a:pt x="526" y="2158"/>
                    <a:pt x="526" y="2158"/>
                    <a:pt x="526" y="2158"/>
                  </a:cubicBezTo>
                  <a:cubicBezTo>
                    <a:pt x="532" y="2162"/>
                    <a:pt x="532" y="2162"/>
                    <a:pt x="532" y="2162"/>
                  </a:cubicBezTo>
                  <a:cubicBezTo>
                    <a:pt x="548" y="2172"/>
                    <a:pt x="564" y="2183"/>
                    <a:pt x="581" y="2192"/>
                  </a:cubicBezTo>
                  <a:cubicBezTo>
                    <a:pt x="585" y="2195"/>
                    <a:pt x="590" y="2197"/>
                    <a:pt x="594" y="2200"/>
                  </a:cubicBezTo>
                  <a:cubicBezTo>
                    <a:pt x="598" y="2202"/>
                    <a:pt x="603" y="2205"/>
                    <a:pt x="607" y="2207"/>
                  </a:cubicBezTo>
                  <a:cubicBezTo>
                    <a:pt x="616" y="2211"/>
                    <a:pt x="625" y="2216"/>
                    <a:pt x="633" y="2221"/>
                  </a:cubicBezTo>
                  <a:cubicBezTo>
                    <a:pt x="640" y="2224"/>
                    <a:pt x="640" y="2224"/>
                    <a:pt x="640" y="2224"/>
                  </a:cubicBezTo>
                  <a:cubicBezTo>
                    <a:pt x="647" y="2227"/>
                    <a:pt x="647" y="2227"/>
                    <a:pt x="647" y="2227"/>
                  </a:cubicBezTo>
                  <a:cubicBezTo>
                    <a:pt x="651" y="2230"/>
                    <a:pt x="656" y="2232"/>
                    <a:pt x="660" y="2234"/>
                  </a:cubicBezTo>
                  <a:cubicBezTo>
                    <a:pt x="670" y="2238"/>
                    <a:pt x="679" y="2243"/>
                    <a:pt x="688" y="2247"/>
                  </a:cubicBezTo>
                  <a:cubicBezTo>
                    <a:pt x="698" y="2251"/>
                    <a:pt x="707" y="2255"/>
                    <a:pt x="716" y="2259"/>
                  </a:cubicBezTo>
                  <a:cubicBezTo>
                    <a:pt x="726" y="2263"/>
                    <a:pt x="736" y="2267"/>
                    <a:pt x="745" y="2270"/>
                  </a:cubicBezTo>
                  <a:cubicBezTo>
                    <a:pt x="750" y="2272"/>
                    <a:pt x="755" y="2274"/>
                    <a:pt x="760" y="2276"/>
                  </a:cubicBezTo>
                  <a:cubicBezTo>
                    <a:pt x="765" y="2278"/>
                    <a:pt x="770" y="2280"/>
                    <a:pt x="775" y="2281"/>
                  </a:cubicBezTo>
                  <a:cubicBezTo>
                    <a:pt x="785" y="2285"/>
                    <a:pt x="795" y="2288"/>
                    <a:pt x="805" y="2292"/>
                  </a:cubicBezTo>
                  <a:cubicBezTo>
                    <a:pt x="815" y="2295"/>
                    <a:pt x="825" y="2298"/>
                    <a:pt x="836" y="2301"/>
                  </a:cubicBezTo>
                  <a:cubicBezTo>
                    <a:pt x="841" y="2302"/>
                    <a:pt x="846" y="2304"/>
                    <a:pt x="851" y="2305"/>
                  </a:cubicBezTo>
                  <a:cubicBezTo>
                    <a:pt x="856" y="2307"/>
                    <a:pt x="862" y="2308"/>
                    <a:pt x="867" y="2310"/>
                  </a:cubicBezTo>
                  <a:cubicBezTo>
                    <a:pt x="872" y="2311"/>
                    <a:pt x="877" y="2312"/>
                    <a:pt x="883" y="2314"/>
                  </a:cubicBezTo>
                  <a:cubicBezTo>
                    <a:pt x="888" y="2315"/>
                    <a:pt x="893" y="2316"/>
                    <a:pt x="898" y="2318"/>
                  </a:cubicBezTo>
                  <a:cubicBezTo>
                    <a:pt x="909" y="2320"/>
                    <a:pt x="920" y="2322"/>
                    <a:pt x="931" y="2325"/>
                  </a:cubicBezTo>
                  <a:cubicBezTo>
                    <a:pt x="936" y="2326"/>
                    <a:pt x="941" y="2327"/>
                    <a:pt x="947" y="2328"/>
                  </a:cubicBezTo>
                  <a:cubicBezTo>
                    <a:pt x="952" y="2329"/>
                    <a:pt x="958" y="2330"/>
                    <a:pt x="963" y="2331"/>
                  </a:cubicBezTo>
                  <a:cubicBezTo>
                    <a:pt x="969" y="2332"/>
                    <a:pt x="974" y="2333"/>
                    <a:pt x="980" y="2334"/>
                  </a:cubicBezTo>
                  <a:cubicBezTo>
                    <a:pt x="985" y="2334"/>
                    <a:pt x="991" y="2335"/>
                    <a:pt x="996" y="2336"/>
                  </a:cubicBezTo>
                  <a:cubicBezTo>
                    <a:pt x="1007" y="2337"/>
                    <a:pt x="1018" y="2339"/>
                    <a:pt x="1030" y="2340"/>
                  </a:cubicBezTo>
                  <a:cubicBezTo>
                    <a:pt x="1041" y="2341"/>
                    <a:pt x="1052" y="2343"/>
                    <a:pt x="1063" y="2344"/>
                  </a:cubicBezTo>
                  <a:cubicBezTo>
                    <a:pt x="1072" y="2345"/>
                    <a:pt x="1072" y="2345"/>
                    <a:pt x="1072" y="2345"/>
                  </a:cubicBezTo>
                  <a:cubicBezTo>
                    <a:pt x="1081" y="2345"/>
                    <a:pt x="1081" y="2345"/>
                    <a:pt x="1081" y="2345"/>
                  </a:cubicBezTo>
                  <a:cubicBezTo>
                    <a:pt x="1086" y="2345"/>
                    <a:pt x="1092" y="2346"/>
                    <a:pt x="1098" y="2346"/>
                  </a:cubicBezTo>
                  <a:cubicBezTo>
                    <a:pt x="1109" y="2347"/>
                    <a:pt x="1121" y="2348"/>
                    <a:pt x="1132" y="2348"/>
                  </a:cubicBezTo>
                  <a:cubicBezTo>
                    <a:pt x="1144" y="2348"/>
                    <a:pt x="1155" y="2348"/>
                    <a:pt x="1167" y="2348"/>
                  </a:cubicBezTo>
                  <a:cubicBezTo>
                    <a:pt x="1178" y="2348"/>
                    <a:pt x="1190" y="2348"/>
                    <a:pt x="1202" y="2347"/>
                  </a:cubicBezTo>
                  <a:cubicBezTo>
                    <a:pt x="1225" y="2347"/>
                    <a:pt x="1249" y="2345"/>
                    <a:pt x="1272" y="2343"/>
                  </a:cubicBezTo>
                  <a:cubicBezTo>
                    <a:pt x="1278" y="2343"/>
                    <a:pt x="1284" y="2343"/>
                    <a:pt x="1290" y="2342"/>
                  </a:cubicBezTo>
                  <a:cubicBezTo>
                    <a:pt x="1296" y="2341"/>
                    <a:pt x="1302" y="2340"/>
                    <a:pt x="1308" y="2339"/>
                  </a:cubicBezTo>
                  <a:cubicBezTo>
                    <a:pt x="1320" y="2338"/>
                    <a:pt x="1331" y="2336"/>
                    <a:pt x="1343" y="2335"/>
                  </a:cubicBezTo>
                  <a:cubicBezTo>
                    <a:pt x="1355" y="2333"/>
                    <a:pt x="1367" y="2331"/>
                    <a:pt x="1379" y="2329"/>
                  </a:cubicBezTo>
                  <a:cubicBezTo>
                    <a:pt x="1391" y="2326"/>
                    <a:pt x="1403" y="2325"/>
                    <a:pt x="1415" y="2322"/>
                  </a:cubicBezTo>
                  <a:cubicBezTo>
                    <a:pt x="1427" y="2319"/>
                    <a:pt x="1438" y="2316"/>
                    <a:pt x="1450" y="2313"/>
                  </a:cubicBezTo>
                  <a:cubicBezTo>
                    <a:pt x="1459" y="2311"/>
                    <a:pt x="1459" y="2311"/>
                    <a:pt x="1459" y="2311"/>
                  </a:cubicBezTo>
                  <a:cubicBezTo>
                    <a:pt x="1468" y="2309"/>
                    <a:pt x="1468" y="2309"/>
                    <a:pt x="1468" y="2309"/>
                  </a:cubicBezTo>
                  <a:cubicBezTo>
                    <a:pt x="1474" y="2307"/>
                    <a:pt x="1480" y="2305"/>
                    <a:pt x="1486" y="2304"/>
                  </a:cubicBezTo>
                  <a:cubicBezTo>
                    <a:pt x="1533" y="2291"/>
                    <a:pt x="1580" y="2273"/>
                    <a:pt x="1626" y="2254"/>
                  </a:cubicBezTo>
                  <a:cubicBezTo>
                    <a:pt x="1638" y="2249"/>
                    <a:pt x="1649" y="2244"/>
                    <a:pt x="1661" y="2239"/>
                  </a:cubicBezTo>
                  <a:cubicBezTo>
                    <a:pt x="1667" y="2236"/>
                    <a:pt x="1672" y="2234"/>
                    <a:pt x="1678" y="2231"/>
                  </a:cubicBezTo>
                  <a:cubicBezTo>
                    <a:pt x="1684" y="2228"/>
                    <a:pt x="1689" y="2225"/>
                    <a:pt x="1695" y="2222"/>
                  </a:cubicBezTo>
                  <a:cubicBezTo>
                    <a:pt x="1706" y="2216"/>
                    <a:pt x="1718" y="2211"/>
                    <a:pt x="1729" y="2205"/>
                  </a:cubicBezTo>
                  <a:cubicBezTo>
                    <a:pt x="1740" y="2198"/>
                    <a:pt x="1751" y="2192"/>
                    <a:pt x="1762" y="2186"/>
                  </a:cubicBezTo>
                  <a:cubicBezTo>
                    <a:pt x="1767" y="2182"/>
                    <a:pt x="1773" y="2180"/>
                    <a:pt x="1778" y="2176"/>
                  </a:cubicBezTo>
                  <a:cubicBezTo>
                    <a:pt x="1784" y="2173"/>
                    <a:pt x="1789" y="2169"/>
                    <a:pt x="1795" y="2166"/>
                  </a:cubicBezTo>
                  <a:cubicBezTo>
                    <a:pt x="1800" y="2162"/>
                    <a:pt x="1805" y="2159"/>
                    <a:pt x="1811" y="2155"/>
                  </a:cubicBezTo>
                  <a:cubicBezTo>
                    <a:pt x="1816" y="2152"/>
                    <a:pt x="1822" y="2148"/>
                    <a:pt x="1827" y="2145"/>
                  </a:cubicBezTo>
                  <a:cubicBezTo>
                    <a:pt x="1848" y="2130"/>
                    <a:pt x="1869" y="2115"/>
                    <a:pt x="1889" y="2099"/>
                  </a:cubicBezTo>
                  <a:cubicBezTo>
                    <a:pt x="1905" y="2087"/>
                    <a:pt x="1905" y="2087"/>
                    <a:pt x="1905" y="2087"/>
                  </a:cubicBezTo>
                  <a:cubicBezTo>
                    <a:pt x="1912" y="2081"/>
                    <a:pt x="1912" y="2081"/>
                    <a:pt x="1912" y="2081"/>
                  </a:cubicBezTo>
                  <a:cubicBezTo>
                    <a:pt x="1915" y="2079"/>
                    <a:pt x="1917" y="2076"/>
                    <a:pt x="1920" y="2074"/>
                  </a:cubicBezTo>
                  <a:cubicBezTo>
                    <a:pt x="1930" y="2066"/>
                    <a:pt x="1939" y="2057"/>
                    <a:pt x="1949" y="2049"/>
                  </a:cubicBezTo>
                  <a:cubicBezTo>
                    <a:pt x="1952" y="2046"/>
                    <a:pt x="1954" y="2044"/>
                    <a:pt x="1957" y="2042"/>
                  </a:cubicBezTo>
                  <a:cubicBezTo>
                    <a:pt x="1964" y="2035"/>
                    <a:pt x="1964" y="2035"/>
                    <a:pt x="1964" y="2035"/>
                  </a:cubicBezTo>
                  <a:cubicBezTo>
                    <a:pt x="1978" y="2022"/>
                    <a:pt x="1978" y="2022"/>
                    <a:pt x="1978" y="2022"/>
                  </a:cubicBezTo>
                  <a:cubicBezTo>
                    <a:pt x="1987" y="2013"/>
                    <a:pt x="1997" y="2004"/>
                    <a:pt x="2006" y="1994"/>
                  </a:cubicBezTo>
                  <a:cubicBezTo>
                    <a:pt x="2015" y="1985"/>
                    <a:pt x="2024" y="1975"/>
                    <a:pt x="2033" y="1966"/>
                  </a:cubicBezTo>
                  <a:cubicBezTo>
                    <a:pt x="2042" y="1956"/>
                    <a:pt x="2050" y="1946"/>
                    <a:pt x="2059" y="1936"/>
                  </a:cubicBezTo>
                  <a:cubicBezTo>
                    <a:pt x="2072" y="1921"/>
                    <a:pt x="2072" y="1921"/>
                    <a:pt x="2072" y="1921"/>
                  </a:cubicBezTo>
                  <a:cubicBezTo>
                    <a:pt x="2084" y="1905"/>
                    <a:pt x="2084" y="1905"/>
                    <a:pt x="2084" y="1905"/>
                  </a:cubicBezTo>
                  <a:cubicBezTo>
                    <a:pt x="2093" y="1895"/>
                    <a:pt x="2101" y="1884"/>
                    <a:pt x="2109" y="1874"/>
                  </a:cubicBezTo>
                  <a:cubicBezTo>
                    <a:pt x="2124" y="1852"/>
                    <a:pt x="2140" y="1831"/>
                    <a:pt x="2154" y="1808"/>
                  </a:cubicBezTo>
                  <a:cubicBezTo>
                    <a:pt x="2165" y="1791"/>
                    <a:pt x="2165" y="1791"/>
                    <a:pt x="2165" y="1791"/>
                  </a:cubicBezTo>
                  <a:cubicBezTo>
                    <a:pt x="2170" y="1783"/>
                    <a:pt x="2170" y="1783"/>
                    <a:pt x="2170" y="1783"/>
                  </a:cubicBezTo>
                  <a:cubicBezTo>
                    <a:pt x="2175" y="1774"/>
                    <a:pt x="2175" y="1774"/>
                    <a:pt x="2175" y="1774"/>
                  </a:cubicBezTo>
                  <a:cubicBezTo>
                    <a:pt x="2182" y="1762"/>
                    <a:pt x="2189" y="1751"/>
                    <a:pt x="2195" y="1739"/>
                  </a:cubicBezTo>
                  <a:cubicBezTo>
                    <a:pt x="2199" y="1733"/>
                    <a:pt x="2202" y="1727"/>
                    <a:pt x="2205" y="1721"/>
                  </a:cubicBezTo>
                  <a:cubicBezTo>
                    <a:pt x="2214" y="1703"/>
                    <a:pt x="2214" y="1703"/>
                    <a:pt x="2214" y="1703"/>
                  </a:cubicBezTo>
                  <a:cubicBezTo>
                    <a:pt x="2223" y="1685"/>
                    <a:pt x="2223" y="1685"/>
                    <a:pt x="2223" y="1685"/>
                  </a:cubicBezTo>
                  <a:cubicBezTo>
                    <a:pt x="2226" y="1679"/>
                    <a:pt x="2229" y="1673"/>
                    <a:pt x="2232" y="1667"/>
                  </a:cubicBezTo>
                  <a:cubicBezTo>
                    <a:pt x="2237" y="1655"/>
                    <a:pt x="2243" y="1643"/>
                    <a:pt x="2248" y="1630"/>
                  </a:cubicBezTo>
                  <a:cubicBezTo>
                    <a:pt x="2253" y="1618"/>
                    <a:pt x="2258" y="1605"/>
                    <a:pt x="2263" y="1593"/>
                  </a:cubicBezTo>
                  <a:cubicBezTo>
                    <a:pt x="2267" y="1583"/>
                    <a:pt x="2267" y="1583"/>
                    <a:pt x="2267" y="1583"/>
                  </a:cubicBezTo>
                  <a:cubicBezTo>
                    <a:pt x="2268" y="1580"/>
                    <a:pt x="2269" y="1577"/>
                    <a:pt x="2270" y="1574"/>
                  </a:cubicBezTo>
                  <a:cubicBezTo>
                    <a:pt x="2277" y="1554"/>
                    <a:pt x="2277" y="1554"/>
                    <a:pt x="2277" y="1554"/>
                  </a:cubicBezTo>
                  <a:cubicBezTo>
                    <a:pt x="2283" y="1535"/>
                    <a:pt x="2283" y="1535"/>
                    <a:pt x="2283" y="1535"/>
                  </a:cubicBezTo>
                  <a:cubicBezTo>
                    <a:pt x="2286" y="1529"/>
                    <a:pt x="2288" y="1522"/>
                    <a:pt x="2289" y="1516"/>
                  </a:cubicBezTo>
                  <a:cubicBezTo>
                    <a:pt x="2293" y="1503"/>
                    <a:pt x="2297" y="1490"/>
                    <a:pt x="2301" y="1477"/>
                  </a:cubicBezTo>
                  <a:cubicBezTo>
                    <a:pt x="2303" y="1467"/>
                    <a:pt x="2303" y="1467"/>
                    <a:pt x="2303" y="1467"/>
                  </a:cubicBezTo>
                  <a:cubicBezTo>
                    <a:pt x="2306" y="1457"/>
                    <a:pt x="2306" y="1457"/>
                    <a:pt x="2306" y="1457"/>
                  </a:cubicBezTo>
                  <a:cubicBezTo>
                    <a:pt x="2310" y="1437"/>
                    <a:pt x="2310" y="1437"/>
                    <a:pt x="2310" y="1437"/>
                  </a:cubicBezTo>
                  <a:cubicBezTo>
                    <a:pt x="2317" y="1411"/>
                    <a:pt x="2321" y="1384"/>
                    <a:pt x="2326" y="1357"/>
                  </a:cubicBezTo>
                  <a:cubicBezTo>
                    <a:pt x="2327" y="1354"/>
                    <a:pt x="2327" y="1350"/>
                    <a:pt x="2327" y="1347"/>
                  </a:cubicBezTo>
                  <a:cubicBezTo>
                    <a:pt x="2329" y="1337"/>
                    <a:pt x="2329" y="1337"/>
                    <a:pt x="2329" y="1337"/>
                  </a:cubicBezTo>
                  <a:cubicBezTo>
                    <a:pt x="2331" y="1317"/>
                    <a:pt x="2331" y="1317"/>
                    <a:pt x="2331" y="1317"/>
                  </a:cubicBezTo>
                  <a:cubicBezTo>
                    <a:pt x="2334" y="1296"/>
                    <a:pt x="2334" y="1296"/>
                    <a:pt x="2334" y="1296"/>
                  </a:cubicBezTo>
                  <a:cubicBezTo>
                    <a:pt x="2335" y="1290"/>
                    <a:pt x="2335" y="1283"/>
                    <a:pt x="2336" y="1276"/>
                  </a:cubicBezTo>
                  <a:cubicBezTo>
                    <a:pt x="2339" y="1235"/>
                    <a:pt x="2339" y="1235"/>
                    <a:pt x="2339" y="1235"/>
                  </a:cubicBezTo>
                  <a:cubicBezTo>
                    <a:pt x="2340" y="1195"/>
                    <a:pt x="2340" y="1195"/>
                    <a:pt x="2340" y="1195"/>
                  </a:cubicBezTo>
                  <a:cubicBezTo>
                    <a:pt x="2340" y="1174"/>
                    <a:pt x="2340" y="1174"/>
                    <a:pt x="2340" y="1174"/>
                  </a:cubicBezTo>
                  <a:cubicBezTo>
                    <a:pt x="2340" y="1154"/>
                    <a:pt x="2340" y="1154"/>
                    <a:pt x="2340" y="1154"/>
                  </a:cubicBezTo>
                  <a:cubicBezTo>
                    <a:pt x="2339" y="1113"/>
                    <a:pt x="2339" y="1113"/>
                    <a:pt x="2339" y="1113"/>
                  </a:cubicBezTo>
                  <a:cubicBezTo>
                    <a:pt x="2336" y="1072"/>
                    <a:pt x="2336" y="1072"/>
                    <a:pt x="2336" y="1072"/>
                  </a:cubicBezTo>
                  <a:cubicBezTo>
                    <a:pt x="2335" y="1066"/>
                    <a:pt x="2335" y="1059"/>
                    <a:pt x="2334" y="1052"/>
                  </a:cubicBezTo>
                  <a:cubicBezTo>
                    <a:pt x="2331" y="1032"/>
                    <a:pt x="2331" y="1032"/>
                    <a:pt x="2331" y="1032"/>
                  </a:cubicBezTo>
                  <a:cubicBezTo>
                    <a:pt x="2330" y="1018"/>
                    <a:pt x="2328" y="1005"/>
                    <a:pt x="2326" y="991"/>
                  </a:cubicBezTo>
                  <a:cubicBezTo>
                    <a:pt x="2319" y="951"/>
                    <a:pt x="2319" y="951"/>
                    <a:pt x="2319" y="951"/>
                  </a:cubicBezTo>
                  <a:cubicBezTo>
                    <a:pt x="2317" y="938"/>
                    <a:pt x="2313" y="924"/>
                    <a:pt x="2310" y="911"/>
                  </a:cubicBezTo>
                  <a:cubicBezTo>
                    <a:pt x="2306" y="891"/>
                    <a:pt x="2306" y="891"/>
                    <a:pt x="2306" y="891"/>
                  </a:cubicBezTo>
                  <a:cubicBezTo>
                    <a:pt x="2303" y="881"/>
                    <a:pt x="2303" y="881"/>
                    <a:pt x="2303" y="881"/>
                  </a:cubicBezTo>
                  <a:cubicBezTo>
                    <a:pt x="2301" y="871"/>
                    <a:pt x="2301" y="871"/>
                    <a:pt x="2301" y="871"/>
                  </a:cubicBezTo>
                  <a:cubicBezTo>
                    <a:pt x="2289" y="832"/>
                    <a:pt x="2289" y="832"/>
                    <a:pt x="2289" y="832"/>
                  </a:cubicBezTo>
                  <a:cubicBezTo>
                    <a:pt x="2288" y="826"/>
                    <a:pt x="2285" y="819"/>
                    <a:pt x="2283" y="813"/>
                  </a:cubicBezTo>
                  <a:cubicBezTo>
                    <a:pt x="2277" y="793"/>
                    <a:pt x="2277" y="793"/>
                    <a:pt x="2277" y="793"/>
                  </a:cubicBezTo>
                  <a:cubicBezTo>
                    <a:pt x="2270" y="774"/>
                    <a:pt x="2270" y="774"/>
                    <a:pt x="2270" y="774"/>
                  </a:cubicBezTo>
                  <a:cubicBezTo>
                    <a:pt x="2268" y="768"/>
                    <a:pt x="2265" y="762"/>
                    <a:pt x="2263" y="755"/>
                  </a:cubicBezTo>
                  <a:cubicBezTo>
                    <a:pt x="2258" y="743"/>
                    <a:pt x="2253" y="730"/>
                    <a:pt x="2248" y="717"/>
                  </a:cubicBezTo>
                  <a:cubicBezTo>
                    <a:pt x="2242" y="705"/>
                    <a:pt x="2237" y="693"/>
                    <a:pt x="2231" y="680"/>
                  </a:cubicBezTo>
                  <a:cubicBezTo>
                    <a:pt x="2229" y="674"/>
                    <a:pt x="2226" y="668"/>
                    <a:pt x="2223" y="662"/>
                  </a:cubicBezTo>
                  <a:cubicBezTo>
                    <a:pt x="2214" y="644"/>
                    <a:pt x="2214" y="644"/>
                    <a:pt x="2214" y="644"/>
                  </a:cubicBezTo>
                  <a:cubicBezTo>
                    <a:pt x="2204" y="626"/>
                    <a:pt x="2204" y="626"/>
                    <a:pt x="2204" y="626"/>
                  </a:cubicBezTo>
                  <a:cubicBezTo>
                    <a:pt x="2201" y="620"/>
                    <a:pt x="2198" y="614"/>
                    <a:pt x="2195" y="608"/>
                  </a:cubicBezTo>
                  <a:cubicBezTo>
                    <a:pt x="2188" y="596"/>
                    <a:pt x="2181" y="585"/>
                    <a:pt x="2175" y="573"/>
                  </a:cubicBezTo>
                  <a:cubicBezTo>
                    <a:pt x="2173" y="570"/>
                    <a:pt x="2171" y="567"/>
                    <a:pt x="2170" y="564"/>
                  </a:cubicBezTo>
                  <a:cubicBezTo>
                    <a:pt x="2164" y="556"/>
                    <a:pt x="2164" y="556"/>
                    <a:pt x="2164" y="556"/>
                  </a:cubicBezTo>
                  <a:cubicBezTo>
                    <a:pt x="2153" y="539"/>
                    <a:pt x="2153" y="539"/>
                    <a:pt x="2153" y="539"/>
                  </a:cubicBezTo>
                  <a:cubicBezTo>
                    <a:pt x="2142" y="522"/>
                    <a:pt x="2142" y="522"/>
                    <a:pt x="2142" y="522"/>
                  </a:cubicBezTo>
                  <a:cubicBezTo>
                    <a:pt x="2140" y="518"/>
                    <a:pt x="2140" y="518"/>
                    <a:pt x="2140" y="518"/>
                  </a:cubicBezTo>
                  <a:cubicBezTo>
                    <a:pt x="2137" y="513"/>
                    <a:pt x="2137" y="513"/>
                    <a:pt x="2137" y="513"/>
                  </a:cubicBezTo>
                  <a:cubicBezTo>
                    <a:pt x="2131" y="505"/>
                    <a:pt x="2131" y="505"/>
                    <a:pt x="2131" y="505"/>
                  </a:cubicBezTo>
                  <a:cubicBezTo>
                    <a:pt x="2123" y="494"/>
                    <a:pt x="2115" y="483"/>
                    <a:pt x="2108" y="473"/>
                  </a:cubicBezTo>
                  <a:cubicBezTo>
                    <a:pt x="2100" y="462"/>
                    <a:pt x="2091" y="451"/>
                    <a:pt x="2083" y="441"/>
                  </a:cubicBezTo>
                  <a:cubicBezTo>
                    <a:pt x="2079" y="436"/>
                    <a:pt x="2075" y="430"/>
                    <a:pt x="2071" y="425"/>
                  </a:cubicBezTo>
                  <a:cubicBezTo>
                    <a:pt x="2057" y="410"/>
                    <a:pt x="2057" y="410"/>
                    <a:pt x="2057" y="410"/>
                  </a:cubicBezTo>
                  <a:cubicBezTo>
                    <a:pt x="2044" y="395"/>
                    <a:pt x="2044" y="395"/>
                    <a:pt x="2044" y="395"/>
                  </a:cubicBezTo>
                  <a:cubicBezTo>
                    <a:pt x="2040" y="390"/>
                    <a:pt x="2036" y="385"/>
                    <a:pt x="2031" y="380"/>
                  </a:cubicBezTo>
                  <a:cubicBezTo>
                    <a:pt x="2022" y="371"/>
                    <a:pt x="2013" y="361"/>
                    <a:pt x="2004" y="351"/>
                  </a:cubicBezTo>
                  <a:cubicBezTo>
                    <a:pt x="1997" y="344"/>
                    <a:pt x="1997" y="344"/>
                    <a:pt x="1997" y="344"/>
                  </a:cubicBezTo>
                  <a:cubicBezTo>
                    <a:pt x="1990" y="337"/>
                    <a:pt x="1990" y="337"/>
                    <a:pt x="1990" y="337"/>
                  </a:cubicBezTo>
                  <a:cubicBezTo>
                    <a:pt x="1975" y="324"/>
                    <a:pt x="1975" y="324"/>
                    <a:pt x="1975" y="324"/>
                  </a:cubicBezTo>
                  <a:cubicBezTo>
                    <a:pt x="1956" y="305"/>
                    <a:pt x="1936" y="288"/>
                    <a:pt x="1916" y="271"/>
                  </a:cubicBezTo>
                  <a:cubicBezTo>
                    <a:pt x="1914" y="269"/>
                    <a:pt x="1911" y="267"/>
                    <a:pt x="1909" y="265"/>
                  </a:cubicBezTo>
                  <a:cubicBezTo>
                    <a:pt x="1901" y="259"/>
                    <a:pt x="1901" y="259"/>
                    <a:pt x="1901" y="259"/>
                  </a:cubicBezTo>
                  <a:cubicBezTo>
                    <a:pt x="1886" y="246"/>
                    <a:pt x="1886" y="246"/>
                    <a:pt x="1886" y="246"/>
                  </a:cubicBezTo>
                  <a:cubicBezTo>
                    <a:pt x="1870" y="234"/>
                    <a:pt x="1870" y="234"/>
                    <a:pt x="1870" y="234"/>
                  </a:cubicBezTo>
                  <a:cubicBezTo>
                    <a:pt x="1865" y="230"/>
                    <a:pt x="1859" y="227"/>
                    <a:pt x="1854" y="223"/>
                  </a:cubicBezTo>
                  <a:cubicBezTo>
                    <a:pt x="1844" y="215"/>
                    <a:pt x="1833" y="208"/>
                    <a:pt x="1822" y="200"/>
                  </a:cubicBezTo>
                  <a:cubicBezTo>
                    <a:pt x="1811" y="193"/>
                    <a:pt x="1800" y="186"/>
                    <a:pt x="1789" y="179"/>
                  </a:cubicBezTo>
                  <a:cubicBezTo>
                    <a:pt x="1784" y="176"/>
                    <a:pt x="1779" y="172"/>
                    <a:pt x="1773" y="169"/>
                  </a:cubicBezTo>
                  <a:cubicBezTo>
                    <a:pt x="1756" y="159"/>
                    <a:pt x="1756" y="159"/>
                    <a:pt x="1756" y="159"/>
                  </a:cubicBezTo>
                  <a:cubicBezTo>
                    <a:pt x="1745" y="153"/>
                    <a:pt x="1734" y="146"/>
                    <a:pt x="1723" y="140"/>
                  </a:cubicBezTo>
                  <a:cubicBezTo>
                    <a:pt x="1711" y="134"/>
                    <a:pt x="1700" y="128"/>
                    <a:pt x="1688" y="122"/>
                  </a:cubicBezTo>
                  <a:cubicBezTo>
                    <a:pt x="1680" y="118"/>
                    <a:pt x="1680" y="118"/>
                    <a:pt x="1680" y="118"/>
                  </a:cubicBezTo>
                  <a:cubicBezTo>
                    <a:pt x="1677" y="117"/>
                    <a:pt x="1674" y="115"/>
                    <a:pt x="1671" y="114"/>
                  </a:cubicBezTo>
                  <a:cubicBezTo>
                    <a:pt x="1665" y="111"/>
                    <a:pt x="1659" y="109"/>
                    <a:pt x="1654" y="106"/>
                  </a:cubicBezTo>
                  <a:cubicBezTo>
                    <a:pt x="1648" y="103"/>
                    <a:pt x="1642" y="101"/>
                    <a:pt x="1636" y="98"/>
                  </a:cubicBezTo>
                  <a:cubicBezTo>
                    <a:pt x="1627" y="94"/>
                    <a:pt x="1627" y="94"/>
                    <a:pt x="1627" y="94"/>
                  </a:cubicBezTo>
                  <a:cubicBezTo>
                    <a:pt x="1623" y="92"/>
                    <a:pt x="1623" y="92"/>
                    <a:pt x="1623" y="92"/>
                  </a:cubicBezTo>
                  <a:cubicBezTo>
                    <a:pt x="1619" y="90"/>
                    <a:pt x="1619" y="90"/>
                    <a:pt x="1619" y="90"/>
                  </a:cubicBezTo>
                  <a:cubicBezTo>
                    <a:pt x="1607" y="86"/>
                    <a:pt x="1595" y="81"/>
                    <a:pt x="1583" y="76"/>
                  </a:cubicBezTo>
                  <a:cubicBezTo>
                    <a:pt x="1574" y="73"/>
                    <a:pt x="1574" y="73"/>
                    <a:pt x="1574" y="73"/>
                  </a:cubicBezTo>
                  <a:cubicBezTo>
                    <a:pt x="1571" y="72"/>
                    <a:pt x="1569" y="71"/>
                    <a:pt x="1566" y="70"/>
                  </a:cubicBezTo>
                  <a:cubicBezTo>
                    <a:pt x="1560" y="68"/>
                    <a:pt x="1554" y="66"/>
                    <a:pt x="1548" y="64"/>
                  </a:cubicBezTo>
                  <a:cubicBezTo>
                    <a:pt x="1536" y="60"/>
                    <a:pt x="1524" y="55"/>
                    <a:pt x="1512" y="52"/>
                  </a:cubicBezTo>
                  <a:cubicBezTo>
                    <a:pt x="1500" y="48"/>
                    <a:pt x="1488" y="45"/>
                    <a:pt x="1476" y="41"/>
                  </a:cubicBezTo>
                  <a:cubicBezTo>
                    <a:pt x="1470" y="40"/>
                    <a:pt x="1464" y="38"/>
                    <a:pt x="1458" y="36"/>
                  </a:cubicBezTo>
                  <a:cubicBezTo>
                    <a:pt x="1452" y="35"/>
                    <a:pt x="1445" y="34"/>
                    <a:pt x="1439" y="32"/>
                  </a:cubicBezTo>
                  <a:cubicBezTo>
                    <a:pt x="1427" y="29"/>
                    <a:pt x="1415" y="27"/>
                    <a:pt x="1403" y="24"/>
                  </a:cubicBezTo>
                  <a:cubicBezTo>
                    <a:pt x="1391" y="22"/>
                    <a:pt x="1379" y="19"/>
                    <a:pt x="1367" y="17"/>
                  </a:cubicBezTo>
                  <a:cubicBezTo>
                    <a:pt x="1361" y="16"/>
                    <a:pt x="1355" y="15"/>
                    <a:pt x="1349" y="14"/>
                  </a:cubicBezTo>
                  <a:cubicBezTo>
                    <a:pt x="1343" y="13"/>
                    <a:pt x="1337" y="12"/>
                    <a:pt x="1330" y="12"/>
                  </a:cubicBezTo>
                  <a:cubicBezTo>
                    <a:pt x="1318" y="10"/>
                    <a:pt x="1306" y="8"/>
                    <a:pt x="1294" y="7"/>
                  </a:cubicBezTo>
                  <a:cubicBezTo>
                    <a:pt x="1291" y="7"/>
                    <a:pt x="1288" y="6"/>
                    <a:pt x="1285" y="6"/>
                  </a:cubicBezTo>
                  <a:cubicBezTo>
                    <a:pt x="1276" y="5"/>
                    <a:pt x="1276" y="5"/>
                    <a:pt x="1276" y="5"/>
                  </a:cubicBezTo>
                  <a:cubicBezTo>
                    <a:pt x="1270" y="5"/>
                    <a:pt x="1264" y="4"/>
                    <a:pt x="1258" y="4"/>
                  </a:cubicBezTo>
                  <a:cubicBezTo>
                    <a:pt x="1252" y="3"/>
                    <a:pt x="1246" y="3"/>
                    <a:pt x="1240" y="2"/>
                  </a:cubicBezTo>
                  <a:cubicBezTo>
                    <a:pt x="1231" y="2"/>
                    <a:pt x="1231" y="2"/>
                    <a:pt x="1231" y="2"/>
                  </a:cubicBezTo>
                  <a:cubicBezTo>
                    <a:pt x="1226" y="1"/>
                    <a:pt x="1226" y="1"/>
                    <a:pt x="1226" y="1"/>
                  </a:cubicBezTo>
                  <a:cubicBezTo>
                    <a:pt x="1222" y="1"/>
                    <a:pt x="1222" y="1"/>
                    <a:pt x="1222" y="1"/>
                  </a:cubicBezTo>
                  <a:cubicBezTo>
                    <a:pt x="1210" y="1"/>
                    <a:pt x="1198" y="1"/>
                    <a:pt x="1186" y="0"/>
                  </a:cubicBezTo>
                  <a:cubicBezTo>
                    <a:pt x="1180" y="0"/>
                    <a:pt x="1174" y="0"/>
                    <a:pt x="1168" y="0"/>
                  </a:cubicBezTo>
                  <a:cubicBezTo>
                    <a:pt x="1162" y="0"/>
                    <a:pt x="1156" y="0"/>
                    <a:pt x="1150" y="0"/>
                  </a:cubicBezTo>
                  <a:cubicBezTo>
                    <a:pt x="1139" y="0"/>
                    <a:pt x="1127" y="1"/>
                    <a:pt x="1115" y="1"/>
                  </a:cubicBezTo>
                  <a:cubicBezTo>
                    <a:pt x="1109" y="1"/>
                    <a:pt x="1103" y="2"/>
                    <a:pt x="1097" y="2"/>
                  </a:cubicBezTo>
                  <a:cubicBezTo>
                    <a:pt x="1092" y="2"/>
                    <a:pt x="1086" y="3"/>
                    <a:pt x="1080" y="3"/>
                  </a:cubicBezTo>
                  <a:cubicBezTo>
                    <a:pt x="1074" y="4"/>
                    <a:pt x="1068" y="4"/>
                    <a:pt x="1062" y="4"/>
                  </a:cubicBezTo>
                  <a:cubicBezTo>
                    <a:pt x="1059" y="5"/>
                    <a:pt x="1057" y="5"/>
                    <a:pt x="1054" y="5"/>
                  </a:cubicBezTo>
                  <a:cubicBezTo>
                    <a:pt x="1045" y="6"/>
                    <a:pt x="1045" y="6"/>
                    <a:pt x="1045" y="6"/>
                  </a:cubicBezTo>
                  <a:cubicBezTo>
                    <a:pt x="1033" y="8"/>
                    <a:pt x="1022" y="9"/>
                    <a:pt x="1010" y="10"/>
                  </a:cubicBezTo>
                  <a:cubicBezTo>
                    <a:pt x="999" y="11"/>
                    <a:pt x="988" y="14"/>
                    <a:pt x="976" y="15"/>
                  </a:cubicBezTo>
                  <a:cubicBezTo>
                    <a:pt x="965" y="17"/>
                    <a:pt x="954" y="19"/>
                    <a:pt x="943" y="21"/>
                  </a:cubicBezTo>
                  <a:cubicBezTo>
                    <a:pt x="931" y="24"/>
                    <a:pt x="920" y="26"/>
                    <a:pt x="909" y="28"/>
                  </a:cubicBezTo>
                  <a:cubicBezTo>
                    <a:pt x="904" y="29"/>
                    <a:pt x="898" y="31"/>
                    <a:pt x="893" y="32"/>
                  </a:cubicBezTo>
                  <a:cubicBezTo>
                    <a:pt x="887" y="33"/>
                    <a:pt x="882" y="35"/>
                    <a:pt x="876" y="36"/>
                  </a:cubicBezTo>
                  <a:cubicBezTo>
                    <a:pt x="866" y="39"/>
                    <a:pt x="855" y="42"/>
                    <a:pt x="844" y="45"/>
                  </a:cubicBezTo>
                  <a:cubicBezTo>
                    <a:pt x="833" y="48"/>
                    <a:pt x="823" y="51"/>
                    <a:pt x="812" y="54"/>
                  </a:cubicBezTo>
                  <a:cubicBezTo>
                    <a:pt x="791" y="60"/>
                    <a:pt x="771" y="68"/>
                    <a:pt x="750" y="76"/>
                  </a:cubicBezTo>
                  <a:cubicBezTo>
                    <a:pt x="740" y="79"/>
                    <a:pt x="730" y="84"/>
                    <a:pt x="720" y="88"/>
                  </a:cubicBezTo>
                  <a:cubicBezTo>
                    <a:pt x="710" y="92"/>
                    <a:pt x="701" y="96"/>
                    <a:pt x="691" y="100"/>
                  </a:cubicBezTo>
                  <a:cubicBezTo>
                    <a:pt x="681" y="104"/>
                    <a:pt x="672" y="109"/>
                    <a:pt x="662" y="113"/>
                  </a:cubicBezTo>
                  <a:cubicBezTo>
                    <a:pt x="653" y="118"/>
                    <a:pt x="643" y="122"/>
                    <a:pt x="634" y="127"/>
                  </a:cubicBezTo>
                  <a:cubicBezTo>
                    <a:pt x="615" y="137"/>
                    <a:pt x="597" y="146"/>
                    <a:pt x="579" y="157"/>
                  </a:cubicBezTo>
                  <a:cubicBezTo>
                    <a:pt x="509" y="198"/>
                    <a:pt x="445" y="244"/>
                    <a:pt x="389" y="294"/>
                  </a:cubicBezTo>
                  <a:cubicBezTo>
                    <a:pt x="333" y="343"/>
                    <a:pt x="285" y="395"/>
                    <a:pt x="244" y="447"/>
                  </a:cubicBezTo>
                  <a:cubicBezTo>
                    <a:pt x="203" y="499"/>
                    <a:pt x="169" y="551"/>
                    <a:pt x="141" y="601"/>
                  </a:cubicBezTo>
                  <a:cubicBezTo>
                    <a:pt x="126" y="626"/>
                    <a:pt x="115" y="651"/>
                    <a:pt x="103" y="675"/>
                  </a:cubicBezTo>
                  <a:cubicBezTo>
                    <a:pt x="92" y="699"/>
                    <a:pt x="82" y="722"/>
                    <a:pt x="73" y="744"/>
                  </a:cubicBezTo>
                  <a:cubicBezTo>
                    <a:pt x="38" y="833"/>
                    <a:pt x="21" y="906"/>
                    <a:pt x="12" y="957"/>
                  </a:cubicBezTo>
                  <a:cubicBezTo>
                    <a:pt x="7" y="982"/>
                    <a:pt x="5" y="1001"/>
                    <a:pt x="3" y="1014"/>
                  </a:cubicBezTo>
                  <a:cubicBezTo>
                    <a:pt x="1" y="1027"/>
                    <a:pt x="0" y="1034"/>
                    <a:pt x="0" y="1034"/>
                  </a:cubicBezTo>
                  <a:lnTo>
                    <a:pt x="153" y="1052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  <a:alpha val="4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id-ID"/>
            </a:p>
          </p:txBody>
        </p:sp>
        <p:sp>
          <p:nvSpPr>
            <p:cNvPr id="9" name="ïšlídè">
              <a:extLst>
                <a:ext uri="{FF2B5EF4-FFF2-40B4-BE49-F238E27FC236}">
                  <a16:creationId xmlns:a16="http://schemas.microsoft.com/office/drawing/2014/main" xmlns="" id="{B2BB4F8B-8568-4B0E-89C9-A653D6212670}"/>
                </a:ext>
              </a:extLst>
            </p:cNvPr>
            <p:cNvSpPr txBox="1"/>
            <p:nvPr/>
          </p:nvSpPr>
          <p:spPr>
            <a:xfrm>
              <a:off x="5259921" y="3977362"/>
              <a:ext cx="1751933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id-ID" b="1" dirty="0"/>
            </a:p>
          </p:txBody>
        </p:sp>
        <p:sp>
          <p:nvSpPr>
            <p:cNvPr id="10" name="íṡḷíḑê">
              <a:extLst>
                <a:ext uri="{FF2B5EF4-FFF2-40B4-BE49-F238E27FC236}">
                  <a16:creationId xmlns:a16="http://schemas.microsoft.com/office/drawing/2014/main" xmlns="" id="{1C4F8117-9C82-40F1-8E1E-99BA8D09A359}"/>
                </a:ext>
              </a:extLst>
            </p:cNvPr>
            <p:cNvSpPr/>
            <p:nvPr/>
          </p:nvSpPr>
          <p:spPr>
            <a:xfrm>
              <a:off x="4007768" y="3048187"/>
              <a:ext cx="1156900" cy="1156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altLang="zh-CN" sz="2400" b="1" dirty="0"/>
            </a:p>
            <a:p>
              <a:pPr algn="ctr"/>
              <a:endParaRPr lang="en-US" altLang="zh-CN" sz="2400" b="1" dirty="0"/>
            </a:p>
            <a:p>
              <a:pPr algn="ctr"/>
              <a:r>
                <a:rPr lang="en-US" altLang="zh-CN" sz="2400" b="1" dirty="0"/>
                <a:t>Text</a:t>
              </a:r>
              <a:endParaRPr lang="id-ID" altLang="zh-CN" sz="2400" b="1" dirty="0"/>
            </a:p>
            <a:p>
              <a:pPr algn="ctr"/>
              <a:endParaRPr lang="id-ID" sz="2400" dirty="0"/>
            </a:p>
          </p:txBody>
        </p:sp>
        <p:sp>
          <p:nvSpPr>
            <p:cNvPr id="11" name="íSļíḍè">
              <a:extLst>
                <a:ext uri="{FF2B5EF4-FFF2-40B4-BE49-F238E27FC236}">
                  <a16:creationId xmlns:a16="http://schemas.microsoft.com/office/drawing/2014/main" xmlns="" id="{09020436-66DA-4B36-8F1C-B1698B8A0C92}"/>
                </a:ext>
              </a:extLst>
            </p:cNvPr>
            <p:cNvSpPr/>
            <p:nvPr/>
          </p:nvSpPr>
          <p:spPr>
            <a:xfrm>
              <a:off x="5538096" y="1549112"/>
              <a:ext cx="1156900" cy="115689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altLang="zh-CN" sz="2400" b="1" dirty="0"/>
            </a:p>
            <a:p>
              <a:pPr algn="ctr"/>
              <a:endParaRPr lang="en-US" altLang="zh-CN" sz="2400" b="1" dirty="0"/>
            </a:p>
            <a:p>
              <a:pPr algn="ctr"/>
              <a:r>
                <a:rPr lang="en-US" altLang="zh-CN" sz="2400" b="1" dirty="0"/>
                <a:t>Text</a:t>
              </a:r>
              <a:endParaRPr lang="id-ID" altLang="zh-CN" sz="2400" b="1" dirty="0"/>
            </a:p>
            <a:p>
              <a:pPr algn="ctr"/>
              <a:endParaRPr lang="id-ID" sz="2400" dirty="0"/>
            </a:p>
          </p:txBody>
        </p:sp>
        <p:sp>
          <p:nvSpPr>
            <p:cNvPr id="12" name="iśḷíḑè">
              <a:extLst>
                <a:ext uri="{FF2B5EF4-FFF2-40B4-BE49-F238E27FC236}">
                  <a16:creationId xmlns:a16="http://schemas.microsoft.com/office/drawing/2014/main" xmlns="" id="{6D603041-3137-44C4-9949-72B0FA64B358}"/>
                </a:ext>
              </a:extLst>
            </p:cNvPr>
            <p:cNvSpPr/>
            <p:nvPr/>
          </p:nvSpPr>
          <p:spPr>
            <a:xfrm>
              <a:off x="5538096" y="4632990"/>
              <a:ext cx="1156900" cy="115689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altLang="zh-CN" sz="2400" b="1" dirty="0"/>
            </a:p>
            <a:p>
              <a:pPr algn="ctr"/>
              <a:endParaRPr lang="en-US" altLang="zh-CN" sz="2400" b="1" dirty="0"/>
            </a:p>
            <a:p>
              <a:pPr algn="ctr"/>
              <a:r>
                <a:rPr lang="en-US" altLang="zh-CN" sz="2400" b="1" dirty="0"/>
                <a:t>Text</a:t>
              </a:r>
              <a:endParaRPr lang="id-ID" altLang="zh-CN" sz="2400" b="1" dirty="0"/>
            </a:p>
            <a:p>
              <a:pPr algn="ctr"/>
              <a:endParaRPr lang="id-ID" sz="2400" dirty="0"/>
            </a:p>
          </p:txBody>
        </p:sp>
        <p:sp>
          <p:nvSpPr>
            <p:cNvPr id="13" name="îsḻiḓê">
              <a:extLst>
                <a:ext uri="{FF2B5EF4-FFF2-40B4-BE49-F238E27FC236}">
                  <a16:creationId xmlns:a16="http://schemas.microsoft.com/office/drawing/2014/main" xmlns="" id="{4C013C6F-E074-4DBB-8390-31E78B85874C}"/>
                </a:ext>
              </a:extLst>
            </p:cNvPr>
            <p:cNvSpPr/>
            <p:nvPr/>
          </p:nvSpPr>
          <p:spPr>
            <a:xfrm>
              <a:off x="7106525" y="3048187"/>
              <a:ext cx="1156900" cy="11568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/>
            <a:p>
              <a:pPr algn="ctr"/>
              <a:endParaRPr lang="en-US" sz="2400" b="1" dirty="0"/>
            </a:p>
            <a:p>
              <a:pPr algn="ctr"/>
              <a:r>
                <a:rPr lang="en-US" sz="2400" b="1" dirty="0"/>
                <a:t>Text</a:t>
              </a:r>
              <a:endParaRPr lang="id-ID" sz="2400" b="1" dirty="0"/>
            </a:p>
          </p:txBody>
        </p:sp>
        <p:sp>
          <p:nvSpPr>
            <p:cNvPr id="14" name="iṧľîḑê">
              <a:extLst>
                <a:ext uri="{FF2B5EF4-FFF2-40B4-BE49-F238E27FC236}">
                  <a16:creationId xmlns:a16="http://schemas.microsoft.com/office/drawing/2014/main" xmlns="" id="{9D0ECB45-E334-4B47-BD79-C89EEFDD39FE}"/>
                </a:ext>
              </a:extLst>
            </p:cNvPr>
            <p:cNvSpPr/>
            <p:nvPr/>
          </p:nvSpPr>
          <p:spPr>
            <a:xfrm>
              <a:off x="5945857" y="1679086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5" name="iš1îďê">
              <a:extLst>
                <a:ext uri="{FF2B5EF4-FFF2-40B4-BE49-F238E27FC236}">
                  <a16:creationId xmlns:a16="http://schemas.microsoft.com/office/drawing/2014/main" xmlns="" id="{0B209F65-8E73-4F94-B765-FDDE7D993506}"/>
                </a:ext>
              </a:extLst>
            </p:cNvPr>
            <p:cNvSpPr/>
            <p:nvPr/>
          </p:nvSpPr>
          <p:spPr>
            <a:xfrm>
              <a:off x="5945857" y="4796885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išļiḑe">
              <a:extLst>
                <a:ext uri="{FF2B5EF4-FFF2-40B4-BE49-F238E27FC236}">
                  <a16:creationId xmlns:a16="http://schemas.microsoft.com/office/drawing/2014/main" xmlns="" id="{9F4B9B61-6C51-4904-9BBC-329B87052062}"/>
                </a:ext>
              </a:extLst>
            </p:cNvPr>
            <p:cNvSpPr/>
            <p:nvPr/>
          </p:nvSpPr>
          <p:spPr>
            <a:xfrm>
              <a:off x="7502025" y="3226589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íṥḻíḓé">
              <a:extLst>
                <a:ext uri="{FF2B5EF4-FFF2-40B4-BE49-F238E27FC236}">
                  <a16:creationId xmlns:a16="http://schemas.microsoft.com/office/drawing/2014/main" xmlns="" id="{929E0164-6CE8-406B-99B4-CF9D6ECDCDE3}"/>
                </a:ext>
              </a:extLst>
            </p:cNvPr>
            <p:cNvSpPr/>
            <p:nvPr/>
          </p:nvSpPr>
          <p:spPr>
            <a:xfrm>
              <a:off x="4381817" y="3226589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iṣľïḓê">
              <a:extLst>
                <a:ext uri="{FF2B5EF4-FFF2-40B4-BE49-F238E27FC236}">
                  <a16:creationId xmlns:a16="http://schemas.microsoft.com/office/drawing/2014/main" xmlns="" id="{56CBCF16-D8F6-4D29-961B-8D5B33AF64B9}"/>
                </a:ext>
              </a:extLst>
            </p:cNvPr>
            <p:cNvSpPr/>
            <p:nvPr/>
          </p:nvSpPr>
          <p:spPr bwMode="auto">
            <a:xfrm>
              <a:off x="5718028" y="3255640"/>
              <a:ext cx="726598" cy="662183"/>
            </a:xfrm>
            <a:custGeom>
              <a:avLst/>
              <a:gdLst>
                <a:gd name="connsiteX0" fmla="*/ 44661 w 726598"/>
                <a:gd name="connsiteY0" fmla="*/ 525624 h 662183"/>
                <a:gd name="connsiteX1" fmla="*/ 181220 w 726598"/>
                <a:gd name="connsiteY1" fmla="*/ 525624 h 662183"/>
                <a:gd name="connsiteX2" fmla="*/ 181220 w 726598"/>
                <a:gd name="connsiteY2" fmla="*/ 662183 h 662183"/>
                <a:gd name="connsiteX3" fmla="*/ 44661 w 726598"/>
                <a:gd name="connsiteY3" fmla="*/ 662183 h 662183"/>
                <a:gd name="connsiteX4" fmla="*/ 226740 w 726598"/>
                <a:gd name="connsiteY4" fmla="*/ 433725 h 662183"/>
                <a:gd name="connsiteX5" fmla="*/ 363299 w 726598"/>
                <a:gd name="connsiteY5" fmla="*/ 433725 h 662183"/>
                <a:gd name="connsiteX6" fmla="*/ 363299 w 726598"/>
                <a:gd name="connsiteY6" fmla="*/ 662182 h 662183"/>
                <a:gd name="connsiteX7" fmla="*/ 226740 w 726598"/>
                <a:gd name="connsiteY7" fmla="*/ 662182 h 662183"/>
                <a:gd name="connsiteX8" fmla="*/ 408819 w 726598"/>
                <a:gd name="connsiteY8" fmla="*/ 342686 h 662183"/>
                <a:gd name="connsiteX9" fmla="*/ 545378 w 726598"/>
                <a:gd name="connsiteY9" fmla="*/ 342686 h 662183"/>
                <a:gd name="connsiteX10" fmla="*/ 545378 w 726598"/>
                <a:gd name="connsiteY10" fmla="*/ 662182 h 662183"/>
                <a:gd name="connsiteX11" fmla="*/ 408819 w 726598"/>
                <a:gd name="connsiteY11" fmla="*/ 662182 h 662183"/>
                <a:gd name="connsiteX12" fmla="*/ 590898 w 726598"/>
                <a:gd name="connsiteY12" fmla="*/ 251646 h 662183"/>
                <a:gd name="connsiteX13" fmla="*/ 726598 w 726598"/>
                <a:gd name="connsiteY13" fmla="*/ 251646 h 662183"/>
                <a:gd name="connsiteX14" fmla="*/ 726598 w 726598"/>
                <a:gd name="connsiteY14" fmla="*/ 662182 h 662183"/>
                <a:gd name="connsiteX15" fmla="*/ 590898 w 726598"/>
                <a:gd name="connsiteY15" fmla="*/ 662182 h 662183"/>
                <a:gd name="connsiteX16" fmla="*/ 726598 w 726598"/>
                <a:gd name="connsiteY16" fmla="*/ 0 h 662183"/>
                <a:gd name="connsiteX17" fmla="*/ 726598 w 726598"/>
                <a:gd name="connsiteY17" fmla="*/ 68709 h 662183"/>
                <a:gd name="connsiteX18" fmla="*/ 647583 w 726598"/>
                <a:gd name="connsiteY18" fmla="*/ 148583 h 662183"/>
                <a:gd name="connsiteX19" fmla="*/ 511024 w 726598"/>
                <a:gd name="connsiteY19" fmla="*/ 148583 h 662183"/>
                <a:gd name="connsiteX20" fmla="*/ 317780 w 726598"/>
                <a:gd name="connsiteY20" fmla="*/ 286001 h 662183"/>
                <a:gd name="connsiteX21" fmla="*/ 226740 w 726598"/>
                <a:gd name="connsiteY21" fmla="*/ 239622 h 662183"/>
                <a:gd name="connsiteX22" fmla="*/ 0 w 726598"/>
                <a:gd name="connsiteY22" fmla="*/ 433725 h 662183"/>
                <a:gd name="connsiteX23" fmla="*/ 0 w 726598"/>
                <a:gd name="connsiteY23" fmla="*/ 377040 h 662183"/>
                <a:gd name="connsiteX24" fmla="*/ 226740 w 726598"/>
                <a:gd name="connsiteY24" fmla="*/ 182937 h 662183"/>
                <a:gd name="connsiteX25" fmla="*/ 317780 w 726598"/>
                <a:gd name="connsiteY25" fmla="*/ 228457 h 662183"/>
                <a:gd name="connsiteX26" fmla="*/ 488693 w 726598"/>
                <a:gd name="connsiteY26" fmla="*/ 103063 h 662183"/>
                <a:gd name="connsiteX27" fmla="*/ 624394 w 726598"/>
                <a:gd name="connsiteY27" fmla="*/ 103063 h 662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26598" h="662183">
                  <a:moveTo>
                    <a:pt x="44661" y="525624"/>
                  </a:moveTo>
                  <a:lnTo>
                    <a:pt x="181220" y="525624"/>
                  </a:lnTo>
                  <a:lnTo>
                    <a:pt x="181220" y="662183"/>
                  </a:lnTo>
                  <a:lnTo>
                    <a:pt x="44661" y="662183"/>
                  </a:lnTo>
                  <a:close/>
                  <a:moveTo>
                    <a:pt x="226740" y="433725"/>
                  </a:moveTo>
                  <a:lnTo>
                    <a:pt x="363299" y="433725"/>
                  </a:lnTo>
                  <a:lnTo>
                    <a:pt x="363299" y="662182"/>
                  </a:lnTo>
                  <a:lnTo>
                    <a:pt x="226740" y="662182"/>
                  </a:lnTo>
                  <a:close/>
                  <a:moveTo>
                    <a:pt x="408819" y="342686"/>
                  </a:moveTo>
                  <a:lnTo>
                    <a:pt x="545378" y="342686"/>
                  </a:lnTo>
                  <a:lnTo>
                    <a:pt x="545378" y="662182"/>
                  </a:lnTo>
                  <a:lnTo>
                    <a:pt x="408819" y="662182"/>
                  </a:lnTo>
                  <a:close/>
                  <a:moveTo>
                    <a:pt x="590898" y="251646"/>
                  </a:moveTo>
                  <a:lnTo>
                    <a:pt x="726598" y="251646"/>
                  </a:lnTo>
                  <a:lnTo>
                    <a:pt x="726598" y="662182"/>
                  </a:lnTo>
                  <a:lnTo>
                    <a:pt x="590898" y="662182"/>
                  </a:lnTo>
                  <a:close/>
                  <a:moveTo>
                    <a:pt x="726598" y="0"/>
                  </a:moveTo>
                  <a:lnTo>
                    <a:pt x="726598" y="68709"/>
                  </a:lnTo>
                  <a:lnTo>
                    <a:pt x="647583" y="148583"/>
                  </a:lnTo>
                  <a:lnTo>
                    <a:pt x="511024" y="148583"/>
                  </a:lnTo>
                  <a:lnTo>
                    <a:pt x="317780" y="286001"/>
                  </a:lnTo>
                  <a:lnTo>
                    <a:pt x="226740" y="239622"/>
                  </a:lnTo>
                  <a:lnTo>
                    <a:pt x="0" y="433725"/>
                  </a:lnTo>
                  <a:lnTo>
                    <a:pt x="0" y="377040"/>
                  </a:lnTo>
                  <a:lnTo>
                    <a:pt x="226740" y="182937"/>
                  </a:lnTo>
                  <a:lnTo>
                    <a:pt x="317780" y="228457"/>
                  </a:lnTo>
                  <a:lnTo>
                    <a:pt x="488693" y="103063"/>
                  </a:lnTo>
                  <a:lnTo>
                    <a:pt x="624394" y="10306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id-ID"/>
            </a:p>
          </p:txBody>
        </p:sp>
        <p:sp>
          <p:nvSpPr>
            <p:cNvPr id="19" name="íṡļîdê">
              <a:extLst>
                <a:ext uri="{FF2B5EF4-FFF2-40B4-BE49-F238E27FC236}">
                  <a16:creationId xmlns:a16="http://schemas.microsoft.com/office/drawing/2014/main" xmlns="" id="{54360B74-9BA5-4206-8E10-24EF77A61753}"/>
                </a:ext>
              </a:extLst>
            </p:cNvPr>
            <p:cNvSpPr txBox="1"/>
            <p:nvPr/>
          </p:nvSpPr>
          <p:spPr>
            <a:xfrm>
              <a:off x="8453813" y="2074786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id-ID" sz="2000" b="1" dirty="0"/>
            </a:p>
          </p:txBody>
        </p:sp>
        <p:sp>
          <p:nvSpPr>
            <p:cNvPr id="20" name="íṣľïdè">
              <a:extLst>
                <a:ext uri="{FF2B5EF4-FFF2-40B4-BE49-F238E27FC236}">
                  <a16:creationId xmlns:a16="http://schemas.microsoft.com/office/drawing/2014/main" xmlns="" id="{0FD8DF01-9A56-46B6-97BC-9C4233E3D6C8}"/>
                </a:ext>
              </a:extLst>
            </p:cNvPr>
            <p:cNvSpPr/>
            <p:nvPr/>
          </p:nvSpPr>
          <p:spPr>
            <a:xfrm>
              <a:off x="8453814" y="2474896"/>
              <a:ext cx="2200516" cy="568810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id-ID" sz="1100" dirty="0"/>
            </a:p>
          </p:txBody>
        </p:sp>
        <p:sp>
          <p:nvSpPr>
            <p:cNvPr id="21" name="íṥlïdé">
              <a:extLst>
                <a:ext uri="{FF2B5EF4-FFF2-40B4-BE49-F238E27FC236}">
                  <a16:creationId xmlns:a16="http://schemas.microsoft.com/office/drawing/2014/main" xmlns="" id="{7C3B4997-4B54-406D-903A-35272EA451F1}"/>
                </a:ext>
              </a:extLst>
            </p:cNvPr>
            <p:cNvSpPr txBox="1"/>
            <p:nvPr/>
          </p:nvSpPr>
          <p:spPr>
            <a:xfrm>
              <a:off x="8443750" y="4321519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id-ID" sz="2000" b="1" dirty="0"/>
            </a:p>
          </p:txBody>
        </p:sp>
        <p:sp>
          <p:nvSpPr>
            <p:cNvPr id="22" name="ïṥľïḑe">
              <a:extLst>
                <a:ext uri="{FF2B5EF4-FFF2-40B4-BE49-F238E27FC236}">
                  <a16:creationId xmlns:a16="http://schemas.microsoft.com/office/drawing/2014/main" xmlns="" id="{CAB9AECE-2B18-430A-80E6-1715A7C483F1}"/>
                </a:ext>
              </a:extLst>
            </p:cNvPr>
            <p:cNvSpPr/>
            <p:nvPr/>
          </p:nvSpPr>
          <p:spPr>
            <a:xfrm>
              <a:off x="8443750" y="4721629"/>
              <a:ext cx="2200516" cy="568810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id-ID" sz="1100" dirty="0"/>
            </a:p>
          </p:txBody>
        </p:sp>
        <p:sp>
          <p:nvSpPr>
            <p:cNvPr id="23" name="iš1ïḍê">
              <a:extLst>
                <a:ext uri="{FF2B5EF4-FFF2-40B4-BE49-F238E27FC236}">
                  <a16:creationId xmlns:a16="http://schemas.microsoft.com/office/drawing/2014/main" xmlns="" id="{5FDEA9B0-8CCD-4F49-B3C4-073AA16F2A30}"/>
                </a:ext>
              </a:extLst>
            </p:cNvPr>
            <p:cNvSpPr txBox="1"/>
            <p:nvPr/>
          </p:nvSpPr>
          <p:spPr>
            <a:xfrm>
              <a:off x="1621493" y="2074786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r"/>
              <a:r>
                <a:rPr lang="en-US" altLang="zh-CN" sz="2000" b="1" dirty="0"/>
                <a:t>Text here</a:t>
              </a:r>
              <a:endParaRPr lang="id-ID" sz="2000" b="1" dirty="0"/>
            </a:p>
          </p:txBody>
        </p:sp>
        <p:sp>
          <p:nvSpPr>
            <p:cNvPr id="24" name="íṡ1iḋé">
              <a:extLst>
                <a:ext uri="{FF2B5EF4-FFF2-40B4-BE49-F238E27FC236}">
                  <a16:creationId xmlns:a16="http://schemas.microsoft.com/office/drawing/2014/main" xmlns="" id="{EEA29D2E-094D-4720-920F-37A619C1629C}"/>
                </a:ext>
              </a:extLst>
            </p:cNvPr>
            <p:cNvSpPr/>
            <p:nvPr/>
          </p:nvSpPr>
          <p:spPr>
            <a:xfrm>
              <a:off x="1621494" y="2474896"/>
              <a:ext cx="2200516" cy="569964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id-ID" sz="1100" dirty="0"/>
            </a:p>
          </p:txBody>
        </p:sp>
        <p:sp>
          <p:nvSpPr>
            <p:cNvPr id="25" name="íṩḷîḓe">
              <a:extLst>
                <a:ext uri="{FF2B5EF4-FFF2-40B4-BE49-F238E27FC236}">
                  <a16:creationId xmlns:a16="http://schemas.microsoft.com/office/drawing/2014/main" xmlns="" id="{F7820664-1949-43BC-99E2-B6E86341EBE6}"/>
                </a:ext>
              </a:extLst>
            </p:cNvPr>
            <p:cNvSpPr txBox="1"/>
            <p:nvPr/>
          </p:nvSpPr>
          <p:spPr>
            <a:xfrm>
              <a:off x="1611430" y="4321519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r"/>
              <a:r>
                <a:rPr lang="en-US" altLang="zh-CN" sz="2000" b="1" dirty="0"/>
                <a:t>Text here</a:t>
              </a:r>
              <a:endParaRPr lang="id-ID" sz="2000" b="1" dirty="0"/>
            </a:p>
          </p:txBody>
        </p:sp>
        <p:sp>
          <p:nvSpPr>
            <p:cNvPr id="26" name="îṣľíďe">
              <a:extLst>
                <a:ext uri="{FF2B5EF4-FFF2-40B4-BE49-F238E27FC236}">
                  <a16:creationId xmlns:a16="http://schemas.microsoft.com/office/drawing/2014/main" xmlns="" id="{F938CD08-21FD-40BF-83E0-5AE743CA94F2}"/>
                </a:ext>
              </a:extLst>
            </p:cNvPr>
            <p:cNvSpPr/>
            <p:nvPr/>
          </p:nvSpPr>
          <p:spPr>
            <a:xfrm>
              <a:off x="1611430" y="4721629"/>
              <a:ext cx="2200516" cy="569964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id-ID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7475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FF9034-C990-442B-A838-11933CB8C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46D29BC-7E16-43BF-8E85-0A39D97E6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070B4A1-9F3C-4957-A098-019C702AA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1864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3270D90-9E7F-4C43-9728-18E8D275E1D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9918" y="1686790"/>
            <a:ext cx="10386387" cy="4262490"/>
            <a:chOff x="1059918" y="1686790"/>
            <a:chExt cx="10386387" cy="4262490"/>
          </a:xfrm>
        </p:grpSpPr>
        <p:sp>
          <p:nvSpPr>
            <p:cNvPr id="6" name="iṧḻïdé">
              <a:extLst>
                <a:ext uri="{FF2B5EF4-FFF2-40B4-BE49-F238E27FC236}">
                  <a16:creationId xmlns:a16="http://schemas.microsoft.com/office/drawing/2014/main" xmlns="" id="{949D3A11-73DF-4A4B-8E0A-4D487E919B86}"/>
                </a:ext>
              </a:extLst>
            </p:cNvPr>
            <p:cNvSpPr/>
            <p:nvPr/>
          </p:nvSpPr>
          <p:spPr bwMode="auto">
            <a:xfrm rot="8100000" flipH="1">
              <a:off x="8757968" y="2295199"/>
              <a:ext cx="1227047" cy="1227043"/>
            </a:xfrm>
            <a:custGeom>
              <a:avLst/>
              <a:gdLst/>
              <a:ahLst/>
              <a:cxnLst>
                <a:cxn ang="0">
                  <a:pos x="158" y="73"/>
                </a:cxn>
                <a:cxn ang="0">
                  <a:pos x="86" y="0"/>
                </a:cxn>
                <a:cxn ang="0">
                  <a:pos x="0" y="87"/>
                </a:cxn>
                <a:cxn ang="0">
                  <a:pos x="69" y="158"/>
                </a:cxn>
                <a:cxn ang="0">
                  <a:pos x="158" y="73"/>
                </a:cxn>
              </a:cxnLst>
              <a:rect l="0" t="0" r="r" b="b"/>
              <a:pathLst>
                <a:path w="158" h="158">
                  <a:moveTo>
                    <a:pt x="158" y="7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51"/>
                    <a:pt x="50" y="86"/>
                    <a:pt x="0" y="87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71" y="107"/>
                    <a:pt x="107" y="73"/>
                    <a:pt x="158" y="73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ṡlïḍe">
              <a:extLst>
                <a:ext uri="{FF2B5EF4-FFF2-40B4-BE49-F238E27FC236}">
                  <a16:creationId xmlns:a16="http://schemas.microsoft.com/office/drawing/2014/main" xmlns="" id="{C2B8B5EA-BB8D-47F7-A2D9-84A6E9D39922}"/>
                </a:ext>
              </a:extLst>
            </p:cNvPr>
            <p:cNvSpPr/>
            <p:nvPr/>
          </p:nvSpPr>
          <p:spPr bwMode="auto">
            <a:xfrm>
              <a:off x="9677790" y="2238159"/>
              <a:ext cx="1341121" cy="134112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śļídè">
              <a:extLst>
                <a:ext uri="{FF2B5EF4-FFF2-40B4-BE49-F238E27FC236}">
                  <a16:creationId xmlns:a16="http://schemas.microsoft.com/office/drawing/2014/main" xmlns="" id="{A040BA62-901B-4DC0-B643-8825891DEA93}"/>
                </a:ext>
              </a:extLst>
            </p:cNvPr>
            <p:cNvSpPr/>
            <p:nvPr/>
          </p:nvSpPr>
          <p:spPr bwMode="auto">
            <a:xfrm>
              <a:off x="9921024" y="2481388"/>
              <a:ext cx="854662" cy="8546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$1íḍê">
              <a:extLst>
                <a:ext uri="{FF2B5EF4-FFF2-40B4-BE49-F238E27FC236}">
                  <a16:creationId xmlns:a16="http://schemas.microsoft.com/office/drawing/2014/main" xmlns="" id="{2FF1ADC6-2FAF-4476-AF85-6957D430D4F6}"/>
                </a:ext>
              </a:extLst>
            </p:cNvPr>
            <p:cNvSpPr/>
            <p:nvPr/>
          </p:nvSpPr>
          <p:spPr bwMode="auto">
            <a:xfrm rot="8100000" flipH="1">
              <a:off x="6208863" y="2180223"/>
              <a:ext cx="1457003" cy="1456999"/>
            </a:xfrm>
            <a:custGeom>
              <a:avLst/>
              <a:gdLst/>
              <a:ahLst/>
              <a:cxnLst>
                <a:cxn ang="0">
                  <a:pos x="158" y="73"/>
                </a:cxn>
                <a:cxn ang="0">
                  <a:pos x="86" y="0"/>
                </a:cxn>
                <a:cxn ang="0">
                  <a:pos x="0" y="87"/>
                </a:cxn>
                <a:cxn ang="0">
                  <a:pos x="69" y="158"/>
                </a:cxn>
                <a:cxn ang="0">
                  <a:pos x="158" y="73"/>
                </a:cxn>
              </a:cxnLst>
              <a:rect l="0" t="0" r="r" b="b"/>
              <a:pathLst>
                <a:path w="158" h="158">
                  <a:moveTo>
                    <a:pt x="158" y="7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51"/>
                    <a:pt x="50" y="86"/>
                    <a:pt x="0" y="87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71" y="107"/>
                    <a:pt x="107" y="73"/>
                    <a:pt x="158" y="73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ṣlíďe">
              <a:extLst>
                <a:ext uri="{FF2B5EF4-FFF2-40B4-BE49-F238E27FC236}">
                  <a16:creationId xmlns:a16="http://schemas.microsoft.com/office/drawing/2014/main" xmlns="" id="{22C3A1AA-0861-48D5-B17B-C49F46EC95B7}"/>
                </a:ext>
              </a:extLst>
            </p:cNvPr>
            <p:cNvSpPr/>
            <p:nvPr/>
          </p:nvSpPr>
          <p:spPr bwMode="auto">
            <a:xfrm>
              <a:off x="7323408" y="2071457"/>
              <a:ext cx="1674530" cy="1674531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Sḻiḑè">
              <a:extLst>
                <a:ext uri="{FF2B5EF4-FFF2-40B4-BE49-F238E27FC236}">
                  <a16:creationId xmlns:a16="http://schemas.microsoft.com/office/drawing/2014/main" xmlns="" id="{464D0266-1789-4AB5-8E8C-8E8D95A28BAF}"/>
                </a:ext>
              </a:extLst>
            </p:cNvPr>
            <p:cNvSpPr/>
            <p:nvPr/>
          </p:nvSpPr>
          <p:spPr bwMode="auto">
            <a:xfrm>
              <a:off x="7630697" y="2375153"/>
              <a:ext cx="1067135" cy="106713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ṣ1íḋê">
              <a:extLst>
                <a:ext uri="{FF2B5EF4-FFF2-40B4-BE49-F238E27FC236}">
                  <a16:creationId xmlns:a16="http://schemas.microsoft.com/office/drawing/2014/main" xmlns="" id="{773BBE44-66B2-42FA-AE8F-E0EC553A3A85}"/>
                </a:ext>
              </a:extLst>
            </p:cNvPr>
            <p:cNvSpPr/>
            <p:nvPr/>
          </p:nvSpPr>
          <p:spPr bwMode="auto">
            <a:xfrm rot="5400000">
              <a:off x="9244402" y="2833635"/>
              <a:ext cx="150168" cy="150168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" name="ïŝlîḑè">
              <a:extLst>
                <a:ext uri="{FF2B5EF4-FFF2-40B4-BE49-F238E27FC236}">
                  <a16:creationId xmlns:a16="http://schemas.microsoft.com/office/drawing/2014/main" xmlns="" id="{FEFEB767-ADDE-4F20-ACA3-5217F6C87B56}"/>
                </a:ext>
              </a:extLst>
            </p:cNvPr>
            <p:cNvSpPr/>
            <p:nvPr/>
          </p:nvSpPr>
          <p:spPr bwMode="auto">
            <a:xfrm rot="8100000" flipH="1">
              <a:off x="3153571" y="2013328"/>
              <a:ext cx="1790789" cy="1790785"/>
            </a:xfrm>
            <a:custGeom>
              <a:avLst/>
              <a:gdLst/>
              <a:ahLst/>
              <a:cxnLst>
                <a:cxn ang="0">
                  <a:pos x="158" y="73"/>
                </a:cxn>
                <a:cxn ang="0">
                  <a:pos x="86" y="0"/>
                </a:cxn>
                <a:cxn ang="0">
                  <a:pos x="0" y="87"/>
                </a:cxn>
                <a:cxn ang="0">
                  <a:pos x="69" y="158"/>
                </a:cxn>
                <a:cxn ang="0">
                  <a:pos x="158" y="73"/>
                </a:cxn>
              </a:cxnLst>
              <a:rect l="0" t="0" r="r" b="b"/>
              <a:pathLst>
                <a:path w="158" h="158">
                  <a:moveTo>
                    <a:pt x="158" y="7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51"/>
                    <a:pt x="50" y="86"/>
                    <a:pt x="0" y="87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71" y="107"/>
                    <a:pt x="107" y="73"/>
                    <a:pt x="158" y="73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ślíďe">
              <a:extLst>
                <a:ext uri="{FF2B5EF4-FFF2-40B4-BE49-F238E27FC236}">
                  <a16:creationId xmlns:a16="http://schemas.microsoft.com/office/drawing/2014/main" xmlns="" id="{5DA5CDB6-DC00-4531-969C-6749B25DCCCC}"/>
                </a:ext>
              </a:extLst>
            </p:cNvPr>
            <p:cNvSpPr/>
            <p:nvPr/>
          </p:nvSpPr>
          <p:spPr bwMode="auto">
            <a:xfrm>
              <a:off x="4505448" y="1914547"/>
              <a:ext cx="1988346" cy="198834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ïšľidè">
              <a:extLst>
                <a:ext uri="{FF2B5EF4-FFF2-40B4-BE49-F238E27FC236}">
                  <a16:creationId xmlns:a16="http://schemas.microsoft.com/office/drawing/2014/main" xmlns="" id="{4BD03C86-20A6-480B-BAE5-5F010C71D727}"/>
                </a:ext>
              </a:extLst>
            </p:cNvPr>
            <p:cNvSpPr/>
            <p:nvPr/>
          </p:nvSpPr>
          <p:spPr bwMode="auto">
            <a:xfrm>
              <a:off x="4866061" y="2275159"/>
              <a:ext cx="1267122" cy="126712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şľídè">
              <a:extLst>
                <a:ext uri="{FF2B5EF4-FFF2-40B4-BE49-F238E27FC236}">
                  <a16:creationId xmlns:a16="http://schemas.microsoft.com/office/drawing/2014/main" xmlns="" id="{C4285B36-6304-4C72-94CB-507B4EFB7B42}"/>
                </a:ext>
              </a:extLst>
            </p:cNvPr>
            <p:cNvSpPr/>
            <p:nvPr/>
          </p:nvSpPr>
          <p:spPr bwMode="auto">
            <a:xfrm rot="5400000">
              <a:off x="6776488" y="2801455"/>
              <a:ext cx="214526" cy="214526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" name="iṣḷíḓè">
              <a:extLst>
                <a:ext uri="{FF2B5EF4-FFF2-40B4-BE49-F238E27FC236}">
                  <a16:creationId xmlns:a16="http://schemas.microsoft.com/office/drawing/2014/main" xmlns="" id="{0526F7DC-D1B8-4B2F-B1F5-F63C4BA36F86}"/>
                </a:ext>
              </a:extLst>
            </p:cNvPr>
            <p:cNvSpPr/>
            <p:nvPr/>
          </p:nvSpPr>
          <p:spPr bwMode="auto">
            <a:xfrm>
              <a:off x="1059918" y="1686790"/>
              <a:ext cx="2443859" cy="244385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íşḻíḍé">
              <a:extLst>
                <a:ext uri="{FF2B5EF4-FFF2-40B4-BE49-F238E27FC236}">
                  <a16:creationId xmlns:a16="http://schemas.microsoft.com/office/drawing/2014/main" xmlns="" id="{9C8D7E8D-5B48-45CB-BA3E-FEBEBB74D44C}"/>
                </a:ext>
              </a:extLst>
            </p:cNvPr>
            <p:cNvSpPr/>
            <p:nvPr/>
          </p:nvSpPr>
          <p:spPr bwMode="auto">
            <a:xfrm>
              <a:off x="1503145" y="2130015"/>
              <a:ext cx="1557409" cy="1557409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îś1ïḑé">
              <a:extLst>
                <a:ext uri="{FF2B5EF4-FFF2-40B4-BE49-F238E27FC236}">
                  <a16:creationId xmlns:a16="http://schemas.microsoft.com/office/drawing/2014/main" xmlns="" id="{BEAFEE23-DFBC-4B69-B638-1B4380734AEE}"/>
                </a:ext>
              </a:extLst>
            </p:cNvPr>
            <p:cNvSpPr/>
            <p:nvPr/>
          </p:nvSpPr>
          <p:spPr bwMode="auto">
            <a:xfrm rot="5400000">
              <a:off x="3719736" y="2780004"/>
              <a:ext cx="257430" cy="257430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" name="ïṥ1ïḋé">
              <a:extLst>
                <a:ext uri="{FF2B5EF4-FFF2-40B4-BE49-F238E27FC236}">
                  <a16:creationId xmlns:a16="http://schemas.microsoft.com/office/drawing/2014/main" xmlns="" id="{1218FC96-3EA1-4FB9-B016-6FEB1393F17E}"/>
                </a:ext>
              </a:extLst>
            </p:cNvPr>
            <p:cNvSpPr/>
            <p:nvPr/>
          </p:nvSpPr>
          <p:spPr bwMode="auto">
            <a:xfrm>
              <a:off x="1876533" y="2475418"/>
              <a:ext cx="810632" cy="809566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1" name="ïṣľîďè">
              <a:extLst>
                <a:ext uri="{FF2B5EF4-FFF2-40B4-BE49-F238E27FC236}">
                  <a16:creationId xmlns:a16="http://schemas.microsoft.com/office/drawing/2014/main" xmlns="" id="{6C9B3195-FF0B-4C8E-9737-7A63DB26E00E}"/>
                </a:ext>
              </a:extLst>
            </p:cNvPr>
            <p:cNvSpPr/>
            <p:nvPr/>
          </p:nvSpPr>
          <p:spPr bwMode="auto">
            <a:xfrm>
              <a:off x="5104888" y="2618821"/>
              <a:ext cx="724412" cy="522761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2" name="íṣļïḍe">
              <a:extLst>
                <a:ext uri="{FF2B5EF4-FFF2-40B4-BE49-F238E27FC236}">
                  <a16:creationId xmlns:a16="http://schemas.microsoft.com/office/drawing/2014/main" xmlns="" id="{F8B0EE63-3F93-4F88-9841-C7F85A822645}"/>
                </a:ext>
              </a:extLst>
            </p:cNvPr>
            <p:cNvSpPr/>
            <p:nvPr/>
          </p:nvSpPr>
          <p:spPr bwMode="auto">
            <a:xfrm>
              <a:off x="7870888" y="2682459"/>
              <a:ext cx="579564" cy="395484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îṡļîďê">
              <a:extLst>
                <a:ext uri="{FF2B5EF4-FFF2-40B4-BE49-F238E27FC236}">
                  <a16:creationId xmlns:a16="http://schemas.microsoft.com/office/drawing/2014/main" xmlns="" id="{F0084D76-3876-4120-B6CE-38FFDBB482CA}"/>
                </a:ext>
              </a:extLst>
            </p:cNvPr>
            <p:cNvSpPr/>
            <p:nvPr/>
          </p:nvSpPr>
          <p:spPr bwMode="auto">
            <a:xfrm>
              <a:off x="10099886" y="2734119"/>
              <a:ext cx="496938" cy="349200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grpSp>
          <p:nvGrpSpPr>
            <p:cNvPr id="24" name="ïSļíde">
              <a:extLst>
                <a:ext uri="{FF2B5EF4-FFF2-40B4-BE49-F238E27FC236}">
                  <a16:creationId xmlns:a16="http://schemas.microsoft.com/office/drawing/2014/main" xmlns="" id="{D61F2E67-0A7D-4767-863D-1E9434CAD6F7}"/>
                </a:ext>
              </a:extLst>
            </p:cNvPr>
            <p:cNvGrpSpPr/>
            <p:nvPr/>
          </p:nvGrpSpPr>
          <p:grpSpPr>
            <a:xfrm>
              <a:off x="1183892" y="4930321"/>
              <a:ext cx="2195910" cy="908538"/>
              <a:chOff x="1268227" y="1619185"/>
              <a:chExt cx="2195910" cy="908538"/>
            </a:xfrm>
          </p:grpSpPr>
          <p:sp>
            <p:nvSpPr>
              <p:cNvPr id="40" name="iṩļîḍê">
                <a:extLst>
                  <a:ext uri="{FF2B5EF4-FFF2-40B4-BE49-F238E27FC236}">
                    <a16:creationId xmlns:a16="http://schemas.microsoft.com/office/drawing/2014/main" xmlns="" id="{D924DD7B-E2B4-483A-8F45-0C6D2550A675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1" name="íṥlïḍè">
                <a:extLst>
                  <a:ext uri="{FF2B5EF4-FFF2-40B4-BE49-F238E27FC236}">
                    <a16:creationId xmlns:a16="http://schemas.microsoft.com/office/drawing/2014/main" xmlns="" id="{2E2BD7A9-FEBA-4F6D-ABEC-048CDC99EF71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5" name="ïśľîḑè">
              <a:extLst>
                <a:ext uri="{FF2B5EF4-FFF2-40B4-BE49-F238E27FC236}">
                  <a16:creationId xmlns:a16="http://schemas.microsoft.com/office/drawing/2014/main" xmlns="" id="{A14E9490-9E11-4DF5-B373-109C71339AAF}"/>
                </a:ext>
              </a:extLst>
            </p:cNvPr>
            <p:cNvGrpSpPr/>
            <p:nvPr/>
          </p:nvGrpSpPr>
          <p:grpSpPr>
            <a:xfrm>
              <a:off x="4401666" y="4588515"/>
              <a:ext cx="2195910" cy="908538"/>
              <a:chOff x="1268227" y="1619185"/>
              <a:chExt cx="2195910" cy="908538"/>
            </a:xfrm>
          </p:grpSpPr>
          <p:sp>
            <p:nvSpPr>
              <p:cNvPr id="38" name="íśliḋe">
                <a:extLst>
                  <a:ext uri="{FF2B5EF4-FFF2-40B4-BE49-F238E27FC236}">
                    <a16:creationId xmlns:a16="http://schemas.microsoft.com/office/drawing/2014/main" xmlns="" id="{1358B65D-D68C-4D8E-B2FB-1E954E41851D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9" name="iṧ1îdé">
                <a:extLst>
                  <a:ext uri="{FF2B5EF4-FFF2-40B4-BE49-F238E27FC236}">
                    <a16:creationId xmlns:a16="http://schemas.microsoft.com/office/drawing/2014/main" xmlns="" id="{8124031E-86B4-4C72-97AA-B5864A21BF4A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6" name="îš1îḋê">
              <a:extLst>
                <a:ext uri="{FF2B5EF4-FFF2-40B4-BE49-F238E27FC236}">
                  <a16:creationId xmlns:a16="http://schemas.microsoft.com/office/drawing/2014/main" xmlns="" id="{EBDAFF0B-353C-4E70-B3E1-E91C9DD736AD}"/>
                </a:ext>
              </a:extLst>
            </p:cNvPr>
            <p:cNvGrpSpPr/>
            <p:nvPr/>
          </p:nvGrpSpPr>
          <p:grpSpPr>
            <a:xfrm>
              <a:off x="7066309" y="4277276"/>
              <a:ext cx="2195910" cy="908538"/>
              <a:chOff x="1268227" y="1619185"/>
              <a:chExt cx="2195910" cy="908538"/>
            </a:xfrm>
          </p:grpSpPr>
          <p:sp>
            <p:nvSpPr>
              <p:cNvPr id="36" name="iŝḻiḋè">
                <a:extLst>
                  <a:ext uri="{FF2B5EF4-FFF2-40B4-BE49-F238E27FC236}">
                    <a16:creationId xmlns:a16="http://schemas.microsoft.com/office/drawing/2014/main" xmlns="" id="{47D9A424-7638-4BAA-AC96-8DE56A57CFC8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7" name="isḷiḑê">
                <a:extLst>
                  <a:ext uri="{FF2B5EF4-FFF2-40B4-BE49-F238E27FC236}">
                    <a16:creationId xmlns:a16="http://schemas.microsoft.com/office/drawing/2014/main" xmlns="" id="{1BC07C52-DC37-4236-8810-97E04FC00B78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7" name="íṣľîḍe">
              <a:extLst>
                <a:ext uri="{FF2B5EF4-FFF2-40B4-BE49-F238E27FC236}">
                  <a16:creationId xmlns:a16="http://schemas.microsoft.com/office/drawing/2014/main" xmlns="" id="{0071A5DF-1AB9-4158-B9FA-B215F6451FD1}"/>
                </a:ext>
              </a:extLst>
            </p:cNvPr>
            <p:cNvGrpSpPr/>
            <p:nvPr/>
          </p:nvGrpSpPr>
          <p:grpSpPr>
            <a:xfrm>
              <a:off x="9250395" y="3864850"/>
              <a:ext cx="2195910" cy="908538"/>
              <a:chOff x="1268227" y="1619185"/>
              <a:chExt cx="2195910" cy="908538"/>
            </a:xfrm>
          </p:grpSpPr>
          <p:sp>
            <p:nvSpPr>
              <p:cNvPr id="34" name="iślîḍè">
                <a:extLst>
                  <a:ext uri="{FF2B5EF4-FFF2-40B4-BE49-F238E27FC236}">
                    <a16:creationId xmlns:a16="http://schemas.microsoft.com/office/drawing/2014/main" xmlns="" id="{805B83D5-3CB9-4791-898C-B22B452576FD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iṥliḑe">
                <a:extLst>
                  <a:ext uri="{FF2B5EF4-FFF2-40B4-BE49-F238E27FC236}">
                    <a16:creationId xmlns:a16="http://schemas.microsoft.com/office/drawing/2014/main" xmlns="" id="{53BE3F1D-BE74-4E96-B21C-8F75938487A5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03DADF16-19C1-4812-B048-56C7DE70C5DA}"/>
                </a:ext>
              </a:extLst>
            </p:cNvPr>
            <p:cNvCxnSpPr>
              <a:cxnSpLocks/>
            </p:cNvCxnSpPr>
            <p:nvPr/>
          </p:nvCxnSpPr>
          <p:spPr>
            <a:xfrm>
              <a:off x="9250395" y="3864850"/>
              <a:ext cx="0" cy="208443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BCCCED10-30AF-4D34-BAA6-3894CB51AE2D}"/>
                </a:ext>
              </a:extLst>
            </p:cNvPr>
            <p:cNvCxnSpPr>
              <a:cxnSpLocks/>
            </p:cNvCxnSpPr>
            <p:nvPr/>
          </p:nvCxnSpPr>
          <p:spPr>
            <a:xfrm>
              <a:off x="6768895" y="3864850"/>
              <a:ext cx="0" cy="208443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1B31BA83-FF26-4186-996A-AAFDDD6DB1DE}"/>
                </a:ext>
              </a:extLst>
            </p:cNvPr>
            <p:cNvCxnSpPr>
              <a:cxnSpLocks/>
            </p:cNvCxnSpPr>
            <p:nvPr/>
          </p:nvCxnSpPr>
          <p:spPr>
            <a:xfrm>
              <a:off x="3844816" y="3864850"/>
              <a:ext cx="0" cy="208443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îṡ1íḓe">
              <a:extLst>
                <a:ext uri="{FF2B5EF4-FFF2-40B4-BE49-F238E27FC236}">
                  <a16:creationId xmlns:a16="http://schemas.microsoft.com/office/drawing/2014/main" xmlns="" id="{061B4673-667D-4206-A371-791836A1DF48}"/>
                </a:ext>
              </a:extLst>
            </p:cNvPr>
            <p:cNvSpPr txBox="1"/>
            <p:nvPr/>
          </p:nvSpPr>
          <p:spPr>
            <a:xfrm>
              <a:off x="3396739" y="1963535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Text</a:t>
              </a:r>
              <a:endParaRPr lang="zh-CN" altLang="en-US" sz="1400" b="1" dirty="0"/>
            </a:p>
          </p:txBody>
        </p:sp>
        <p:sp>
          <p:nvSpPr>
            <p:cNvPr id="32" name="ïṩľïḑé">
              <a:extLst>
                <a:ext uri="{FF2B5EF4-FFF2-40B4-BE49-F238E27FC236}">
                  <a16:creationId xmlns:a16="http://schemas.microsoft.com/office/drawing/2014/main" xmlns="" id="{EB2B1543-0B3F-43E1-AE78-4D05AFC2EDCA}"/>
                </a:ext>
              </a:extLst>
            </p:cNvPr>
            <p:cNvSpPr txBox="1"/>
            <p:nvPr/>
          </p:nvSpPr>
          <p:spPr>
            <a:xfrm>
              <a:off x="6316915" y="1963535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Text</a:t>
              </a:r>
              <a:endParaRPr lang="zh-CN" altLang="en-US" sz="1400" b="1" dirty="0"/>
            </a:p>
          </p:txBody>
        </p:sp>
        <p:sp>
          <p:nvSpPr>
            <p:cNvPr id="33" name="ïślïḓè">
              <a:extLst>
                <a:ext uri="{FF2B5EF4-FFF2-40B4-BE49-F238E27FC236}">
                  <a16:creationId xmlns:a16="http://schemas.microsoft.com/office/drawing/2014/main" xmlns="" id="{8A89E172-A23B-4998-B91D-ED7178A02F6D}"/>
                </a:ext>
              </a:extLst>
            </p:cNvPr>
            <p:cNvSpPr txBox="1"/>
            <p:nvPr/>
          </p:nvSpPr>
          <p:spPr>
            <a:xfrm>
              <a:off x="8793195" y="1963535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Text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74748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04853E-B5E6-4FA0-955E-B1F561957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CFA0011-9009-4E55-9A56-6FFEF5EC4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6E9EEF7-7011-4CFC-96FA-4981FE503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89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B671BAA-15D3-4D8A-B247-036AF7FD3D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68021"/>
            <a:ext cx="10506659" cy="4928358"/>
            <a:chOff x="660400" y="1168021"/>
            <a:chExt cx="10506659" cy="4928358"/>
          </a:xfrm>
        </p:grpSpPr>
        <p:grpSp>
          <p:nvGrpSpPr>
            <p:cNvPr id="6" name="iṡḻíḑè">
              <a:extLst>
                <a:ext uri="{FF2B5EF4-FFF2-40B4-BE49-F238E27FC236}">
                  <a16:creationId xmlns:a16="http://schemas.microsoft.com/office/drawing/2014/main" xmlns="" id="{77504C8D-8205-4DA7-B5AE-FAB811AD35FB}"/>
                </a:ext>
              </a:extLst>
            </p:cNvPr>
            <p:cNvGrpSpPr/>
            <p:nvPr/>
          </p:nvGrpSpPr>
          <p:grpSpPr>
            <a:xfrm>
              <a:off x="6024339" y="1168021"/>
              <a:ext cx="5142720" cy="4928358"/>
              <a:chOff x="6024339" y="1168021"/>
              <a:chExt cx="5142720" cy="4928358"/>
            </a:xfrm>
          </p:grpSpPr>
          <p:sp>
            <p:nvSpPr>
              <p:cNvPr id="19" name="iṥľiḓè">
                <a:extLst>
                  <a:ext uri="{FF2B5EF4-FFF2-40B4-BE49-F238E27FC236}">
                    <a16:creationId xmlns:a16="http://schemas.microsoft.com/office/drawing/2014/main" xmlns="" id="{6AB9ABBA-6C08-41AF-8964-0271643B6851}"/>
                  </a:ext>
                </a:extLst>
              </p:cNvPr>
              <p:cNvSpPr/>
              <p:nvPr/>
            </p:nvSpPr>
            <p:spPr bwMode="auto">
              <a:xfrm>
                <a:off x="9356052" y="1168021"/>
                <a:ext cx="1811007" cy="1619130"/>
              </a:xfrm>
              <a:custGeom>
                <a:avLst/>
                <a:gdLst>
                  <a:gd name="T0" fmla="*/ 653 w 665"/>
                  <a:gd name="T1" fmla="*/ 21 h 594"/>
                  <a:gd name="T2" fmla="*/ 434 w 665"/>
                  <a:gd name="T3" fmla="*/ 37 h 594"/>
                  <a:gd name="T4" fmla="*/ 434 w 665"/>
                  <a:gd name="T5" fmla="*/ 37 h 594"/>
                  <a:gd name="T6" fmla="*/ 337 w 665"/>
                  <a:gd name="T7" fmla="*/ 95 h 594"/>
                  <a:gd name="T8" fmla="*/ 228 w 665"/>
                  <a:gd name="T9" fmla="*/ 226 h 594"/>
                  <a:gd name="T10" fmla="*/ 122 w 665"/>
                  <a:gd name="T11" fmla="*/ 202 h 594"/>
                  <a:gd name="T12" fmla="*/ 0 w 665"/>
                  <a:gd name="T13" fmla="*/ 373 h 594"/>
                  <a:gd name="T14" fmla="*/ 163 w 665"/>
                  <a:gd name="T15" fmla="*/ 345 h 594"/>
                  <a:gd name="T16" fmla="*/ 148 w 665"/>
                  <a:gd name="T17" fmla="*/ 377 h 594"/>
                  <a:gd name="T18" fmla="*/ 178 w 665"/>
                  <a:gd name="T19" fmla="*/ 412 h 594"/>
                  <a:gd name="T20" fmla="*/ 206 w 665"/>
                  <a:gd name="T21" fmla="*/ 448 h 594"/>
                  <a:gd name="T22" fmla="*/ 241 w 665"/>
                  <a:gd name="T23" fmla="*/ 439 h 594"/>
                  <a:gd name="T24" fmla="*/ 181 w 665"/>
                  <a:gd name="T25" fmla="*/ 594 h 594"/>
                  <a:gd name="T26" fmla="*/ 372 w 665"/>
                  <a:gd name="T27" fmla="*/ 508 h 594"/>
                  <a:gd name="T28" fmla="*/ 370 w 665"/>
                  <a:gd name="T29" fmla="*/ 398 h 594"/>
                  <a:gd name="T30" fmla="*/ 519 w 665"/>
                  <a:gd name="T31" fmla="*/ 317 h 594"/>
                  <a:gd name="T32" fmla="*/ 595 w 665"/>
                  <a:gd name="T33" fmla="*/ 233 h 594"/>
                  <a:gd name="T34" fmla="*/ 595 w 665"/>
                  <a:gd name="T35" fmla="*/ 233 h 594"/>
                  <a:gd name="T36" fmla="*/ 653 w 665"/>
                  <a:gd name="T37" fmla="*/ 21 h 594"/>
                  <a:gd name="T38" fmla="*/ 460 w 665"/>
                  <a:gd name="T39" fmla="*/ 273 h 594"/>
                  <a:gd name="T40" fmla="*/ 359 w 665"/>
                  <a:gd name="T41" fmla="*/ 263 h 594"/>
                  <a:gd name="T42" fmla="*/ 369 w 665"/>
                  <a:gd name="T43" fmla="*/ 162 h 594"/>
                  <a:gd name="T44" fmla="*/ 470 w 665"/>
                  <a:gd name="T45" fmla="*/ 172 h 594"/>
                  <a:gd name="T46" fmla="*/ 460 w 665"/>
                  <a:gd name="T47" fmla="*/ 273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5" h="594">
                    <a:moveTo>
                      <a:pt x="653" y="21"/>
                    </a:moveTo>
                    <a:cubicBezTo>
                      <a:pt x="641" y="7"/>
                      <a:pt x="542" y="0"/>
                      <a:pt x="434" y="37"/>
                    </a:cubicBezTo>
                    <a:cubicBezTo>
                      <a:pt x="434" y="37"/>
                      <a:pt x="434" y="37"/>
                      <a:pt x="434" y="37"/>
                    </a:cubicBezTo>
                    <a:cubicBezTo>
                      <a:pt x="401" y="51"/>
                      <a:pt x="368" y="70"/>
                      <a:pt x="337" y="95"/>
                    </a:cubicBezTo>
                    <a:cubicBezTo>
                      <a:pt x="297" y="128"/>
                      <a:pt x="260" y="176"/>
                      <a:pt x="228" y="226"/>
                    </a:cubicBezTo>
                    <a:cubicBezTo>
                      <a:pt x="196" y="205"/>
                      <a:pt x="156" y="189"/>
                      <a:pt x="122" y="202"/>
                    </a:cubicBezTo>
                    <a:cubicBezTo>
                      <a:pt x="46" y="231"/>
                      <a:pt x="0" y="373"/>
                      <a:pt x="0" y="373"/>
                    </a:cubicBezTo>
                    <a:cubicBezTo>
                      <a:pt x="47" y="334"/>
                      <a:pt x="109" y="326"/>
                      <a:pt x="163" y="345"/>
                    </a:cubicBezTo>
                    <a:cubicBezTo>
                      <a:pt x="157" y="356"/>
                      <a:pt x="152" y="367"/>
                      <a:pt x="148" y="377"/>
                    </a:cubicBezTo>
                    <a:cubicBezTo>
                      <a:pt x="158" y="388"/>
                      <a:pt x="168" y="400"/>
                      <a:pt x="178" y="412"/>
                    </a:cubicBezTo>
                    <a:cubicBezTo>
                      <a:pt x="187" y="424"/>
                      <a:pt x="197" y="436"/>
                      <a:pt x="206" y="448"/>
                    </a:cubicBezTo>
                    <a:cubicBezTo>
                      <a:pt x="217" y="445"/>
                      <a:pt x="228" y="442"/>
                      <a:pt x="241" y="439"/>
                    </a:cubicBezTo>
                    <a:cubicBezTo>
                      <a:pt x="249" y="496"/>
                      <a:pt x="228" y="555"/>
                      <a:pt x="181" y="594"/>
                    </a:cubicBezTo>
                    <a:cubicBezTo>
                      <a:pt x="181" y="594"/>
                      <a:pt x="329" y="576"/>
                      <a:pt x="372" y="508"/>
                    </a:cubicBezTo>
                    <a:cubicBezTo>
                      <a:pt x="392" y="476"/>
                      <a:pt x="384" y="434"/>
                      <a:pt x="370" y="398"/>
                    </a:cubicBezTo>
                    <a:cubicBezTo>
                      <a:pt x="425" y="377"/>
                      <a:pt x="479" y="350"/>
                      <a:pt x="519" y="317"/>
                    </a:cubicBezTo>
                    <a:cubicBezTo>
                      <a:pt x="550" y="292"/>
                      <a:pt x="575" y="263"/>
                      <a:pt x="595" y="233"/>
                    </a:cubicBezTo>
                    <a:cubicBezTo>
                      <a:pt x="595" y="233"/>
                      <a:pt x="595" y="233"/>
                      <a:pt x="595" y="233"/>
                    </a:cubicBezTo>
                    <a:cubicBezTo>
                      <a:pt x="652" y="135"/>
                      <a:pt x="665" y="36"/>
                      <a:pt x="653" y="21"/>
                    </a:cubicBezTo>
                    <a:close/>
                    <a:moveTo>
                      <a:pt x="460" y="273"/>
                    </a:moveTo>
                    <a:cubicBezTo>
                      <a:pt x="429" y="298"/>
                      <a:pt x="384" y="293"/>
                      <a:pt x="359" y="263"/>
                    </a:cubicBezTo>
                    <a:cubicBezTo>
                      <a:pt x="334" y="232"/>
                      <a:pt x="338" y="187"/>
                      <a:pt x="369" y="162"/>
                    </a:cubicBezTo>
                    <a:cubicBezTo>
                      <a:pt x="399" y="137"/>
                      <a:pt x="445" y="142"/>
                      <a:pt x="470" y="172"/>
                    </a:cubicBezTo>
                    <a:cubicBezTo>
                      <a:pt x="495" y="203"/>
                      <a:pt x="490" y="248"/>
                      <a:pt x="460" y="27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20" name="íśḷídé">
                <a:extLst>
                  <a:ext uri="{FF2B5EF4-FFF2-40B4-BE49-F238E27FC236}">
                    <a16:creationId xmlns:a16="http://schemas.microsoft.com/office/drawing/2014/main" xmlns="" id="{1488C735-3178-4551-A501-8039D842EB5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323197" y="4514047"/>
                <a:ext cx="169535" cy="165593"/>
                <a:chOff x="9556668" y="4542673"/>
                <a:chExt cx="223943" cy="21873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28" name="išlïḓê">
                  <a:extLst>
                    <a:ext uri="{FF2B5EF4-FFF2-40B4-BE49-F238E27FC236}">
                      <a16:creationId xmlns:a16="http://schemas.microsoft.com/office/drawing/2014/main" xmlns="" id="{A0E7C44C-49B0-47E4-B9BB-D0C5354EF84A}"/>
                    </a:ext>
                  </a:extLst>
                </p:cNvPr>
                <p:cNvSpPr/>
                <p:nvPr/>
              </p:nvSpPr>
              <p:spPr bwMode="auto">
                <a:xfrm>
                  <a:off x="9556668" y="4646833"/>
                  <a:ext cx="223943" cy="114576"/>
                </a:xfrm>
                <a:custGeom>
                  <a:avLst/>
                  <a:gdLst>
                    <a:gd name="T0" fmla="*/ 11 w 62"/>
                    <a:gd name="T1" fmla="*/ 0 h 32"/>
                    <a:gd name="T2" fmla="*/ 0 w 62"/>
                    <a:gd name="T3" fmla="*/ 21 h 32"/>
                    <a:gd name="T4" fmla="*/ 51 w 62"/>
                    <a:gd name="T5" fmla="*/ 32 h 32"/>
                    <a:gd name="T6" fmla="*/ 62 w 62"/>
                    <a:gd name="T7" fmla="*/ 11 h 32"/>
                    <a:gd name="T8" fmla="*/ 20 w 62"/>
                    <a:gd name="T9" fmla="*/ 7 h 32"/>
                    <a:gd name="T10" fmla="*/ 16 w 62"/>
                    <a:gd name="T11" fmla="*/ 25 h 32"/>
                    <a:gd name="T12" fmla="*/ 12 w 62"/>
                    <a:gd name="T13" fmla="*/ 7 h 32"/>
                    <a:gd name="T14" fmla="*/ 9 w 62"/>
                    <a:gd name="T15" fmla="*/ 4 h 32"/>
                    <a:gd name="T16" fmla="*/ 20 w 62"/>
                    <a:gd name="T17" fmla="*/ 7 h 32"/>
                    <a:gd name="T18" fmla="*/ 27 w 62"/>
                    <a:gd name="T19" fmla="*/ 25 h 32"/>
                    <a:gd name="T20" fmla="*/ 25 w 62"/>
                    <a:gd name="T21" fmla="*/ 25 h 32"/>
                    <a:gd name="T22" fmla="*/ 22 w 62"/>
                    <a:gd name="T23" fmla="*/ 25 h 32"/>
                    <a:gd name="T24" fmla="*/ 21 w 62"/>
                    <a:gd name="T25" fmla="*/ 10 h 32"/>
                    <a:gd name="T26" fmla="*/ 24 w 62"/>
                    <a:gd name="T27" fmla="*/ 22 h 32"/>
                    <a:gd name="T28" fmla="*/ 25 w 62"/>
                    <a:gd name="T29" fmla="*/ 23 h 32"/>
                    <a:gd name="T30" fmla="*/ 27 w 62"/>
                    <a:gd name="T31" fmla="*/ 22 h 32"/>
                    <a:gd name="T32" fmla="*/ 30 w 62"/>
                    <a:gd name="T33" fmla="*/ 10 h 32"/>
                    <a:gd name="T34" fmla="*/ 42 w 62"/>
                    <a:gd name="T35" fmla="*/ 22 h 32"/>
                    <a:gd name="T36" fmla="*/ 39 w 62"/>
                    <a:gd name="T37" fmla="*/ 26 h 32"/>
                    <a:gd name="T38" fmla="*/ 36 w 62"/>
                    <a:gd name="T39" fmla="*/ 24 h 32"/>
                    <a:gd name="T40" fmla="*/ 32 w 62"/>
                    <a:gd name="T41" fmla="*/ 25 h 32"/>
                    <a:gd name="T42" fmla="*/ 36 w 62"/>
                    <a:gd name="T43" fmla="*/ 4 h 32"/>
                    <a:gd name="T44" fmla="*/ 37 w 62"/>
                    <a:gd name="T45" fmla="*/ 10 h 32"/>
                    <a:gd name="T46" fmla="*/ 41 w 62"/>
                    <a:gd name="T47" fmla="*/ 10 h 32"/>
                    <a:gd name="T48" fmla="*/ 42 w 62"/>
                    <a:gd name="T49" fmla="*/ 22 h 32"/>
                    <a:gd name="T50" fmla="*/ 46 w 62"/>
                    <a:gd name="T51" fmla="*/ 18 h 32"/>
                    <a:gd name="T52" fmla="*/ 47 w 62"/>
                    <a:gd name="T53" fmla="*/ 23 h 32"/>
                    <a:gd name="T54" fmla="*/ 49 w 62"/>
                    <a:gd name="T55" fmla="*/ 23 h 32"/>
                    <a:gd name="T56" fmla="*/ 49 w 62"/>
                    <a:gd name="T57" fmla="*/ 20 h 32"/>
                    <a:gd name="T58" fmla="*/ 53 w 62"/>
                    <a:gd name="T59" fmla="*/ 21 h 32"/>
                    <a:gd name="T60" fmla="*/ 48 w 62"/>
                    <a:gd name="T61" fmla="*/ 26 h 32"/>
                    <a:gd name="T62" fmla="*/ 43 w 62"/>
                    <a:gd name="T63" fmla="*/ 21 h 32"/>
                    <a:gd name="T64" fmla="*/ 45 w 62"/>
                    <a:gd name="T65" fmla="*/ 10 h 32"/>
                    <a:gd name="T66" fmla="*/ 51 w 62"/>
                    <a:gd name="T67" fmla="*/ 10 h 32"/>
                    <a:gd name="T68" fmla="*/ 53 w 62"/>
                    <a:gd name="T69" fmla="*/ 1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2" h="32">
                      <a:moveTo>
                        <a:pt x="51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7"/>
                        <a:pt x="5" y="32"/>
                        <a:pt x="11" y="32"/>
                      </a:cubicBezTo>
                      <a:cubicBezTo>
                        <a:pt x="51" y="32"/>
                        <a:pt x="51" y="32"/>
                        <a:pt x="51" y="32"/>
                      </a:cubicBezTo>
                      <a:cubicBezTo>
                        <a:pt x="57" y="32"/>
                        <a:pt x="62" y="27"/>
                        <a:pt x="62" y="21"/>
                      </a:cubicBezTo>
                      <a:cubicBezTo>
                        <a:pt x="62" y="11"/>
                        <a:pt x="62" y="11"/>
                        <a:pt x="62" y="11"/>
                      </a:cubicBezTo>
                      <a:cubicBezTo>
                        <a:pt x="62" y="5"/>
                        <a:pt x="57" y="0"/>
                        <a:pt x="51" y="0"/>
                      </a:cubicBezTo>
                      <a:close/>
                      <a:moveTo>
                        <a:pt x="20" y="7"/>
                      </a:move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lnTo>
                        <a:pt x="20" y="7"/>
                      </a:lnTo>
                      <a:close/>
                      <a:moveTo>
                        <a:pt x="30" y="25"/>
                      </a:move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6" y="24"/>
                        <a:pt x="26" y="25"/>
                        <a:pt x="25" y="25"/>
                      </a:cubicBezTo>
                      <a:cubicBezTo>
                        <a:pt x="24" y="26"/>
                        <a:pt x="24" y="26"/>
                        <a:pt x="23" y="26"/>
                      </a:cubicBezTo>
                      <a:cubicBezTo>
                        <a:pt x="22" y="26"/>
                        <a:pt x="22" y="25"/>
                        <a:pt x="22" y="25"/>
                      </a:cubicBezTo>
                      <a:cubicBezTo>
                        <a:pt x="21" y="24"/>
                        <a:pt x="21" y="24"/>
                        <a:pt x="21" y="23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2"/>
                        <a:pt x="24" y="22"/>
                        <a:pt x="24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5" y="23"/>
                        <a:pt x="26" y="23"/>
                        <a:pt x="26" y="22"/>
                      </a:cubicBezTo>
                      <a:cubicBezTo>
                        <a:pt x="26" y="22"/>
                        <a:pt x="27" y="22"/>
                        <a:pt x="27" y="22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lnTo>
                        <a:pt x="30" y="25"/>
                      </a:lnTo>
                      <a:close/>
                      <a:moveTo>
                        <a:pt x="42" y="22"/>
                      </a:moveTo>
                      <a:cubicBezTo>
                        <a:pt x="42" y="23"/>
                        <a:pt x="41" y="24"/>
                        <a:pt x="41" y="25"/>
                      </a:cubicBezTo>
                      <a:cubicBezTo>
                        <a:pt x="40" y="25"/>
                        <a:pt x="40" y="26"/>
                        <a:pt x="39" y="26"/>
                      </a:cubicBezTo>
                      <a:cubicBezTo>
                        <a:pt x="38" y="26"/>
                        <a:pt x="37" y="26"/>
                        <a:pt x="37" y="25"/>
                      </a:cubicBezTo>
                      <a:cubicBezTo>
                        <a:pt x="37" y="25"/>
                        <a:pt x="36" y="25"/>
                        <a:pt x="36" y="24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0"/>
                        <a:pt x="37" y="10"/>
                        <a:pt x="37" y="10"/>
                      </a:cubicBezTo>
                      <a:cubicBezTo>
                        <a:pt x="38" y="10"/>
                        <a:pt x="38" y="9"/>
                        <a:pt x="38" y="9"/>
                      </a:cubicBezTo>
                      <a:cubicBezTo>
                        <a:pt x="39" y="9"/>
                        <a:pt x="40" y="10"/>
                        <a:pt x="41" y="10"/>
                      </a:cubicBezTo>
                      <a:cubicBezTo>
                        <a:pt x="41" y="11"/>
                        <a:pt x="42" y="12"/>
                        <a:pt x="42" y="13"/>
                      </a:cubicBezTo>
                      <a:lnTo>
                        <a:pt x="42" y="22"/>
                      </a:lnTo>
                      <a:close/>
                      <a:moveTo>
                        <a:pt x="53" y="18"/>
                      </a:move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21"/>
                        <a:pt x="46" y="21"/>
                        <a:pt x="46" y="21"/>
                      </a:cubicBezTo>
                      <a:cubicBezTo>
                        <a:pt x="46" y="22"/>
                        <a:pt x="47" y="22"/>
                        <a:pt x="47" y="23"/>
                      </a:cubicBezTo>
                      <a:cubicBezTo>
                        <a:pt x="47" y="23"/>
                        <a:pt x="47" y="23"/>
                        <a:pt x="48" y="23"/>
                      </a:cubicBezTo>
                      <a:cubicBezTo>
                        <a:pt x="48" y="23"/>
                        <a:pt x="49" y="23"/>
                        <a:pt x="49" y="23"/>
                      </a:cubicBezTo>
                      <a:cubicBezTo>
                        <a:pt x="49" y="22"/>
                        <a:pt x="49" y="22"/>
                        <a:pt x="49" y="21"/>
                      </a:cubicBezTo>
                      <a:cubicBezTo>
                        <a:pt x="49" y="20"/>
                        <a:pt x="49" y="20"/>
                        <a:pt x="49" y="20"/>
                      </a:cubicBezTo>
                      <a:cubicBezTo>
                        <a:pt x="53" y="20"/>
                        <a:pt x="53" y="20"/>
                        <a:pt x="53" y="20"/>
                      </a:cubicBezTo>
                      <a:cubicBezTo>
                        <a:pt x="53" y="21"/>
                        <a:pt x="53" y="21"/>
                        <a:pt x="53" y="21"/>
                      </a:cubicBezTo>
                      <a:cubicBezTo>
                        <a:pt x="53" y="23"/>
                        <a:pt x="52" y="24"/>
                        <a:pt x="51" y="25"/>
                      </a:cubicBezTo>
                      <a:cubicBezTo>
                        <a:pt x="51" y="25"/>
                        <a:pt x="49" y="26"/>
                        <a:pt x="48" y="26"/>
                      </a:cubicBezTo>
                      <a:cubicBezTo>
                        <a:pt x="46" y="26"/>
                        <a:pt x="45" y="25"/>
                        <a:pt x="44" y="25"/>
                      </a:cubicBezTo>
                      <a:cubicBezTo>
                        <a:pt x="44" y="24"/>
                        <a:pt x="43" y="22"/>
                        <a:pt x="43" y="21"/>
                      </a:cubicBezTo>
                      <a:cubicBezTo>
                        <a:pt x="43" y="14"/>
                        <a:pt x="43" y="14"/>
                        <a:pt x="43" y="14"/>
                      </a:cubicBezTo>
                      <a:cubicBezTo>
                        <a:pt x="43" y="12"/>
                        <a:pt x="44" y="11"/>
                        <a:pt x="45" y="10"/>
                      </a:cubicBezTo>
                      <a:cubicBezTo>
                        <a:pt x="45" y="10"/>
                        <a:pt x="47" y="9"/>
                        <a:pt x="48" y="9"/>
                      </a:cubicBezTo>
                      <a:cubicBezTo>
                        <a:pt x="49" y="9"/>
                        <a:pt x="51" y="10"/>
                        <a:pt x="51" y="10"/>
                      </a:cubicBezTo>
                      <a:cubicBezTo>
                        <a:pt x="52" y="11"/>
                        <a:pt x="53" y="12"/>
                        <a:pt x="53" y="14"/>
                      </a:cubicBezTo>
                      <a:lnTo>
                        <a:pt x="53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9" name="ïṥlïďê">
                  <a:extLst>
                    <a:ext uri="{FF2B5EF4-FFF2-40B4-BE49-F238E27FC236}">
                      <a16:creationId xmlns:a16="http://schemas.microsoft.com/office/drawing/2014/main" xmlns="" id="{B802BB63-E771-4379-A535-E90C462CA68A}"/>
                    </a:ext>
                  </a:extLst>
                </p:cNvPr>
                <p:cNvSpPr/>
                <p:nvPr/>
              </p:nvSpPr>
              <p:spPr bwMode="auto">
                <a:xfrm>
                  <a:off x="9721587" y="4690234"/>
                  <a:ext cx="12151" cy="10416"/>
                </a:xfrm>
                <a:custGeom>
                  <a:avLst/>
                  <a:gdLst>
                    <a:gd name="T0" fmla="*/ 2 w 3"/>
                    <a:gd name="T1" fmla="*/ 0 h 3"/>
                    <a:gd name="T2" fmla="*/ 1 w 3"/>
                    <a:gd name="T3" fmla="*/ 0 h 3"/>
                    <a:gd name="T4" fmla="*/ 0 w 3"/>
                    <a:gd name="T5" fmla="*/ 2 h 3"/>
                    <a:gd name="T6" fmla="*/ 0 w 3"/>
                    <a:gd name="T7" fmla="*/ 3 h 3"/>
                    <a:gd name="T8" fmla="*/ 3 w 3"/>
                    <a:gd name="T9" fmla="*/ 3 h 3"/>
                    <a:gd name="T10" fmla="*/ 3 w 3"/>
                    <a:gd name="T11" fmla="*/ 2 h 3"/>
                    <a:gd name="T12" fmla="*/ 3 w 3"/>
                    <a:gd name="T13" fmla="*/ 0 h 3"/>
                    <a:gd name="T14" fmla="*/ 2 w 3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30" name="iş1îḍê">
                  <a:extLst>
                    <a:ext uri="{FF2B5EF4-FFF2-40B4-BE49-F238E27FC236}">
                      <a16:creationId xmlns:a16="http://schemas.microsoft.com/office/drawing/2014/main" xmlns="" id="{C69009FC-6C70-47E2-9B36-D3303AA837A7}"/>
                    </a:ext>
                  </a:extLst>
                </p:cNvPr>
                <p:cNvSpPr/>
                <p:nvPr/>
              </p:nvSpPr>
              <p:spPr bwMode="auto">
                <a:xfrm>
                  <a:off x="9686867" y="4690234"/>
                  <a:ext cx="6944" cy="38192"/>
                </a:xfrm>
                <a:custGeom>
                  <a:avLst/>
                  <a:gdLst>
                    <a:gd name="T0" fmla="*/ 1 w 2"/>
                    <a:gd name="T1" fmla="*/ 0 h 11"/>
                    <a:gd name="T2" fmla="*/ 0 w 2"/>
                    <a:gd name="T3" fmla="*/ 0 h 11"/>
                    <a:gd name="T4" fmla="*/ 0 w 2"/>
                    <a:gd name="T5" fmla="*/ 1 h 11"/>
                    <a:gd name="T6" fmla="*/ 0 w 2"/>
                    <a:gd name="T7" fmla="*/ 10 h 11"/>
                    <a:gd name="T8" fmla="*/ 0 w 2"/>
                    <a:gd name="T9" fmla="*/ 11 h 11"/>
                    <a:gd name="T10" fmla="*/ 1 w 2"/>
                    <a:gd name="T11" fmla="*/ 11 h 11"/>
                    <a:gd name="T12" fmla="*/ 2 w 2"/>
                    <a:gd name="T13" fmla="*/ 11 h 11"/>
                    <a:gd name="T14" fmla="*/ 2 w 2"/>
                    <a:gd name="T15" fmla="*/ 10 h 11"/>
                    <a:gd name="T16" fmla="*/ 2 w 2"/>
                    <a:gd name="T17" fmla="*/ 2 h 11"/>
                    <a:gd name="T18" fmla="*/ 2 w 2"/>
                    <a:gd name="T19" fmla="*/ 0 h 11"/>
                    <a:gd name="T20" fmla="*/ 1 w 2"/>
                    <a:gd name="T2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" h="1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0"/>
                        <a:pt x="2" y="10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31" name="îsļíḍè">
                  <a:extLst>
                    <a:ext uri="{FF2B5EF4-FFF2-40B4-BE49-F238E27FC236}">
                      <a16:creationId xmlns:a16="http://schemas.microsoft.com/office/drawing/2014/main" xmlns="" id="{3F8B9691-6547-4F81-BA32-6B83BC8E3793}"/>
                    </a:ext>
                  </a:extLst>
                </p:cNvPr>
                <p:cNvSpPr/>
                <p:nvPr/>
              </p:nvSpPr>
              <p:spPr bwMode="auto">
                <a:xfrm>
                  <a:off x="9600067" y="4542673"/>
                  <a:ext cx="46871" cy="81591"/>
                </a:xfrm>
                <a:custGeom>
                  <a:avLst/>
                  <a:gdLst>
                    <a:gd name="T0" fmla="*/ 8 w 27"/>
                    <a:gd name="T1" fmla="*/ 47 h 47"/>
                    <a:gd name="T2" fmla="*/ 17 w 27"/>
                    <a:gd name="T3" fmla="*/ 47 h 47"/>
                    <a:gd name="T4" fmla="*/ 17 w 27"/>
                    <a:gd name="T5" fmla="*/ 29 h 47"/>
                    <a:gd name="T6" fmla="*/ 27 w 27"/>
                    <a:gd name="T7" fmla="*/ 0 h 47"/>
                    <a:gd name="T8" fmla="*/ 19 w 27"/>
                    <a:gd name="T9" fmla="*/ 0 h 47"/>
                    <a:gd name="T10" fmla="*/ 15 w 27"/>
                    <a:gd name="T11" fmla="*/ 18 h 47"/>
                    <a:gd name="T12" fmla="*/ 12 w 27"/>
                    <a:gd name="T13" fmla="*/ 18 h 47"/>
                    <a:gd name="T14" fmla="*/ 8 w 27"/>
                    <a:gd name="T15" fmla="*/ 0 h 47"/>
                    <a:gd name="T16" fmla="*/ 0 w 27"/>
                    <a:gd name="T17" fmla="*/ 0 h 47"/>
                    <a:gd name="T18" fmla="*/ 8 w 27"/>
                    <a:gd name="T19" fmla="*/ 29 h 47"/>
                    <a:gd name="T20" fmla="*/ 8 w 27"/>
                    <a:gd name="T21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7" h="47">
                      <a:moveTo>
                        <a:pt x="8" y="47"/>
                      </a:moveTo>
                      <a:lnTo>
                        <a:pt x="17" y="47"/>
                      </a:lnTo>
                      <a:lnTo>
                        <a:pt x="17" y="29"/>
                      </a:lnTo>
                      <a:lnTo>
                        <a:pt x="27" y="0"/>
                      </a:lnTo>
                      <a:lnTo>
                        <a:pt x="19" y="0"/>
                      </a:lnTo>
                      <a:lnTo>
                        <a:pt x="15" y="18"/>
                      </a:lnTo>
                      <a:lnTo>
                        <a:pt x="12" y="18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8" y="29"/>
                      </a:lnTo>
                      <a:lnTo>
                        <a:pt x="8" y="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32" name="íṧliḓe">
                  <a:extLst>
                    <a:ext uri="{FF2B5EF4-FFF2-40B4-BE49-F238E27FC236}">
                      <a16:creationId xmlns:a16="http://schemas.microsoft.com/office/drawing/2014/main" xmlns="" id="{185E9CA0-878B-42E7-A1DE-E16F550C6206}"/>
                    </a:ext>
                  </a:extLst>
                </p:cNvPr>
                <p:cNvSpPr/>
                <p:nvPr/>
              </p:nvSpPr>
              <p:spPr bwMode="auto">
                <a:xfrm>
                  <a:off x="9646940" y="4560033"/>
                  <a:ext cx="39927" cy="67703"/>
                </a:xfrm>
                <a:custGeom>
                  <a:avLst/>
                  <a:gdLst>
                    <a:gd name="T0" fmla="*/ 6 w 11"/>
                    <a:gd name="T1" fmla="*/ 19 h 19"/>
                    <a:gd name="T2" fmla="*/ 9 w 11"/>
                    <a:gd name="T3" fmla="*/ 18 h 19"/>
                    <a:gd name="T4" fmla="*/ 11 w 11"/>
                    <a:gd name="T5" fmla="*/ 14 h 19"/>
                    <a:gd name="T6" fmla="*/ 11 w 11"/>
                    <a:gd name="T7" fmla="*/ 5 h 19"/>
                    <a:gd name="T8" fmla="*/ 9 w 11"/>
                    <a:gd name="T9" fmla="*/ 2 h 19"/>
                    <a:gd name="T10" fmla="*/ 6 w 11"/>
                    <a:gd name="T11" fmla="*/ 0 h 19"/>
                    <a:gd name="T12" fmla="*/ 2 w 11"/>
                    <a:gd name="T13" fmla="*/ 2 h 19"/>
                    <a:gd name="T14" fmla="*/ 0 w 11"/>
                    <a:gd name="T15" fmla="*/ 5 h 19"/>
                    <a:gd name="T16" fmla="*/ 0 w 11"/>
                    <a:gd name="T17" fmla="*/ 14 h 19"/>
                    <a:gd name="T18" fmla="*/ 2 w 11"/>
                    <a:gd name="T19" fmla="*/ 18 h 19"/>
                    <a:gd name="T20" fmla="*/ 6 w 11"/>
                    <a:gd name="T21" fmla="*/ 19 h 19"/>
                    <a:gd name="T22" fmla="*/ 4 w 11"/>
                    <a:gd name="T23" fmla="*/ 5 h 19"/>
                    <a:gd name="T24" fmla="*/ 5 w 11"/>
                    <a:gd name="T25" fmla="*/ 4 h 19"/>
                    <a:gd name="T26" fmla="*/ 6 w 11"/>
                    <a:gd name="T27" fmla="*/ 4 h 19"/>
                    <a:gd name="T28" fmla="*/ 7 w 11"/>
                    <a:gd name="T29" fmla="*/ 4 h 19"/>
                    <a:gd name="T30" fmla="*/ 7 w 11"/>
                    <a:gd name="T31" fmla="*/ 5 h 19"/>
                    <a:gd name="T32" fmla="*/ 7 w 11"/>
                    <a:gd name="T33" fmla="*/ 14 h 19"/>
                    <a:gd name="T34" fmla="*/ 7 w 11"/>
                    <a:gd name="T35" fmla="*/ 15 h 19"/>
                    <a:gd name="T36" fmla="*/ 6 w 11"/>
                    <a:gd name="T37" fmla="*/ 16 h 19"/>
                    <a:gd name="T38" fmla="*/ 5 w 11"/>
                    <a:gd name="T39" fmla="*/ 15 h 19"/>
                    <a:gd name="T40" fmla="*/ 4 w 11"/>
                    <a:gd name="T41" fmla="*/ 14 h 19"/>
                    <a:gd name="T42" fmla="*/ 4 w 11"/>
                    <a:gd name="T43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" h="19">
                      <a:moveTo>
                        <a:pt x="6" y="19"/>
                      </a:moveTo>
                      <a:cubicBezTo>
                        <a:pt x="7" y="19"/>
                        <a:pt x="9" y="18"/>
                        <a:pt x="9" y="18"/>
                      </a:cubicBezTo>
                      <a:cubicBezTo>
                        <a:pt x="10" y="17"/>
                        <a:pt x="11" y="16"/>
                        <a:pt x="11" y="14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4"/>
                        <a:pt x="10" y="3"/>
                        <a:pt x="9" y="2"/>
                      </a:cubicBezTo>
                      <a:cubicBezTo>
                        <a:pt x="8" y="1"/>
                        <a:pt x="7" y="0"/>
                        <a:pt x="6" y="0"/>
                      </a:cubicBezTo>
                      <a:cubicBezTo>
                        <a:pt x="4" y="0"/>
                        <a:pt x="3" y="1"/>
                        <a:pt x="2" y="2"/>
                      </a:cubicBezTo>
                      <a:cubicBezTo>
                        <a:pt x="1" y="2"/>
                        <a:pt x="0" y="4"/>
                        <a:pt x="0" y="5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7"/>
                        <a:pt x="2" y="18"/>
                      </a:cubicBezTo>
                      <a:cubicBezTo>
                        <a:pt x="3" y="18"/>
                        <a:pt x="4" y="19"/>
                        <a:pt x="6" y="19"/>
                      </a:cubicBezTo>
                      <a:close/>
                      <a:moveTo>
                        <a:pt x="4" y="5"/>
                      </a:move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7" y="4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5" y="16"/>
                        <a:pt x="5" y="16"/>
                        <a:pt x="5" y="15"/>
                      </a:cubicBezTo>
                      <a:cubicBezTo>
                        <a:pt x="4" y="15"/>
                        <a:pt x="4" y="15"/>
                        <a:pt x="4" y="14"/>
                      </a:cubicBezTo>
                      <a:lnTo>
                        <a:pt x="4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33" name="ïšľïḑè">
                  <a:extLst>
                    <a:ext uri="{FF2B5EF4-FFF2-40B4-BE49-F238E27FC236}">
                      <a16:creationId xmlns:a16="http://schemas.microsoft.com/office/drawing/2014/main" xmlns="" id="{94EDF0A8-695F-436C-954C-B7324817FAEC}"/>
                    </a:ext>
                  </a:extLst>
                </p:cNvPr>
                <p:cNvSpPr/>
                <p:nvPr/>
              </p:nvSpPr>
              <p:spPr bwMode="auto">
                <a:xfrm>
                  <a:off x="9697283" y="4563505"/>
                  <a:ext cx="36455" cy="64231"/>
                </a:xfrm>
                <a:custGeom>
                  <a:avLst/>
                  <a:gdLst>
                    <a:gd name="T0" fmla="*/ 2 w 10"/>
                    <a:gd name="T1" fmla="*/ 18 h 18"/>
                    <a:gd name="T2" fmla="*/ 4 w 10"/>
                    <a:gd name="T3" fmla="*/ 17 h 18"/>
                    <a:gd name="T4" fmla="*/ 6 w 10"/>
                    <a:gd name="T5" fmla="*/ 15 h 18"/>
                    <a:gd name="T6" fmla="*/ 6 w 10"/>
                    <a:gd name="T7" fmla="*/ 17 h 18"/>
                    <a:gd name="T8" fmla="*/ 10 w 10"/>
                    <a:gd name="T9" fmla="*/ 17 h 18"/>
                    <a:gd name="T10" fmla="*/ 10 w 10"/>
                    <a:gd name="T11" fmla="*/ 0 h 18"/>
                    <a:gd name="T12" fmla="*/ 6 w 10"/>
                    <a:gd name="T13" fmla="*/ 0 h 18"/>
                    <a:gd name="T14" fmla="*/ 6 w 10"/>
                    <a:gd name="T15" fmla="*/ 13 h 18"/>
                    <a:gd name="T16" fmla="*/ 5 w 10"/>
                    <a:gd name="T17" fmla="*/ 14 h 18"/>
                    <a:gd name="T18" fmla="*/ 4 w 10"/>
                    <a:gd name="T19" fmla="*/ 14 h 18"/>
                    <a:gd name="T20" fmla="*/ 4 w 10"/>
                    <a:gd name="T21" fmla="*/ 14 h 18"/>
                    <a:gd name="T22" fmla="*/ 3 w 10"/>
                    <a:gd name="T23" fmla="*/ 13 h 18"/>
                    <a:gd name="T24" fmla="*/ 3 w 10"/>
                    <a:gd name="T25" fmla="*/ 0 h 18"/>
                    <a:gd name="T26" fmla="*/ 0 w 10"/>
                    <a:gd name="T27" fmla="*/ 0 h 18"/>
                    <a:gd name="T28" fmla="*/ 0 w 10"/>
                    <a:gd name="T29" fmla="*/ 15 h 18"/>
                    <a:gd name="T30" fmla="*/ 0 w 10"/>
                    <a:gd name="T31" fmla="*/ 17 h 18"/>
                    <a:gd name="T32" fmla="*/ 2 w 10"/>
                    <a:gd name="T3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" h="18">
                      <a:moveTo>
                        <a:pt x="2" y="18"/>
                      </a:moveTo>
                      <a:cubicBezTo>
                        <a:pt x="3" y="18"/>
                        <a:pt x="4" y="17"/>
                        <a:pt x="4" y="17"/>
                      </a:cubicBezTo>
                      <a:cubicBezTo>
                        <a:pt x="5" y="17"/>
                        <a:pt x="6" y="16"/>
                        <a:pt x="6" y="15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4"/>
                        <a:pt x="6" y="14"/>
                        <a:pt x="5" y="14"/>
                      </a:cubicBezTo>
                      <a:cubicBezTo>
                        <a:pt x="5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3" y="14"/>
                        <a:pt x="3" y="14"/>
                        <a:pt x="3" y="13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6"/>
                        <a:pt x="0" y="16"/>
                        <a:pt x="0" y="17"/>
                      </a:cubicBezTo>
                      <a:cubicBezTo>
                        <a:pt x="1" y="17"/>
                        <a:pt x="1" y="18"/>
                        <a:pt x="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1" name="îṧlíḓè">
                <a:extLst>
                  <a:ext uri="{FF2B5EF4-FFF2-40B4-BE49-F238E27FC236}">
                    <a16:creationId xmlns:a16="http://schemas.microsoft.com/office/drawing/2014/main" xmlns="" id="{C30BE02E-106A-4006-994C-832C4EDC6082}"/>
                  </a:ext>
                </a:extLst>
              </p:cNvPr>
              <p:cNvSpPr/>
              <p:nvPr/>
            </p:nvSpPr>
            <p:spPr bwMode="auto">
              <a:xfrm>
                <a:off x="8089136" y="3331241"/>
                <a:ext cx="392954" cy="195820"/>
              </a:xfrm>
              <a:custGeom>
                <a:avLst/>
                <a:gdLst>
                  <a:gd name="T0" fmla="*/ 61 w 144"/>
                  <a:gd name="T1" fmla="*/ 21 h 72"/>
                  <a:gd name="T2" fmla="*/ 115 w 144"/>
                  <a:gd name="T3" fmla="*/ 30 h 72"/>
                  <a:gd name="T4" fmla="*/ 95 w 144"/>
                  <a:gd name="T5" fmla="*/ 36 h 72"/>
                  <a:gd name="T6" fmla="*/ 89 w 144"/>
                  <a:gd name="T7" fmla="*/ 25 h 72"/>
                  <a:gd name="T8" fmla="*/ 70 w 144"/>
                  <a:gd name="T9" fmla="*/ 25 h 72"/>
                  <a:gd name="T10" fmla="*/ 84 w 144"/>
                  <a:gd name="T11" fmla="*/ 53 h 72"/>
                  <a:gd name="T12" fmla="*/ 144 w 144"/>
                  <a:gd name="T13" fmla="*/ 36 h 72"/>
                  <a:gd name="T14" fmla="*/ 58 w 144"/>
                  <a:gd name="T15" fmla="*/ 12 h 72"/>
                  <a:gd name="T16" fmla="*/ 56 w 144"/>
                  <a:gd name="T17" fmla="*/ 13 h 72"/>
                  <a:gd name="T18" fmla="*/ 50 w 144"/>
                  <a:gd name="T19" fmla="*/ 0 h 72"/>
                  <a:gd name="T20" fmla="*/ 31 w 144"/>
                  <a:gd name="T21" fmla="*/ 2 h 72"/>
                  <a:gd name="T22" fmla="*/ 39 w 144"/>
                  <a:gd name="T23" fmla="*/ 18 h 72"/>
                  <a:gd name="T24" fmla="*/ 17 w 144"/>
                  <a:gd name="T25" fmla="*/ 72 h 72"/>
                  <a:gd name="T26" fmla="*/ 77 w 144"/>
                  <a:gd name="T27" fmla="*/ 55 h 72"/>
                  <a:gd name="T28" fmla="*/ 61 w 144"/>
                  <a:gd name="T29" fmla="*/ 21 h 72"/>
                  <a:gd name="T30" fmla="*/ 33 w 144"/>
                  <a:gd name="T31" fmla="*/ 52 h 72"/>
                  <a:gd name="T32" fmla="*/ 44 w 144"/>
                  <a:gd name="T33" fmla="*/ 29 h 72"/>
                  <a:gd name="T34" fmla="*/ 53 w 144"/>
                  <a:gd name="T35" fmla="*/ 47 h 72"/>
                  <a:gd name="T36" fmla="*/ 33 w 144"/>
                  <a:gd name="T37" fmla="*/ 5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4" h="72">
                    <a:moveTo>
                      <a:pt x="61" y="21"/>
                    </a:moveTo>
                    <a:cubicBezTo>
                      <a:pt x="90" y="13"/>
                      <a:pt x="115" y="30"/>
                      <a:pt x="115" y="3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3" y="24"/>
                      <a:pt x="77" y="23"/>
                      <a:pt x="70" y="25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144" y="36"/>
                      <a:pt x="144" y="36"/>
                      <a:pt x="144" y="36"/>
                    </a:cubicBezTo>
                    <a:cubicBezTo>
                      <a:pt x="144" y="36"/>
                      <a:pt x="122" y="1"/>
                      <a:pt x="58" y="12"/>
                    </a:cubicBezTo>
                    <a:cubicBezTo>
                      <a:pt x="57" y="12"/>
                      <a:pt x="57" y="13"/>
                      <a:pt x="56" y="13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0" y="34"/>
                      <a:pt x="17" y="72"/>
                      <a:pt x="17" y="72"/>
                    </a:cubicBezTo>
                    <a:cubicBezTo>
                      <a:pt x="77" y="55"/>
                      <a:pt x="77" y="55"/>
                      <a:pt x="77" y="55"/>
                    </a:cubicBezTo>
                    <a:lnTo>
                      <a:pt x="61" y="21"/>
                    </a:lnTo>
                    <a:close/>
                    <a:moveTo>
                      <a:pt x="33" y="52"/>
                    </a:moveTo>
                    <a:cubicBezTo>
                      <a:pt x="33" y="52"/>
                      <a:pt x="28" y="39"/>
                      <a:pt x="44" y="29"/>
                    </a:cubicBezTo>
                    <a:cubicBezTo>
                      <a:pt x="53" y="47"/>
                      <a:pt x="53" y="47"/>
                      <a:pt x="53" y="47"/>
                    </a:cubicBezTo>
                    <a:lnTo>
                      <a:pt x="33" y="5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22" name="íṧlîdé">
                <a:extLst>
                  <a:ext uri="{FF2B5EF4-FFF2-40B4-BE49-F238E27FC236}">
                    <a16:creationId xmlns:a16="http://schemas.microsoft.com/office/drawing/2014/main" xmlns="" id="{D405C515-4F17-4159-A404-7D6B02BCA17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656653" y="4780814"/>
                <a:ext cx="177422" cy="177420"/>
                <a:chOff x="6034333" y="4895081"/>
                <a:chExt cx="234360" cy="23435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23" name="i$ļíďê">
                  <a:extLst>
                    <a:ext uri="{FF2B5EF4-FFF2-40B4-BE49-F238E27FC236}">
                      <a16:creationId xmlns:a16="http://schemas.microsoft.com/office/drawing/2014/main" xmlns="" id="{90481AAB-1C0C-4C52-A015-B9B10FD63942}"/>
                    </a:ext>
                  </a:extLst>
                </p:cNvPr>
                <p:cNvSpPr/>
                <p:nvPr/>
              </p:nvSpPr>
              <p:spPr bwMode="auto">
                <a:xfrm>
                  <a:off x="6108982" y="4895081"/>
                  <a:ext cx="90272" cy="90272"/>
                </a:xfrm>
                <a:custGeom>
                  <a:avLst/>
                  <a:gdLst>
                    <a:gd name="T0" fmla="*/ 25 w 25"/>
                    <a:gd name="T1" fmla="*/ 3 h 25"/>
                    <a:gd name="T2" fmla="*/ 11 w 25"/>
                    <a:gd name="T3" fmla="*/ 0 h 25"/>
                    <a:gd name="T4" fmla="*/ 0 w 25"/>
                    <a:gd name="T5" fmla="*/ 3 h 25"/>
                    <a:gd name="T6" fmla="*/ 25 w 25"/>
                    <a:gd name="T7" fmla="*/ 25 h 25"/>
                    <a:gd name="T8" fmla="*/ 25 w 25"/>
                    <a:gd name="T9" fmla="*/ 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25">
                      <a:moveTo>
                        <a:pt x="25" y="3"/>
                      </a:moveTo>
                      <a:cubicBezTo>
                        <a:pt x="20" y="1"/>
                        <a:pt x="16" y="0"/>
                        <a:pt x="11" y="0"/>
                      </a:cubicBezTo>
                      <a:cubicBezTo>
                        <a:pt x="7" y="0"/>
                        <a:pt x="4" y="1"/>
                        <a:pt x="0" y="3"/>
                      </a:cubicBezTo>
                      <a:cubicBezTo>
                        <a:pt x="1" y="3"/>
                        <a:pt x="24" y="24"/>
                        <a:pt x="25" y="25"/>
                      </a:cubicBezTo>
                      <a:cubicBezTo>
                        <a:pt x="25" y="24"/>
                        <a:pt x="25" y="4"/>
                        <a:pt x="2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4" name="îṡ1îḍé">
                  <a:extLst>
                    <a:ext uri="{FF2B5EF4-FFF2-40B4-BE49-F238E27FC236}">
                      <a16:creationId xmlns:a16="http://schemas.microsoft.com/office/drawing/2014/main" xmlns="" id="{C89EEBC4-ABDF-4186-880F-3D18E7B728FC}"/>
                    </a:ext>
                  </a:extLst>
                </p:cNvPr>
                <p:cNvSpPr/>
                <p:nvPr/>
              </p:nvSpPr>
              <p:spPr bwMode="auto">
                <a:xfrm>
                  <a:off x="6041277" y="5013129"/>
                  <a:ext cx="50343" cy="100688"/>
                </a:xfrm>
                <a:custGeom>
                  <a:avLst/>
                  <a:gdLst>
                    <a:gd name="T0" fmla="*/ 14 w 14"/>
                    <a:gd name="T1" fmla="*/ 28 h 28"/>
                    <a:gd name="T2" fmla="*/ 14 w 14"/>
                    <a:gd name="T3" fmla="*/ 0 h 28"/>
                    <a:gd name="T4" fmla="*/ 0 w 14"/>
                    <a:gd name="T5" fmla="*/ 12 h 28"/>
                    <a:gd name="T6" fmla="*/ 14 w 14"/>
                    <a:gd name="T7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28">
                      <a:moveTo>
                        <a:pt x="14" y="28"/>
                      </a:moveTo>
                      <a:cubicBezTo>
                        <a:pt x="14" y="26"/>
                        <a:pt x="14" y="1"/>
                        <a:pt x="14" y="0"/>
                      </a:cubicBezTo>
                      <a:cubicBezTo>
                        <a:pt x="13" y="1"/>
                        <a:pt x="1" y="12"/>
                        <a:pt x="0" y="12"/>
                      </a:cubicBezTo>
                      <a:cubicBezTo>
                        <a:pt x="3" y="18"/>
                        <a:pt x="8" y="24"/>
                        <a:pt x="14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5" name="ïşľïḓê">
                  <a:extLst>
                    <a:ext uri="{FF2B5EF4-FFF2-40B4-BE49-F238E27FC236}">
                      <a16:creationId xmlns:a16="http://schemas.microsoft.com/office/drawing/2014/main" xmlns="" id="{3B06F332-1116-4B18-95DD-AE77FBC887E9}"/>
                    </a:ext>
                  </a:extLst>
                </p:cNvPr>
                <p:cNvSpPr/>
                <p:nvPr/>
              </p:nvSpPr>
              <p:spPr bwMode="auto">
                <a:xfrm>
                  <a:off x="6034333" y="4908969"/>
                  <a:ext cx="107632" cy="133671"/>
                </a:xfrm>
                <a:custGeom>
                  <a:avLst/>
                  <a:gdLst>
                    <a:gd name="T0" fmla="*/ 0 w 30"/>
                    <a:gd name="T1" fmla="*/ 29 h 37"/>
                    <a:gd name="T2" fmla="*/ 1 w 30"/>
                    <a:gd name="T3" fmla="*/ 37 h 37"/>
                    <a:gd name="T4" fmla="*/ 30 w 30"/>
                    <a:gd name="T5" fmla="*/ 11 h 37"/>
                    <a:gd name="T6" fmla="*/ 18 w 30"/>
                    <a:gd name="T7" fmla="*/ 0 h 37"/>
                    <a:gd name="T8" fmla="*/ 0 w 30"/>
                    <a:gd name="T9" fmla="*/ 29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7">
                      <a:moveTo>
                        <a:pt x="0" y="29"/>
                      </a:moveTo>
                      <a:cubicBezTo>
                        <a:pt x="0" y="32"/>
                        <a:pt x="0" y="35"/>
                        <a:pt x="1" y="37"/>
                      </a:cubicBezTo>
                      <a:cubicBezTo>
                        <a:pt x="2" y="37"/>
                        <a:pt x="29" y="12"/>
                        <a:pt x="30" y="11"/>
                      </a:cubicBezTo>
                      <a:cubicBezTo>
                        <a:pt x="29" y="11"/>
                        <a:pt x="18" y="0"/>
                        <a:pt x="18" y="0"/>
                      </a:cubicBezTo>
                      <a:cubicBezTo>
                        <a:pt x="7" y="6"/>
                        <a:pt x="0" y="17"/>
                        <a:pt x="0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6" name="îšḻiďe">
                  <a:extLst>
                    <a:ext uri="{FF2B5EF4-FFF2-40B4-BE49-F238E27FC236}">
                      <a16:creationId xmlns:a16="http://schemas.microsoft.com/office/drawing/2014/main" xmlns="" id="{9F6F059E-D6B9-4235-9991-2552C6C96D6D}"/>
                    </a:ext>
                  </a:extLst>
                </p:cNvPr>
                <p:cNvSpPr/>
                <p:nvPr/>
              </p:nvSpPr>
              <p:spPr bwMode="auto">
                <a:xfrm>
                  <a:off x="6102038" y="5063472"/>
                  <a:ext cx="151031" cy="65968"/>
                </a:xfrm>
                <a:custGeom>
                  <a:avLst/>
                  <a:gdLst>
                    <a:gd name="T0" fmla="*/ 0 w 42"/>
                    <a:gd name="T1" fmla="*/ 0 h 18"/>
                    <a:gd name="T2" fmla="*/ 0 w 42"/>
                    <a:gd name="T3" fmla="*/ 16 h 18"/>
                    <a:gd name="T4" fmla="*/ 10 w 42"/>
                    <a:gd name="T5" fmla="*/ 18 h 18"/>
                    <a:gd name="T6" fmla="*/ 16 w 42"/>
                    <a:gd name="T7" fmla="*/ 18 h 18"/>
                    <a:gd name="T8" fmla="*/ 42 w 42"/>
                    <a:gd name="T9" fmla="*/ 0 h 18"/>
                    <a:gd name="T10" fmla="*/ 0 w 42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8">
                      <a:moveTo>
                        <a:pt x="0" y="0"/>
                      </a:moveTo>
                      <a:cubicBezTo>
                        <a:pt x="0" y="1"/>
                        <a:pt x="0" y="15"/>
                        <a:pt x="0" y="16"/>
                      </a:cubicBezTo>
                      <a:cubicBezTo>
                        <a:pt x="3" y="17"/>
                        <a:pt x="7" y="18"/>
                        <a:pt x="10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28" y="17"/>
                        <a:pt x="38" y="10"/>
                        <a:pt x="42" y="0"/>
                      </a:cubicBezTo>
                      <a:cubicBezTo>
                        <a:pt x="4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7" name="íśľîdé">
                  <a:extLst>
                    <a:ext uri="{FF2B5EF4-FFF2-40B4-BE49-F238E27FC236}">
                      <a16:creationId xmlns:a16="http://schemas.microsoft.com/office/drawing/2014/main" xmlns="" id="{7EEC8C9A-9A25-46E6-99B5-8387360AEB73}"/>
                    </a:ext>
                  </a:extLst>
                </p:cNvPr>
                <p:cNvSpPr/>
                <p:nvPr/>
              </p:nvSpPr>
              <p:spPr bwMode="auto">
                <a:xfrm>
                  <a:off x="6209669" y="4912441"/>
                  <a:ext cx="59024" cy="140615"/>
                </a:xfrm>
                <a:custGeom>
                  <a:avLst/>
                  <a:gdLst>
                    <a:gd name="T0" fmla="*/ 0 w 16"/>
                    <a:gd name="T1" fmla="*/ 0 h 39"/>
                    <a:gd name="T2" fmla="*/ 0 w 16"/>
                    <a:gd name="T3" fmla="*/ 39 h 39"/>
                    <a:gd name="T4" fmla="*/ 14 w 16"/>
                    <a:gd name="T5" fmla="*/ 39 h 39"/>
                    <a:gd name="T6" fmla="*/ 16 w 16"/>
                    <a:gd name="T7" fmla="*/ 28 h 39"/>
                    <a:gd name="T8" fmla="*/ 0 w 16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9">
                      <a:moveTo>
                        <a:pt x="0" y="0"/>
                      </a:moveTo>
                      <a:cubicBezTo>
                        <a:pt x="0" y="2"/>
                        <a:pt x="0" y="38"/>
                        <a:pt x="0" y="39"/>
                      </a:cubicBezTo>
                      <a:cubicBezTo>
                        <a:pt x="1" y="39"/>
                        <a:pt x="13" y="39"/>
                        <a:pt x="14" y="39"/>
                      </a:cubicBezTo>
                      <a:cubicBezTo>
                        <a:pt x="15" y="35"/>
                        <a:pt x="16" y="32"/>
                        <a:pt x="16" y="28"/>
                      </a:cubicBezTo>
                      <a:cubicBezTo>
                        <a:pt x="16" y="17"/>
                        <a:pt x="10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3" name="îsľide">
                <a:extLst>
                  <a:ext uri="{FF2B5EF4-FFF2-40B4-BE49-F238E27FC236}">
                    <a16:creationId xmlns:a16="http://schemas.microsoft.com/office/drawing/2014/main" xmlns="" id="{CCF69155-3513-485F-AED6-EB35646C5D47}"/>
                  </a:ext>
                </a:extLst>
              </p:cNvPr>
              <p:cNvSpPr/>
              <p:nvPr/>
            </p:nvSpPr>
            <p:spPr bwMode="auto">
              <a:xfrm>
                <a:off x="9038009" y="3856933"/>
                <a:ext cx="219476" cy="289130"/>
              </a:xfrm>
              <a:custGeom>
                <a:avLst/>
                <a:gdLst>
                  <a:gd name="T0" fmla="*/ 43 w 81"/>
                  <a:gd name="T1" fmla="*/ 0 h 106"/>
                  <a:gd name="T2" fmla="*/ 0 w 81"/>
                  <a:gd name="T3" fmla="*/ 38 h 106"/>
                  <a:gd name="T4" fmla="*/ 12 w 81"/>
                  <a:gd name="T5" fmla="*/ 61 h 106"/>
                  <a:gd name="T6" fmla="*/ 15 w 81"/>
                  <a:gd name="T7" fmla="*/ 59 h 106"/>
                  <a:gd name="T8" fmla="*/ 16 w 81"/>
                  <a:gd name="T9" fmla="*/ 54 h 106"/>
                  <a:gd name="T10" fmla="*/ 15 w 81"/>
                  <a:gd name="T11" fmla="*/ 51 h 106"/>
                  <a:gd name="T12" fmla="*/ 11 w 81"/>
                  <a:gd name="T13" fmla="*/ 39 h 106"/>
                  <a:gd name="T14" fmla="*/ 41 w 81"/>
                  <a:gd name="T15" fmla="*/ 10 h 106"/>
                  <a:gd name="T16" fmla="*/ 66 w 81"/>
                  <a:gd name="T17" fmla="*/ 33 h 106"/>
                  <a:gd name="T18" fmla="*/ 47 w 81"/>
                  <a:gd name="T19" fmla="*/ 66 h 106"/>
                  <a:gd name="T20" fmla="*/ 38 w 81"/>
                  <a:gd name="T21" fmla="*/ 54 h 106"/>
                  <a:gd name="T22" fmla="*/ 43 w 81"/>
                  <a:gd name="T23" fmla="*/ 32 h 106"/>
                  <a:gd name="T24" fmla="*/ 35 w 81"/>
                  <a:gd name="T25" fmla="*/ 23 h 106"/>
                  <a:gd name="T26" fmla="*/ 23 w 81"/>
                  <a:gd name="T27" fmla="*/ 39 h 106"/>
                  <a:gd name="T28" fmla="*/ 25 w 81"/>
                  <a:gd name="T29" fmla="*/ 49 h 106"/>
                  <a:gd name="T30" fmla="*/ 17 w 81"/>
                  <a:gd name="T31" fmla="*/ 82 h 106"/>
                  <a:gd name="T32" fmla="*/ 17 w 81"/>
                  <a:gd name="T33" fmla="*/ 105 h 106"/>
                  <a:gd name="T34" fmla="*/ 19 w 81"/>
                  <a:gd name="T35" fmla="*/ 105 h 106"/>
                  <a:gd name="T36" fmla="*/ 29 w 81"/>
                  <a:gd name="T37" fmla="*/ 85 h 106"/>
                  <a:gd name="T38" fmla="*/ 34 w 81"/>
                  <a:gd name="T39" fmla="*/ 68 h 106"/>
                  <a:gd name="T40" fmla="*/ 49 w 81"/>
                  <a:gd name="T41" fmla="*/ 76 h 106"/>
                  <a:gd name="T42" fmla="*/ 81 w 81"/>
                  <a:gd name="T43" fmla="*/ 34 h 106"/>
                  <a:gd name="T44" fmla="*/ 43 w 81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1" h="106">
                    <a:moveTo>
                      <a:pt x="43" y="0"/>
                    </a:moveTo>
                    <a:cubicBezTo>
                      <a:pt x="14" y="0"/>
                      <a:pt x="0" y="20"/>
                      <a:pt x="0" y="38"/>
                    </a:cubicBezTo>
                    <a:cubicBezTo>
                      <a:pt x="0" y="48"/>
                      <a:pt x="3" y="57"/>
                      <a:pt x="12" y="61"/>
                    </a:cubicBezTo>
                    <a:cubicBezTo>
                      <a:pt x="13" y="61"/>
                      <a:pt x="15" y="61"/>
                      <a:pt x="15" y="59"/>
                    </a:cubicBezTo>
                    <a:cubicBezTo>
                      <a:pt x="15" y="58"/>
                      <a:pt x="16" y="56"/>
                      <a:pt x="16" y="54"/>
                    </a:cubicBezTo>
                    <a:cubicBezTo>
                      <a:pt x="17" y="53"/>
                      <a:pt x="16" y="52"/>
                      <a:pt x="15" y="51"/>
                    </a:cubicBezTo>
                    <a:cubicBezTo>
                      <a:pt x="13" y="48"/>
                      <a:pt x="11" y="44"/>
                      <a:pt x="11" y="39"/>
                    </a:cubicBezTo>
                    <a:cubicBezTo>
                      <a:pt x="11" y="24"/>
                      <a:pt x="23" y="10"/>
                      <a:pt x="41" y="10"/>
                    </a:cubicBezTo>
                    <a:cubicBezTo>
                      <a:pt x="58" y="10"/>
                      <a:pt x="66" y="20"/>
                      <a:pt x="66" y="33"/>
                    </a:cubicBezTo>
                    <a:cubicBezTo>
                      <a:pt x="66" y="51"/>
                      <a:pt x="59" y="66"/>
                      <a:pt x="47" y="66"/>
                    </a:cubicBezTo>
                    <a:cubicBezTo>
                      <a:pt x="41" y="66"/>
                      <a:pt x="36" y="60"/>
                      <a:pt x="38" y="54"/>
                    </a:cubicBezTo>
                    <a:cubicBezTo>
                      <a:pt x="39" y="46"/>
                      <a:pt x="43" y="38"/>
                      <a:pt x="43" y="32"/>
                    </a:cubicBezTo>
                    <a:cubicBezTo>
                      <a:pt x="43" y="27"/>
                      <a:pt x="40" y="23"/>
                      <a:pt x="35" y="23"/>
                    </a:cubicBezTo>
                    <a:cubicBezTo>
                      <a:pt x="28" y="23"/>
                      <a:pt x="23" y="30"/>
                      <a:pt x="23" y="39"/>
                    </a:cubicBezTo>
                    <a:cubicBezTo>
                      <a:pt x="23" y="45"/>
                      <a:pt x="25" y="49"/>
                      <a:pt x="25" y="49"/>
                    </a:cubicBezTo>
                    <a:cubicBezTo>
                      <a:pt x="25" y="49"/>
                      <a:pt x="18" y="77"/>
                      <a:pt x="17" y="82"/>
                    </a:cubicBezTo>
                    <a:cubicBezTo>
                      <a:pt x="15" y="91"/>
                      <a:pt x="17" y="103"/>
                      <a:pt x="17" y="105"/>
                    </a:cubicBezTo>
                    <a:cubicBezTo>
                      <a:pt x="17" y="105"/>
                      <a:pt x="18" y="106"/>
                      <a:pt x="19" y="105"/>
                    </a:cubicBezTo>
                    <a:cubicBezTo>
                      <a:pt x="19" y="104"/>
                      <a:pt x="27" y="95"/>
                      <a:pt x="29" y="85"/>
                    </a:cubicBezTo>
                    <a:cubicBezTo>
                      <a:pt x="30" y="82"/>
                      <a:pt x="34" y="68"/>
                      <a:pt x="34" y="68"/>
                    </a:cubicBezTo>
                    <a:cubicBezTo>
                      <a:pt x="36" y="72"/>
                      <a:pt x="42" y="76"/>
                      <a:pt x="49" y="76"/>
                    </a:cubicBezTo>
                    <a:cubicBezTo>
                      <a:pt x="68" y="76"/>
                      <a:pt x="81" y="58"/>
                      <a:pt x="81" y="34"/>
                    </a:cubicBezTo>
                    <a:cubicBezTo>
                      <a:pt x="81" y="16"/>
                      <a:pt x="66" y="0"/>
                      <a:pt x="43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24" name="išļíḋê">
                <a:extLst>
                  <a:ext uri="{FF2B5EF4-FFF2-40B4-BE49-F238E27FC236}">
                    <a16:creationId xmlns:a16="http://schemas.microsoft.com/office/drawing/2014/main" xmlns="" id="{F1C8A005-8D5A-48BC-BDE5-04C8D5B374E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321627" y="5924215"/>
                <a:ext cx="247075" cy="156393"/>
                <a:chOff x="6912747" y="6405397"/>
                <a:chExt cx="326367" cy="20658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20" name="ïšḷíḍè">
                  <a:extLst>
                    <a:ext uri="{FF2B5EF4-FFF2-40B4-BE49-F238E27FC236}">
                      <a16:creationId xmlns:a16="http://schemas.microsoft.com/office/drawing/2014/main" xmlns="" id="{5B684C83-A4CC-4FB9-897C-B7C7E7B08DFF}"/>
                    </a:ext>
                  </a:extLst>
                </p:cNvPr>
                <p:cNvSpPr/>
                <p:nvPr/>
              </p:nvSpPr>
              <p:spPr bwMode="auto">
                <a:xfrm>
                  <a:off x="6912747" y="6405397"/>
                  <a:ext cx="168391" cy="197903"/>
                </a:xfrm>
                <a:custGeom>
                  <a:avLst/>
                  <a:gdLst>
                    <a:gd name="T0" fmla="*/ 36 w 47"/>
                    <a:gd name="T1" fmla="*/ 25 h 55"/>
                    <a:gd name="T2" fmla="*/ 44 w 47"/>
                    <a:gd name="T3" fmla="*/ 15 h 55"/>
                    <a:gd name="T4" fmla="*/ 29 w 47"/>
                    <a:gd name="T5" fmla="*/ 0 h 55"/>
                    <a:gd name="T6" fmla="*/ 13 w 47"/>
                    <a:gd name="T7" fmla="*/ 0 h 55"/>
                    <a:gd name="T8" fmla="*/ 12 w 47"/>
                    <a:gd name="T9" fmla="*/ 0 h 55"/>
                    <a:gd name="T10" fmla="*/ 0 w 47"/>
                    <a:gd name="T11" fmla="*/ 0 h 55"/>
                    <a:gd name="T12" fmla="*/ 0 w 47"/>
                    <a:gd name="T13" fmla="*/ 55 h 55"/>
                    <a:gd name="T14" fmla="*/ 12 w 47"/>
                    <a:gd name="T15" fmla="*/ 55 h 55"/>
                    <a:gd name="T16" fmla="*/ 13 w 47"/>
                    <a:gd name="T17" fmla="*/ 55 h 55"/>
                    <a:gd name="T18" fmla="*/ 29 w 47"/>
                    <a:gd name="T19" fmla="*/ 55 h 55"/>
                    <a:gd name="T20" fmla="*/ 46 w 47"/>
                    <a:gd name="T21" fmla="*/ 39 h 55"/>
                    <a:gd name="T22" fmla="*/ 36 w 47"/>
                    <a:gd name="T23" fmla="*/ 25 h 55"/>
                    <a:gd name="T24" fmla="*/ 13 w 47"/>
                    <a:gd name="T25" fmla="*/ 10 h 55"/>
                    <a:gd name="T26" fmla="*/ 27 w 47"/>
                    <a:gd name="T27" fmla="*/ 10 h 55"/>
                    <a:gd name="T28" fmla="*/ 29 w 47"/>
                    <a:gd name="T29" fmla="*/ 10 h 55"/>
                    <a:gd name="T30" fmla="*/ 33 w 47"/>
                    <a:gd name="T31" fmla="*/ 15 h 55"/>
                    <a:gd name="T32" fmla="*/ 28 w 47"/>
                    <a:gd name="T33" fmla="*/ 22 h 55"/>
                    <a:gd name="T34" fmla="*/ 13 w 47"/>
                    <a:gd name="T35" fmla="*/ 22 h 55"/>
                    <a:gd name="T36" fmla="*/ 13 w 47"/>
                    <a:gd name="T37" fmla="*/ 10 h 55"/>
                    <a:gd name="T38" fmla="*/ 28 w 47"/>
                    <a:gd name="T39" fmla="*/ 45 h 55"/>
                    <a:gd name="T40" fmla="*/ 27 w 47"/>
                    <a:gd name="T41" fmla="*/ 45 h 55"/>
                    <a:gd name="T42" fmla="*/ 13 w 47"/>
                    <a:gd name="T43" fmla="*/ 45 h 55"/>
                    <a:gd name="T44" fmla="*/ 13 w 47"/>
                    <a:gd name="T45" fmla="*/ 30 h 55"/>
                    <a:gd name="T46" fmla="*/ 29 w 47"/>
                    <a:gd name="T47" fmla="*/ 30 h 55"/>
                    <a:gd name="T48" fmla="*/ 35 w 47"/>
                    <a:gd name="T49" fmla="*/ 38 h 55"/>
                    <a:gd name="T50" fmla="*/ 28 w 47"/>
                    <a:gd name="T51" fmla="*/ 4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55">
                      <a:moveTo>
                        <a:pt x="36" y="25"/>
                      </a:moveTo>
                      <a:cubicBezTo>
                        <a:pt x="36" y="25"/>
                        <a:pt x="44" y="24"/>
                        <a:pt x="44" y="15"/>
                      </a:cubicBezTo>
                      <a:cubicBezTo>
                        <a:pt x="44" y="5"/>
                        <a:pt x="37" y="0"/>
                        <a:pt x="29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29" y="55"/>
                        <a:pt x="46" y="55"/>
                        <a:pt x="46" y="39"/>
                      </a:cubicBezTo>
                      <a:cubicBezTo>
                        <a:pt x="46" y="39"/>
                        <a:pt x="47" y="25"/>
                        <a:pt x="36" y="25"/>
                      </a:cubicBezTo>
                      <a:close/>
                      <a:moveTo>
                        <a:pt x="13" y="10"/>
                      </a:move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9" y="10"/>
                        <a:pt x="33" y="10"/>
                        <a:pt x="33" y="15"/>
                      </a:cubicBezTo>
                      <a:cubicBezTo>
                        <a:pt x="33" y="21"/>
                        <a:pt x="30" y="22"/>
                        <a:pt x="28" y="22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lnTo>
                        <a:pt x="13" y="10"/>
                      </a:lnTo>
                      <a:close/>
                      <a:moveTo>
                        <a:pt x="28" y="45"/>
                      </a:moveTo>
                      <a:cubicBezTo>
                        <a:pt x="28" y="45"/>
                        <a:pt x="27" y="45"/>
                        <a:pt x="27" y="45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29" y="30"/>
                        <a:pt x="29" y="30"/>
                        <a:pt x="29" y="30"/>
                      </a:cubicBezTo>
                      <a:cubicBezTo>
                        <a:pt x="29" y="30"/>
                        <a:pt x="35" y="30"/>
                        <a:pt x="35" y="38"/>
                      </a:cubicBezTo>
                      <a:cubicBezTo>
                        <a:pt x="35" y="44"/>
                        <a:pt x="30" y="45"/>
                        <a:pt x="28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1" name="iśľïďé">
                  <a:extLst>
                    <a:ext uri="{FF2B5EF4-FFF2-40B4-BE49-F238E27FC236}">
                      <a16:creationId xmlns:a16="http://schemas.microsoft.com/office/drawing/2014/main" xmlns="" id="{AEFDDBF2-27EF-4756-8EA3-520E6AF454B7}"/>
                    </a:ext>
                  </a:extLst>
                </p:cNvPr>
                <p:cNvSpPr/>
                <p:nvPr/>
              </p:nvSpPr>
              <p:spPr bwMode="auto">
                <a:xfrm>
                  <a:off x="7081139" y="6455740"/>
                  <a:ext cx="157975" cy="156240"/>
                </a:xfrm>
                <a:custGeom>
                  <a:avLst/>
                  <a:gdLst>
                    <a:gd name="T0" fmla="*/ 22 w 44"/>
                    <a:gd name="T1" fmla="*/ 0 h 43"/>
                    <a:gd name="T2" fmla="*/ 1 w 44"/>
                    <a:gd name="T3" fmla="*/ 21 h 43"/>
                    <a:gd name="T4" fmla="*/ 22 w 44"/>
                    <a:gd name="T5" fmla="*/ 42 h 43"/>
                    <a:gd name="T6" fmla="*/ 41 w 44"/>
                    <a:gd name="T7" fmla="*/ 27 h 43"/>
                    <a:gd name="T8" fmla="*/ 31 w 44"/>
                    <a:gd name="T9" fmla="*/ 27 h 43"/>
                    <a:gd name="T10" fmla="*/ 22 w 44"/>
                    <a:gd name="T11" fmla="*/ 33 h 43"/>
                    <a:gd name="T12" fmla="*/ 13 w 44"/>
                    <a:gd name="T13" fmla="*/ 24 h 43"/>
                    <a:gd name="T14" fmla="*/ 41 w 44"/>
                    <a:gd name="T15" fmla="*/ 24 h 43"/>
                    <a:gd name="T16" fmla="*/ 22 w 44"/>
                    <a:gd name="T17" fmla="*/ 0 h 43"/>
                    <a:gd name="T18" fmla="*/ 13 w 44"/>
                    <a:gd name="T19" fmla="*/ 16 h 43"/>
                    <a:gd name="T20" fmla="*/ 22 w 44"/>
                    <a:gd name="T21" fmla="*/ 8 h 43"/>
                    <a:gd name="T22" fmla="*/ 31 w 44"/>
                    <a:gd name="T23" fmla="*/ 16 h 43"/>
                    <a:gd name="T24" fmla="*/ 13 w 44"/>
                    <a:gd name="T25" fmla="*/ 1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43">
                      <a:moveTo>
                        <a:pt x="22" y="0"/>
                      </a:moveTo>
                      <a:cubicBezTo>
                        <a:pt x="1" y="0"/>
                        <a:pt x="1" y="21"/>
                        <a:pt x="1" y="21"/>
                      </a:cubicBezTo>
                      <a:cubicBezTo>
                        <a:pt x="1" y="21"/>
                        <a:pt x="0" y="42"/>
                        <a:pt x="22" y="42"/>
                      </a:cubicBezTo>
                      <a:cubicBezTo>
                        <a:pt x="22" y="42"/>
                        <a:pt x="41" y="43"/>
                        <a:pt x="4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7"/>
                        <a:pt x="32" y="33"/>
                        <a:pt x="22" y="33"/>
                      </a:cubicBezTo>
                      <a:cubicBezTo>
                        <a:pt x="22" y="33"/>
                        <a:pt x="13" y="34"/>
                        <a:pt x="13" y="24"/>
                      </a:cubicBez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41" y="24"/>
                        <a:pt x="44" y="0"/>
                        <a:pt x="22" y="0"/>
                      </a:cubicBezTo>
                      <a:close/>
                      <a:moveTo>
                        <a:pt x="13" y="16"/>
                      </a:moveTo>
                      <a:cubicBezTo>
                        <a:pt x="13" y="16"/>
                        <a:pt x="14" y="8"/>
                        <a:pt x="22" y="8"/>
                      </a:cubicBezTo>
                      <a:cubicBezTo>
                        <a:pt x="31" y="8"/>
                        <a:pt x="31" y="16"/>
                        <a:pt x="31" y="16"/>
                      </a:cubicBezTo>
                      <a:lnTo>
                        <a:pt x="13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2" name="ïŝ1iďê">
                  <a:extLst>
                    <a:ext uri="{FF2B5EF4-FFF2-40B4-BE49-F238E27FC236}">
                      <a16:creationId xmlns:a16="http://schemas.microsoft.com/office/drawing/2014/main" xmlns="" id="{0183D791-01E1-45B8-AC70-B1828E5800B7}"/>
                    </a:ext>
                  </a:extLst>
                </p:cNvPr>
                <p:cNvSpPr/>
                <p:nvPr/>
              </p:nvSpPr>
              <p:spPr bwMode="auto">
                <a:xfrm>
                  <a:off x="7117594" y="6417549"/>
                  <a:ext cx="81591" cy="2430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5" name="íSlíďé">
                <a:extLst>
                  <a:ext uri="{FF2B5EF4-FFF2-40B4-BE49-F238E27FC236}">
                    <a16:creationId xmlns:a16="http://schemas.microsoft.com/office/drawing/2014/main" xmlns="" id="{6340FF7C-2913-4BB9-B7AC-7E18B54F3DCA}"/>
                  </a:ext>
                </a:extLst>
              </p:cNvPr>
              <p:cNvSpPr/>
              <p:nvPr/>
            </p:nvSpPr>
            <p:spPr bwMode="auto">
              <a:xfrm>
                <a:off x="8408494" y="5857189"/>
                <a:ext cx="236561" cy="239190"/>
              </a:xfrm>
              <a:custGeom>
                <a:avLst/>
                <a:gdLst>
                  <a:gd name="T0" fmla="*/ 70 w 87"/>
                  <a:gd name="T1" fmla="*/ 0 h 88"/>
                  <a:gd name="T2" fmla="*/ 17 w 87"/>
                  <a:gd name="T3" fmla="*/ 0 h 88"/>
                  <a:gd name="T4" fmla="*/ 0 w 87"/>
                  <a:gd name="T5" fmla="*/ 17 h 88"/>
                  <a:gd name="T6" fmla="*/ 0 w 87"/>
                  <a:gd name="T7" fmla="*/ 35 h 88"/>
                  <a:gd name="T8" fmla="*/ 0 w 87"/>
                  <a:gd name="T9" fmla="*/ 71 h 88"/>
                  <a:gd name="T10" fmla="*/ 17 w 87"/>
                  <a:gd name="T11" fmla="*/ 88 h 88"/>
                  <a:gd name="T12" fmla="*/ 70 w 87"/>
                  <a:gd name="T13" fmla="*/ 88 h 88"/>
                  <a:gd name="T14" fmla="*/ 87 w 87"/>
                  <a:gd name="T15" fmla="*/ 71 h 88"/>
                  <a:gd name="T16" fmla="*/ 87 w 87"/>
                  <a:gd name="T17" fmla="*/ 35 h 88"/>
                  <a:gd name="T18" fmla="*/ 87 w 87"/>
                  <a:gd name="T19" fmla="*/ 17 h 88"/>
                  <a:gd name="T20" fmla="*/ 70 w 87"/>
                  <a:gd name="T21" fmla="*/ 0 h 88"/>
                  <a:gd name="T22" fmla="*/ 75 w 87"/>
                  <a:gd name="T23" fmla="*/ 11 h 88"/>
                  <a:gd name="T24" fmla="*/ 77 w 87"/>
                  <a:gd name="T25" fmla="*/ 11 h 88"/>
                  <a:gd name="T26" fmla="*/ 77 w 87"/>
                  <a:gd name="T27" fmla="*/ 12 h 88"/>
                  <a:gd name="T28" fmla="*/ 77 w 87"/>
                  <a:gd name="T29" fmla="*/ 25 h 88"/>
                  <a:gd name="T30" fmla="*/ 62 w 87"/>
                  <a:gd name="T31" fmla="*/ 25 h 88"/>
                  <a:gd name="T32" fmla="*/ 62 w 87"/>
                  <a:gd name="T33" fmla="*/ 11 h 88"/>
                  <a:gd name="T34" fmla="*/ 75 w 87"/>
                  <a:gd name="T35" fmla="*/ 11 h 88"/>
                  <a:gd name="T36" fmla="*/ 31 w 87"/>
                  <a:gd name="T37" fmla="*/ 35 h 88"/>
                  <a:gd name="T38" fmla="*/ 43 w 87"/>
                  <a:gd name="T39" fmla="*/ 29 h 88"/>
                  <a:gd name="T40" fmla="*/ 56 w 87"/>
                  <a:gd name="T41" fmla="*/ 35 h 88"/>
                  <a:gd name="T42" fmla="*/ 59 w 87"/>
                  <a:gd name="T43" fmla="*/ 44 h 88"/>
                  <a:gd name="T44" fmla="*/ 43 w 87"/>
                  <a:gd name="T45" fmla="*/ 60 h 88"/>
                  <a:gd name="T46" fmla="*/ 28 w 87"/>
                  <a:gd name="T47" fmla="*/ 44 h 88"/>
                  <a:gd name="T48" fmla="*/ 31 w 87"/>
                  <a:gd name="T49" fmla="*/ 35 h 88"/>
                  <a:gd name="T50" fmla="*/ 79 w 87"/>
                  <a:gd name="T51" fmla="*/ 71 h 88"/>
                  <a:gd name="T52" fmla="*/ 70 w 87"/>
                  <a:gd name="T53" fmla="*/ 80 h 88"/>
                  <a:gd name="T54" fmla="*/ 17 w 87"/>
                  <a:gd name="T55" fmla="*/ 80 h 88"/>
                  <a:gd name="T56" fmla="*/ 8 w 87"/>
                  <a:gd name="T57" fmla="*/ 71 h 88"/>
                  <a:gd name="T58" fmla="*/ 8 w 87"/>
                  <a:gd name="T59" fmla="*/ 35 h 88"/>
                  <a:gd name="T60" fmla="*/ 21 w 87"/>
                  <a:gd name="T61" fmla="*/ 35 h 88"/>
                  <a:gd name="T62" fmla="*/ 20 w 87"/>
                  <a:gd name="T63" fmla="*/ 44 h 88"/>
                  <a:gd name="T64" fmla="*/ 43 w 87"/>
                  <a:gd name="T65" fmla="*/ 68 h 88"/>
                  <a:gd name="T66" fmla="*/ 67 w 87"/>
                  <a:gd name="T67" fmla="*/ 44 h 88"/>
                  <a:gd name="T68" fmla="*/ 66 w 87"/>
                  <a:gd name="T69" fmla="*/ 35 h 88"/>
                  <a:gd name="T70" fmla="*/ 79 w 87"/>
                  <a:gd name="T71" fmla="*/ 35 h 88"/>
                  <a:gd name="T72" fmla="*/ 79 w 87"/>
                  <a:gd name="T73" fmla="*/ 7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88">
                    <a:moveTo>
                      <a:pt x="70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80"/>
                      <a:pt x="7" y="88"/>
                      <a:pt x="17" y="88"/>
                    </a:cubicBezTo>
                    <a:cubicBezTo>
                      <a:pt x="70" y="88"/>
                      <a:pt x="70" y="88"/>
                      <a:pt x="70" y="88"/>
                    </a:cubicBezTo>
                    <a:cubicBezTo>
                      <a:pt x="80" y="88"/>
                      <a:pt x="87" y="80"/>
                      <a:pt x="87" y="71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8"/>
                      <a:pt x="80" y="0"/>
                      <a:pt x="70" y="0"/>
                    </a:cubicBezTo>
                    <a:close/>
                    <a:moveTo>
                      <a:pt x="75" y="11"/>
                    </a:moveTo>
                    <a:cubicBezTo>
                      <a:pt x="77" y="11"/>
                      <a:pt x="77" y="11"/>
                      <a:pt x="77" y="11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11"/>
                      <a:pt x="62" y="11"/>
                      <a:pt x="62" y="11"/>
                    </a:cubicBezTo>
                    <a:lnTo>
                      <a:pt x="75" y="11"/>
                    </a:lnTo>
                    <a:close/>
                    <a:moveTo>
                      <a:pt x="31" y="35"/>
                    </a:moveTo>
                    <a:cubicBezTo>
                      <a:pt x="34" y="31"/>
                      <a:pt x="38" y="29"/>
                      <a:pt x="43" y="29"/>
                    </a:cubicBezTo>
                    <a:cubicBezTo>
                      <a:pt x="49" y="29"/>
                      <a:pt x="53" y="31"/>
                      <a:pt x="56" y="35"/>
                    </a:cubicBezTo>
                    <a:cubicBezTo>
                      <a:pt x="58" y="38"/>
                      <a:pt x="59" y="41"/>
                      <a:pt x="59" y="44"/>
                    </a:cubicBezTo>
                    <a:cubicBezTo>
                      <a:pt x="59" y="53"/>
                      <a:pt x="52" y="60"/>
                      <a:pt x="43" y="60"/>
                    </a:cubicBezTo>
                    <a:cubicBezTo>
                      <a:pt x="35" y="60"/>
                      <a:pt x="28" y="53"/>
                      <a:pt x="28" y="44"/>
                    </a:cubicBezTo>
                    <a:cubicBezTo>
                      <a:pt x="28" y="41"/>
                      <a:pt x="29" y="38"/>
                      <a:pt x="31" y="35"/>
                    </a:cubicBezTo>
                    <a:close/>
                    <a:moveTo>
                      <a:pt x="79" y="71"/>
                    </a:moveTo>
                    <a:cubicBezTo>
                      <a:pt x="79" y="76"/>
                      <a:pt x="75" y="80"/>
                      <a:pt x="70" y="80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2" y="80"/>
                      <a:pt x="8" y="76"/>
                      <a:pt x="8" y="71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0" y="38"/>
                      <a:pt x="20" y="41"/>
                      <a:pt x="20" y="44"/>
                    </a:cubicBezTo>
                    <a:cubicBezTo>
                      <a:pt x="20" y="57"/>
                      <a:pt x="30" y="68"/>
                      <a:pt x="43" y="68"/>
                    </a:cubicBezTo>
                    <a:cubicBezTo>
                      <a:pt x="57" y="68"/>
                      <a:pt x="67" y="57"/>
                      <a:pt x="67" y="44"/>
                    </a:cubicBezTo>
                    <a:cubicBezTo>
                      <a:pt x="67" y="41"/>
                      <a:pt x="67" y="38"/>
                      <a:pt x="66" y="35"/>
                    </a:cubicBezTo>
                    <a:cubicBezTo>
                      <a:pt x="79" y="35"/>
                      <a:pt x="79" y="35"/>
                      <a:pt x="79" y="35"/>
                    </a:cubicBezTo>
                    <a:lnTo>
                      <a:pt x="79" y="7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26" name="îsļîde">
                <a:extLst>
                  <a:ext uri="{FF2B5EF4-FFF2-40B4-BE49-F238E27FC236}">
                    <a16:creationId xmlns:a16="http://schemas.microsoft.com/office/drawing/2014/main" xmlns="" id="{74AAA4C4-422C-4143-81F0-43693A58284F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568830" y="3138050"/>
                <a:ext cx="253646" cy="170849"/>
                <a:chOff x="8560207" y="2725087"/>
                <a:chExt cx="335047" cy="22567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18" name="îšlíďè">
                  <a:extLst>
                    <a:ext uri="{FF2B5EF4-FFF2-40B4-BE49-F238E27FC236}">
                      <a16:creationId xmlns:a16="http://schemas.microsoft.com/office/drawing/2014/main" xmlns="" id="{B482DAD8-6ACF-4497-B8C6-836740B522C7}"/>
                    </a:ext>
                  </a:extLst>
                </p:cNvPr>
                <p:cNvSpPr/>
                <p:nvPr/>
              </p:nvSpPr>
              <p:spPr bwMode="auto">
                <a:xfrm>
                  <a:off x="8560207" y="2768486"/>
                  <a:ext cx="180544" cy="157975"/>
                </a:xfrm>
                <a:custGeom>
                  <a:avLst/>
                  <a:gdLst>
                    <a:gd name="T0" fmla="*/ 0 w 50"/>
                    <a:gd name="T1" fmla="*/ 19 h 44"/>
                    <a:gd name="T2" fmla="*/ 25 w 50"/>
                    <a:gd name="T3" fmla="*/ 0 h 44"/>
                    <a:gd name="T4" fmla="*/ 50 w 50"/>
                    <a:gd name="T5" fmla="*/ 19 h 44"/>
                    <a:gd name="T6" fmla="*/ 25 w 50"/>
                    <a:gd name="T7" fmla="*/ 38 h 44"/>
                    <a:gd name="T8" fmla="*/ 15 w 50"/>
                    <a:gd name="T9" fmla="*/ 36 h 44"/>
                    <a:gd name="T10" fmla="*/ 4 w 50"/>
                    <a:gd name="T11" fmla="*/ 44 h 44"/>
                    <a:gd name="T12" fmla="*/ 3 w 50"/>
                    <a:gd name="T13" fmla="*/ 43 h 44"/>
                    <a:gd name="T14" fmla="*/ 8 w 50"/>
                    <a:gd name="T15" fmla="*/ 33 h 44"/>
                    <a:gd name="T16" fmla="*/ 0 w 50"/>
                    <a:gd name="T17" fmla="*/ 19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44">
                      <a:moveTo>
                        <a:pt x="0" y="19"/>
                      </a:moveTo>
                      <a:cubicBezTo>
                        <a:pt x="0" y="8"/>
                        <a:pt x="11" y="0"/>
                        <a:pt x="25" y="0"/>
                      </a:cubicBezTo>
                      <a:cubicBezTo>
                        <a:pt x="39" y="0"/>
                        <a:pt x="50" y="8"/>
                        <a:pt x="50" y="19"/>
                      </a:cubicBezTo>
                      <a:cubicBezTo>
                        <a:pt x="50" y="29"/>
                        <a:pt x="39" y="38"/>
                        <a:pt x="25" y="38"/>
                      </a:cubicBezTo>
                      <a:cubicBezTo>
                        <a:pt x="22" y="38"/>
                        <a:pt x="18" y="37"/>
                        <a:pt x="15" y="36"/>
                      </a:cubicBez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3" y="29"/>
                        <a:pt x="0" y="24"/>
                        <a:pt x="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9" name="iṣḷidê">
                  <a:extLst>
                    <a:ext uri="{FF2B5EF4-FFF2-40B4-BE49-F238E27FC236}">
                      <a16:creationId xmlns:a16="http://schemas.microsoft.com/office/drawing/2014/main" xmlns="" id="{E92E01D4-BC3A-4186-AC4D-7AB643469832}"/>
                    </a:ext>
                  </a:extLst>
                </p:cNvPr>
                <p:cNvSpPr/>
                <p:nvPr/>
              </p:nvSpPr>
              <p:spPr bwMode="auto">
                <a:xfrm>
                  <a:off x="8667839" y="2725087"/>
                  <a:ext cx="227415" cy="225679"/>
                </a:xfrm>
                <a:custGeom>
                  <a:avLst/>
                  <a:gdLst>
                    <a:gd name="T0" fmla="*/ 27 w 63"/>
                    <a:gd name="T1" fmla="*/ 50 h 63"/>
                    <a:gd name="T2" fmla="*/ 41 w 63"/>
                    <a:gd name="T3" fmla="*/ 48 h 63"/>
                    <a:gd name="T4" fmla="*/ 42 w 63"/>
                    <a:gd name="T5" fmla="*/ 47 h 63"/>
                    <a:gd name="T6" fmla="*/ 50 w 63"/>
                    <a:gd name="T7" fmla="*/ 53 h 63"/>
                    <a:gd name="T8" fmla="*/ 46 w 63"/>
                    <a:gd name="T9" fmla="*/ 45 h 63"/>
                    <a:gd name="T10" fmla="*/ 48 w 63"/>
                    <a:gd name="T11" fmla="*/ 44 h 63"/>
                    <a:gd name="T12" fmla="*/ 58 w 63"/>
                    <a:gd name="T13" fmla="*/ 28 h 63"/>
                    <a:gd name="T14" fmla="*/ 27 w 63"/>
                    <a:gd name="T15" fmla="*/ 5 h 63"/>
                    <a:gd name="T16" fmla="*/ 6 w 63"/>
                    <a:gd name="T17" fmla="*/ 11 h 63"/>
                    <a:gd name="T18" fmla="*/ 0 w 63"/>
                    <a:gd name="T19" fmla="*/ 10 h 63"/>
                    <a:gd name="T20" fmla="*/ 27 w 63"/>
                    <a:gd name="T21" fmla="*/ 0 h 63"/>
                    <a:gd name="T22" fmla="*/ 63 w 63"/>
                    <a:gd name="T23" fmla="*/ 28 h 63"/>
                    <a:gd name="T24" fmla="*/ 53 w 63"/>
                    <a:gd name="T25" fmla="*/ 47 h 63"/>
                    <a:gd name="T26" fmla="*/ 60 w 63"/>
                    <a:gd name="T27" fmla="*/ 63 h 63"/>
                    <a:gd name="T28" fmla="*/ 41 w 63"/>
                    <a:gd name="T29" fmla="*/ 53 h 63"/>
                    <a:gd name="T30" fmla="*/ 27 w 63"/>
                    <a:gd name="T31" fmla="*/ 55 h 63"/>
                    <a:gd name="T32" fmla="*/ 6 w 63"/>
                    <a:gd name="T33" fmla="*/ 50 h 63"/>
                    <a:gd name="T34" fmla="*/ 13 w 63"/>
                    <a:gd name="T35" fmla="*/ 47 h 63"/>
                    <a:gd name="T36" fmla="*/ 27 w 63"/>
                    <a:gd name="T37" fmla="*/ 5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3" h="63">
                      <a:moveTo>
                        <a:pt x="27" y="50"/>
                      </a:moveTo>
                      <a:cubicBezTo>
                        <a:pt x="32" y="50"/>
                        <a:pt x="36" y="49"/>
                        <a:pt x="41" y="48"/>
                      </a:cubicBezTo>
                      <a:cubicBezTo>
                        <a:pt x="42" y="47"/>
                        <a:pt x="42" y="47"/>
                        <a:pt x="42" y="47"/>
                      </a:cubicBezTo>
                      <a:cubicBezTo>
                        <a:pt x="50" y="53"/>
                        <a:pt x="50" y="53"/>
                        <a:pt x="50" y="53"/>
                      </a:cubicBez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8" y="44"/>
                        <a:pt x="48" y="44"/>
                        <a:pt x="48" y="44"/>
                      </a:cubicBezTo>
                      <a:cubicBezTo>
                        <a:pt x="54" y="40"/>
                        <a:pt x="58" y="34"/>
                        <a:pt x="58" y="28"/>
                      </a:cubicBezTo>
                      <a:cubicBezTo>
                        <a:pt x="58" y="15"/>
                        <a:pt x="44" y="5"/>
                        <a:pt x="27" y="5"/>
                      </a:cubicBezTo>
                      <a:cubicBezTo>
                        <a:pt x="19" y="5"/>
                        <a:pt x="12" y="8"/>
                        <a:pt x="6" y="11"/>
                      </a:cubicBezTo>
                      <a:cubicBezTo>
                        <a:pt x="4" y="11"/>
                        <a:pt x="2" y="10"/>
                        <a:pt x="0" y="10"/>
                      </a:cubicBezTo>
                      <a:cubicBezTo>
                        <a:pt x="6" y="4"/>
                        <a:pt x="16" y="0"/>
                        <a:pt x="27" y="0"/>
                      </a:cubicBezTo>
                      <a:cubicBezTo>
                        <a:pt x="47" y="0"/>
                        <a:pt x="63" y="12"/>
                        <a:pt x="63" y="28"/>
                      </a:cubicBezTo>
                      <a:cubicBezTo>
                        <a:pt x="63" y="35"/>
                        <a:pt x="60" y="42"/>
                        <a:pt x="53" y="47"/>
                      </a:cubicBezTo>
                      <a:cubicBezTo>
                        <a:pt x="60" y="63"/>
                        <a:pt x="60" y="63"/>
                        <a:pt x="60" y="63"/>
                      </a:cubicBezTo>
                      <a:cubicBezTo>
                        <a:pt x="41" y="53"/>
                        <a:pt x="41" y="53"/>
                        <a:pt x="41" y="53"/>
                      </a:cubicBezTo>
                      <a:cubicBezTo>
                        <a:pt x="37" y="55"/>
                        <a:pt x="32" y="55"/>
                        <a:pt x="27" y="55"/>
                      </a:cubicBezTo>
                      <a:cubicBezTo>
                        <a:pt x="20" y="55"/>
                        <a:pt x="12" y="53"/>
                        <a:pt x="6" y="50"/>
                      </a:cubicBezTo>
                      <a:cubicBezTo>
                        <a:pt x="9" y="49"/>
                        <a:pt x="11" y="48"/>
                        <a:pt x="13" y="47"/>
                      </a:cubicBezTo>
                      <a:cubicBezTo>
                        <a:pt x="17" y="49"/>
                        <a:pt x="22" y="50"/>
                        <a:pt x="27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7" name="i$ļîdé">
                <a:extLst>
                  <a:ext uri="{FF2B5EF4-FFF2-40B4-BE49-F238E27FC236}">
                    <a16:creationId xmlns:a16="http://schemas.microsoft.com/office/drawing/2014/main" xmlns="" id="{6A2F40AC-6C3A-4F6C-B452-B7F4B7F3D8C9}"/>
                  </a:ext>
                </a:extLst>
              </p:cNvPr>
              <p:cNvSpPr/>
              <p:nvPr/>
            </p:nvSpPr>
            <p:spPr bwMode="auto">
              <a:xfrm>
                <a:off x="8135134" y="3824077"/>
                <a:ext cx="177421" cy="210276"/>
              </a:xfrm>
              <a:custGeom>
                <a:avLst/>
                <a:gdLst>
                  <a:gd name="T0" fmla="*/ 65 w 65"/>
                  <a:gd name="T1" fmla="*/ 3 h 77"/>
                  <a:gd name="T2" fmla="*/ 62 w 65"/>
                  <a:gd name="T3" fmla="*/ 0 h 77"/>
                  <a:gd name="T4" fmla="*/ 20 w 65"/>
                  <a:gd name="T5" fmla="*/ 15 h 77"/>
                  <a:gd name="T6" fmla="*/ 18 w 65"/>
                  <a:gd name="T7" fmla="*/ 17 h 77"/>
                  <a:gd name="T8" fmla="*/ 18 w 65"/>
                  <a:gd name="T9" fmla="*/ 60 h 77"/>
                  <a:gd name="T10" fmla="*/ 11 w 65"/>
                  <a:gd name="T11" fmla="*/ 59 h 77"/>
                  <a:gd name="T12" fmla="*/ 0 w 65"/>
                  <a:gd name="T13" fmla="*/ 68 h 77"/>
                  <a:gd name="T14" fmla="*/ 11 w 65"/>
                  <a:gd name="T15" fmla="*/ 77 h 77"/>
                  <a:gd name="T16" fmla="*/ 22 w 65"/>
                  <a:gd name="T17" fmla="*/ 68 h 77"/>
                  <a:gd name="T18" fmla="*/ 22 w 65"/>
                  <a:gd name="T19" fmla="*/ 68 h 77"/>
                  <a:gd name="T20" fmla="*/ 22 w 65"/>
                  <a:gd name="T21" fmla="*/ 68 h 77"/>
                  <a:gd name="T22" fmla="*/ 22 w 65"/>
                  <a:gd name="T23" fmla="*/ 28 h 77"/>
                  <a:gd name="T24" fmla="*/ 59 w 65"/>
                  <a:gd name="T25" fmla="*/ 15 h 77"/>
                  <a:gd name="T26" fmla="*/ 59 w 65"/>
                  <a:gd name="T27" fmla="*/ 46 h 77"/>
                  <a:gd name="T28" fmla="*/ 53 w 65"/>
                  <a:gd name="T29" fmla="*/ 44 h 77"/>
                  <a:gd name="T30" fmla="*/ 42 w 65"/>
                  <a:gd name="T31" fmla="*/ 53 h 77"/>
                  <a:gd name="T32" fmla="*/ 53 w 65"/>
                  <a:gd name="T33" fmla="*/ 63 h 77"/>
                  <a:gd name="T34" fmla="*/ 64 w 65"/>
                  <a:gd name="T35" fmla="*/ 54 h 77"/>
                  <a:gd name="T36" fmla="*/ 64 w 65"/>
                  <a:gd name="T37" fmla="*/ 54 h 77"/>
                  <a:gd name="T38" fmla="*/ 64 w 65"/>
                  <a:gd name="T39" fmla="*/ 54 h 77"/>
                  <a:gd name="T40" fmla="*/ 65 w 65"/>
                  <a:gd name="T41" fmla="*/ 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5" h="77">
                    <a:moveTo>
                      <a:pt x="65" y="3"/>
                    </a:moveTo>
                    <a:cubicBezTo>
                      <a:pt x="65" y="2"/>
                      <a:pt x="64" y="0"/>
                      <a:pt x="62" y="0"/>
                    </a:cubicBezTo>
                    <a:cubicBezTo>
                      <a:pt x="62" y="0"/>
                      <a:pt x="20" y="15"/>
                      <a:pt x="20" y="15"/>
                    </a:cubicBezTo>
                    <a:cubicBezTo>
                      <a:pt x="19" y="15"/>
                      <a:pt x="18" y="16"/>
                      <a:pt x="18" y="17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15" y="59"/>
                      <a:pt x="14" y="59"/>
                      <a:pt x="11" y="59"/>
                    </a:cubicBezTo>
                    <a:cubicBezTo>
                      <a:pt x="5" y="58"/>
                      <a:pt x="0" y="62"/>
                      <a:pt x="0" y="68"/>
                    </a:cubicBezTo>
                    <a:cubicBezTo>
                      <a:pt x="0" y="73"/>
                      <a:pt x="5" y="77"/>
                      <a:pt x="11" y="77"/>
                    </a:cubicBezTo>
                    <a:cubicBezTo>
                      <a:pt x="17" y="77"/>
                      <a:pt x="22" y="73"/>
                      <a:pt x="22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45"/>
                      <a:pt x="55" y="44"/>
                      <a:pt x="53" y="44"/>
                    </a:cubicBezTo>
                    <a:cubicBezTo>
                      <a:pt x="47" y="44"/>
                      <a:pt x="42" y="48"/>
                      <a:pt x="42" y="53"/>
                    </a:cubicBezTo>
                    <a:cubicBezTo>
                      <a:pt x="42" y="59"/>
                      <a:pt x="46" y="63"/>
                      <a:pt x="53" y="63"/>
                    </a:cubicBezTo>
                    <a:cubicBezTo>
                      <a:pt x="59" y="63"/>
                      <a:pt x="64" y="59"/>
                      <a:pt x="64" y="54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4" y="54"/>
                      <a:pt x="64" y="54"/>
                      <a:pt x="64" y="54"/>
                    </a:cubicBezTo>
                    <a:lnTo>
                      <a:pt x="65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28" name="îṥľîďé">
                <a:extLst>
                  <a:ext uri="{FF2B5EF4-FFF2-40B4-BE49-F238E27FC236}">
                    <a16:creationId xmlns:a16="http://schemas.microsoft.com/office/drawing/2014/main" xmlns="" id="{C33623F1-8852-43E5-95F4-C1D1EF7E12EA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130005" y="3227417"/>
                <a:ext cx="312786" cy="311472"/>
                <a:chOff x="9301476" y="2843134"/>
                <a:chExt cx="413167" cy="411431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15" name="îŝľïďè">
                  <a:extLst>
                    <a:ext uri="{FF2B5EF4-FFF2-40B4-BE49-F238E27FC236}">
                      <a16:creationId xmlns:a16="http://schemas.microsoft.com/office/drawing/2014/main" xmlns="" id="{04614968-42CF-4B30-A997-6882F6E81E8B}"/>
                    </a:ext>
                  </a:extLst>
                </p:cNvPr>
                <p:cNvSpPr/>
                <p:nvPr/>
              </p:nvSpPr>
              <p:spPr bwMode="auto">
                <a:xfrm>
                  <a:off x="9301476" y="2896950"/>
                  <a:ext cx="355878" cy="357615"/>
                </a:xfrm>
                <a:custGeom>
                  <a:avLst/>
                  <a:gdLst>
                    <a:gd name="T0" fmla="*/ 95 w 99"/>
                    <a:gd name="T1" fmla="*/ 30 h 99"/>
                    <a:gd name="T2" fmla="*/ 86 w 99"/>
                    <a:gd name="T3" fmla="*/ 27 h 99"/>
                    <a:gd name="T4" fmla="*/ 80 w 99"/>
                    <a:gd name="T5" fmla="*/ 33 h 99"/>
                    <a:gd name="T6" fmla="*/ 84 w 99"/>
                    <a:gd name="T7" fmla="*/ 49 h 99"/>
                    <a:gd name="T8" fmla="*/ 50 w 99"/>
                    <a:gd name="T9" fmla="*/ 83 h 99"/>
                    <a:gd name="T10" fmla="*/ 16 w 99"/>
                    <a:gd name="T11" fmla="*/ 49 h 99"/>
                    <a:gd name="T12" fmla="*/ 50 w 99"/>
                    <a:gd name="T13" fmla="*/ 15 h 99"/>
                    <a:gd name="T14" fmla="*/ 67 w 99"/>
                    <a:gd name="T15" fmla="*/ 20 h 99"/>
                    <a:gd name="T16" fmla="*/ 73 w 99"/>
                    <a:gd name="T17" fmla="*/ 14 h 99"/>
                    <a:gd name="T18" fmla="*/ 69 w 99"/>
                    <a:gd name="T19" fmla="*/ 5 h 99"/>
                    <a:gd name="T20" fmla="*/ 69 w 99"/>
                    <a:gd name="T21" fmla="*/ 4 h 99"/>
                    <a:gd name="T22" fmla="*/ 50 w 99"/>
                    <a:gd name="T23" fmla="*/ 0 h 99"/>
                    <a:gd name="T24" fmla="*/ 0 w 99"/>
                    <a:gd name="T25" fmla="*/ 49 h 99"/>
                    <a:gd name="T26" fmla="*/ 50 w 99"/>
                    <a:gd name="T27" fmla="*/ 99 h 99"/>
                    <a:gd name="T28" fmla="*/ 99 w 99"/>
                    <a:gd name="T29" fmla="*/ 49 h 99"/>
                    <a:gd name="T30" fmla="*/ 96 w 99"/>
                    <a:gd name="T31" fmla="*/ 31 h 99"/>
                    <a:gd name="T32" fmla="*/ 95 w 99"/>
                    <a:gd name="T33" fmla="*/ 30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9" h="99">
                      <a:moveTo>
                        <a:pt x="95" y="30"/>
                      </a:moveTo>
                      <a:cubicBezTo>
                        <a:pt x="86" y="27"/>
                        <a:pt x="86" y="27"/>
                        <a:pt x="86" y="27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82" y="38"/>
                        <a:pt x="84" y="43"/>
                        <a:pt x="84" y="49"/>
                      </a:cubicBezTo>
                      <a:cubicBezTo>
                        <a:pt x="84" y="68"/>
                        <a:pt x="69" y="83"/>
                        <a:pt x="50" y="83"/>
                      </a:cubicBezTo>
                      <a:cubicBezTo>
                        <a:pt x="31" y="83"/>
                        <a:pt x="16" y="68"/>
                        <a:pt x="16" y="49"/>
                      </a:cubicBezTo>
                      <a:cubicBezTo>
                        <a:pt x="16" y="31"/>
                        <a:pt x="31" y="15"/>
                        <a:pt x="50" y="15"/>
                      </a:cubicBezTo>
                      <a:cubicBezTo>
                        <a:pt x="56" y="15"/>
                        <a:pt x="62" y="17"/>
                        <a:pt x="67" y="20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69" y="5"/>
                        <a:pt x="69" y="5"/>
                        <a:pt x="69" y="5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63" y="1"/>
                        <a:pt x="56" y="0"/>
                        <a:pt x="50" y="0"/>
                      </a:cubicBezTo>
                      <a:cubicBezTo>
                        <a:pt x="22" y="0"/>
                        <a:pt x="0" y="22"/>
                        <a:pt x="0" y="49"/>
                      </a:cubicBezTo>
                      <a:cubicBezTo>
                        <a:pt x="0" y="77"/>
                        <a:pt x="22" y="99"/>
                        <a:pt x="50" y="99"/>
                      </a:cubicBezTo>
                      <a:cubicBezTo>
                        <a:pt x="77" y="99"/>
                        <a:pt x="99" y="77"/>
                        <a:pt x="99" y="49"/>
                      </a:cubicBezTo>
                      <a:cubicBezTo>
                        <a:pt x="99" y="43"/>
                        <a:pt x="98" y="37"/>
                        <a:pt x="96" y="31"/>
                      </a:cubicBezTo>
                      <a:lnTo>
                        <a:pt x="95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6" name="îṩlîḓe">
                  <a:extLst>
                    <a:ext uri="{FF2B5EF4-FFF2-40B4-BE49-F238E27FC236}">
                      <a16:creationId xmlns:a16="http://schemas.microsoft.com/office/drawing/2014/main" xmlns="" id="{698CFFC1-D1C7-4A3B-B18B-BB2BABF82E01}"/>
                    </a:ext>
                  </a:extLst>
                </p:cNvPr>
                <p:cNvSpPr/>
                <p:nvPr/>
              </p:nvSpPr>
              <p:spPr bwMode="auto">
                <a:xfrm>
                  <a:off x="9469868" y="2843134"/>
                  <a:ext cx="244775" cy="244775"/>
                </a:xfrm>
                <a:custGeom>
                  <a:avLst/>
                  <a:gdLst>
                    <a:gd name="T0" fmla="*/ 59 w 68"/>
                    <a:gd name="T1" fmla="*/ 9 h 68"/>
                    <a:gd name="T2" fmla="*/ 53 w 68"/>
                    <a:gd name="T3" fmla="*/ 9 h 68"/>
                    <a:gd name="T4" fmla="*/ 51 w 68"/>
                    <a:gd name="T5" fmla="*/ 12 h 68"/>
                    <a:gd name="T6" fmla="*/ 46 w 68"/>
                    <a:gd name="T7" fmla="*/ 0 h 68"/>
                    <a:gd name="T8" fmla="*/ 27 w 68"/>
                    <a:gd name="T9" fmla="*/ 18 h 68"/>
                    <a:gd name="T10" fmla="*/ 32 w 68"/>
                    <a:gd name="T11" fmla="*/ 30 h 68"/>
                    <a:gd name="T12" fmla="*/ 2 w 68"/>
                    <a:gd name="T13" fmla="*/ 61 h 68"/>
                    <a:gd name="T14" fmla="*/ 2 w 68"/>
                    <a:gd name="T15" fmla="*/ 66 h 68"/>
                    <a:gd name="T16" fmla="*/ 7 w 68"/>
                    <a:gd name="T17" fmla="*/ 66 h 68"/>
                    <a:gd name="T18" fmla="*/ 38 w 68"/>
                    <a:gd name="T19" fmla="*/ 35 h 68"/>
                    <a:gd name="T20" fmla="*/ 50 w 68"/>
                    <a:gd name="T21" fmla="*/ 41 h 68"/>
                    <a:gd name="T22" fmla="*/ 68 w 68"/>
                    <a:gd name="T23" fmla="*/ 22 h 68"/>
                    <a:gd name="T24" fmla="*/ 56 w 68"/>
                    <a:gd name="T25" fmla="*/ 17 h 68"/>
                    <a:gd name="T26" fmla="*/ 59 w 68"/>
                    <a:gd name="T27" fmla="*/ 15 h 68"/>
                    <a:gd name="T28" fmla="*/ 59 w 68"/>
                    <a:gd name="T29" fmla="*/ 9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8" h="68">
                      <a:moveTo>
                        <a:pt x="59" y="9"/>
                      </a:moveTo>
                      <a:cubicBezTo>
                        <a:pt x="57" y="8"/>
                        <a:pt x="55" y="8"/>
                        <a:pt x="53" y="9"/>
                      </a:cubicBezTo>
                      <a:cubicBezTo>
                        <a:pt x="51" y="12"/>
                        <a:pt x="51" y="12"/>
                        <a:pt x="51" y="12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cubicBezTo>
                        <a:pt x="2" y="61"/>
                        <a:pt x="2" y="61"/>
                        <a:pt x="2" y="61"/>
                      </a:cubicBezTo>
                      <a:cubicBezTo>
                        <a:pt x="0" y="62"/>
                        <a:pt x="0" y="65"/>
                        <a:pt x="2" y="66"/>
                      </a:cubicBezTo>
                      <a:cubicBezTo>
                        <a:pt x="3" y="68"/>
                        <a:pt x="6" y="68"/>
                        <a:pt x="7" y="66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8" y="22"/>
                        <a:pt x="68" y="22"/>
                        <a:pt x="68" y="22"/>
                      </a:cubicBezTo>
                      <a:cubicBezTo>
                        <a:pt x="56" y="17"/>
                        <a:pt x="56" y="17"/>
                        <a:pt x="56" y="17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60" y="13"/>
                        <a:pt x="60" y="11"/>
                        <a:pt x="59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7" name="ïṡḻiḓè">
                  <a:extLst>
                    <a:ext uri="{FF2B5EF4-FFF2-40B4-BE49-F238E27FC236}">
                      <a16:creationId xmlns:a16="http://schemas.microsoft.com/office/drawing/2014/main" xmlns="" id="{0F25DED2-DF9A-425D-9CFA-D6F941E76E3C}"/>
                    </a:ext>
                  </a:extLst>
                </p:cNvPr>
                <p:cNvSpPr/>
                <p:nvPr/>
              </p:nvSpPr>
              <p:spPr bwMode="auto">
                <a:xfrm>
                  <a:off x="9391748" y="2987221"/>
                  <a:ext cx="175335" cy="177072"/>
                </a:xfrm>
                <a:custGeom>
                  <a:avLst/>
                  <a:gdLst>
                    <a:gd name="T0" fmla="*/ 33 w 49"/>
                    <a:gd name="T1" fmla="*/ 30 h 49"/>
                    <a:gd name="T2" fmla="*/ 20 w 49"/>
                    <a:gd name="T3" fmla="*/ 30 h 49"/>
                    <a:gd name="T4" fmla="*/ 20 w 49"/>
                    <a:gd name="T5" fmla="*/ 17 h 49"/>
                    <a:gd name="T6" fmla="*/ 35 w 49"/>
                    <a:gd name="T7" fmla="*/ 2 h 49"/>
                    <a:gd name="T8" fmla="*/ 25 w 49"/>
                    <a:gd name="T9" fmla="*/ 0 h 49"/>
                    <a:gd name="T10" fmla="*/ 0 w 49"/>
                    <a:gd name="T11" fmla="*/ 24 h 49"/>
                    <a:gd name="T12" fmla="*/ 25 w 49"/>
                    <a:gd name="T13" fmla="*/ 49 h 49"/>
                    <a:gd name="T14" fmla="*/ 49 w 49"/>
                    <a:gd name="T15" fmla="*/ 24 h 49"/>
                    <a:gd name="T16" fmla="*/ 47 w 49"/>
                    <a:gd name="T17" fmla="*/ 15 h 49"/>
                    <a:gd name="T18" fmla="*/ 33 w 49"/>
                    <a:gd name="T19" fmla="*/ 3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" h="49">
                      <a:moveTo>
                        <a:pt x="33" y="30"/>
                      </a:moveTo>
                      <a:cubicBezTo>
                        <a:pt x="29" y="33"/>
                        <a:pt x="24" y="33"/>
                        <a:pt x="20" y="30"/>
                      </a:cubicBezTo>
                      <a:cubicBezTo>
                        <a:pt x="17" y="26"/>
                        <a:pt x="17" y="20"/>
                        <a:pt x="20" y="17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2" y="1"/>
                        <a:pt x="28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8"/>
                        <a:pt x="11" y="49"/>
                        <a:pt x="25" y="49"/>
                      </a:cubicBezTo>
                      <a:cubicBezTo>
                        <a:pt x="38" y="49"/>
                        <a:pt x="49" y="38"/>
                        <a:pt x="49" y="24"/>
                      </a:cubicBezTo>
                      <a:cubicBezTo>
                        <a:pt x="49" y="21"/>
                        <a:pt x="49" y="18"/>
                        <a:pt x="47" y="15"/>
                      </a:cubicBezTo>
                      <a:lnTo>
                        <a:pt x="33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9" name="ïṥľiḑè">
                <a:extLst>
                  <a:ext uri="{FF2B5EF4-FFF2-40B4-BE49-F238E27FC236}">
                    <a16:creationId xmlns:a16="http://schemas.microsoft.com/office/drawing/2014/main" xmlns="" id="{CA1537B7-7AB7-4B26-8F7B-4E42F78655A8}"/>
                  </a:ext>
                </a:extLst>
              </p:cNvPr>
              <p:cNvSpPr/>
              <p:nvPr/>
            </p:nvSpPr>
            <p:spPr bwMode="auto">
              <a:xfrm>
                <a:off x="9064294" y="3536261"/>
                <a:ext cx="273359" cy="261531"/>
              </a:xfrm>
              <a:custGeom>
                <a:avLst/>
                <a:gdLst>
                  <a:gd name="T0" fmla="*/ 53 w 100"/>
                  <a:gd name="T1" fmla="*/ 88 h 96"/>
                  <a:gd name="T2" fmla="*/ 52 w 100"/>
                  <a:gd name="T3" fmla="*/ 82 h 96"/>
                  <a:gd name="T4" fmla="*/ 41 w 100"/>
                  <a:gd name="T5" fmla="*/ 73 h 96"/>
                  <a:gd name="T6" fmla="*/ 50 w 100"/>
                  <a:gd name="T7" fmla="*/ 56 h 96"/>
                  <a:gd name="T8" fmla="*/ 67 w 100"/>
                  <a:gd name="T9" fmla="*/ 64 h 96"/>
                  <a:gd name="T10" fmla="*/ 64 w 100"/>
                  <a:gd name="T11" fmla="*/ 78 h 96"/>
                  <a:gd name="T12" fmla="*/ 66 w 100"/>
                  <a:gd name="T13" fmla="*/ 82 h 96"/>
                  <a:gd name="T14" fmla="*/ 78 w 100"/>
                  <a:gd name="T15" fmla="*/ 77 h 96"/>
                  <a:gd name="T16" fmla="*/ 80 w 100"/>
                  <a:gd name="T17" fmla="*/ 72 h 96"/>
                  <a:gd name="T18" fmla="*/ 72 w 100"/>
                  <a:gd name="T19" fmla="*/ 54 h 96"/>
                  <a:gd name="T20" fmla="*/ 75 w 100"/>
                  <a:gd name="T21" fmla="*/ 52 h 96"/>
                  <a:gd name="T22" fmla="*/ 89 w 100"/>
                  <a:gd name="T23" fmla="*/ 55 h 96"/>
                  <a:gd name="T24" fmla="*/ 97 w 100"/>
                  <a:gd name="T25" fmla="*/ 38 h 96"/>
                  <a:gd name="T26" fmla="*/ 80 w 100"/>
                  <a:gd name="T27" fmla="*/ 30 h 96"/>
                  <a:gd name="T28" fmla="*/ 71 w 100"/>
                  <a:gd name="T29" fmla="*/ 40 h 96"/>
                  <a:gd name="T30" fmla="*/ 68 w 100"/>
                  <a:gd name="T31" fmla="*/ 40 h 96"/>
                  <a:gd name="T32" fmla="*/ 63 w 100"/>
                  <a:gd name="T33" fmla="*/ 20 h 96"/>
                  <a:gd name="T34" fmla="*/ 58 w 100"/>
                  <a:gd name="T35" fmla="*/ 18 h 96"/>
                  <a:gd name="T36" fmla="*/ 38 w 100"/>
                  <a:gd name="T37" fmla="*/ 27 h 96"/>
                  <a:gd name="T38" fmla="*/ 36 w 100"/>
                  <a:gd name="T39" fmla="*/ 25 h 96"/>
                  <a:gd name="T40" fmla="*/ 40 w 100"/>
                  <a:gd name="T41" fmla="*/ 11 h 96"/>
                  <a:gd name="T42" fmla="*/ 23 w 100"/>
                  <a:gd name="T43" fmla="*/ 2 h 96"/>
                  <a:gd name="T44" fmla="*/ 14 w 100"/>
                  <a:gd name="T45" fmla="*/ 19 h 96"/>
                  <a:gd name="T46" fmla="*/ 24 w 100"/>
                  <a:gd name="T47" fmla="*/ 28 h 96"/>
                  <a:gd name="T48" fmla="*/ 25 w 100"/>
                  <a:gd name="T49" fmla="*/ 32 h 96"/>
                  <a:gd name="T50" fmla="*/ 3 w 100"/>
                  <a:gd name="T51" fmla="*/ 36 h 96"/>
                  <a:gd name="T52" fmla="*/ 1 w 100"/>
                  <a:gd name="T53" fmla="*/ 41 h 96"/>
                  <a:gd name="T54" fmla="*/ 5 w 100"/>
                  <a:gd name="T55" fmla="*/ 62 h 96"/>
                  <a:gd name="T56" fmla="*/ 10 w 100"/>
                  <a:gd name="T57" fmla="*/ 62 h 96"/>
                  <a:gd name="T58" fmla="*/ 19 w 100"/>
                  <a:gd name="T59" fmla="*/ 51 h 96"/>
                  <a:gd name="T60" fmla="*/ 36 w 100"/>
                  <a:gd name="T61" fmla="*/ 60 h 96"/>
                  <a:gd name="T62" fmla="*/ 27 w 100"/>
                  <a:gd name="T63" fmla="*/ 77 h 96"/>
                  <a:gd name="T64" fmla="*/ 14 w 100"/>
                  <a:gd name="T65" fmla="*/ 74 h 96"/>
                  <a:gd name="T66" fmla="*/ 10 w 100"/>
                  <a:gd name="T67" fmla="*/ 76 h 96"/>
                  <a:gd name="T68" fmla="*/ 17 w 100"/>
                  <a:gd name="T69" fmla="*/ 92 h 96"/>
                  <a:gd name="T70" fmla="*/ 23 w 100"/>
                  <a:gd name="T71" fmla="*/ 95 h 96"/>
                  <a:gd name="T72" fmla="*/ 53 w 100"/>
                  <a:gd name="T73" fmla="*/ 8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0" h="96">
                    <a:moveTo>
                      <a:pt x="53" y="88"/>
                    </a:moveTo>
                    <a:cubicBezTo>
                      <a:pt x="52" y="82"/>
                      <a:pt x="52" y="82"/>
                      <a:pt x="52" y="82"/>
                    </a:cubicBezTo>
                    <a:cubicBezTo>
                      <a:pt x="47" y="81"/>
                      <a:pt x="43" y="78"/>
                      <a:pt x="41" y="73"/>
                    </a:cubicBezTo>
                    <a:cubicBezTo>
                      <a:pt x="39" y="66"/>
                      <a:pt x="43" y="58"/>
                      <a:pt x="50" y="56"/>
                    </a:cubicBezTo>
                    <a:cubicBezTo>
                      <a:pt x="57" y="54"/>
                      <a:pt x="65" y="57"/>
                      <a:pt x="67" y="64"/>
                    </a:cubicBezTo>
                    <a:cubicBezTo>
                      <a:pt x="69" y="69"/>
                      <a:pt x="67" y="75"/>
                      <a:pt x="64" y="78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73" y="79"/>
                      <a:pt x="78" y="77"/>
                      <a:pt x="78" y="77"/>
                    </a:cubicBezTo>
                    <a:cubicBezTo>
                      <a:pt x="80" y="76"/>
                      <a:pt x="81" y="74"/>
                      <a:pt x="80" y="72"/>
                    </a:cubicBezTo>
                    <a:cubicBezTo>
                      <a:pt x="80" y="72"/>
                      <a:pt x="76" y="64"/>
                      <a:pt x="72" y="54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8" y="55"/>
                      <a:pt x="84" y="57"/>
                      <a:pt x="89" y="55"/>
                    </a:cubicBezTo>
                    <a:cubicBezTo>
                      <a:pt x="96" y="53"/>
                      <a:pt x="100" y="45"/>
                      <a:pt x="97" y="38"/>
                    </a:cubicBezTo>
                    <a:cubicBezTo>
                      <a:pt x="95" y="31"/>
                      <a:pt x="87" y="27"/>
                      <a:pt x="80" y="30"/>
                    </a:cubicBezTo>
                    <a:cubicBezTo>
                      <a:pt x="75" y="31"/>
                      <a:pt x="72" y="35"/>
                      <a:pt x="71" y="40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5" y="33"/>
                      <a:pt x="63" y="26"/>
                      <a:pt x="63" y="20"/>
                    </a:cubicBezTo>
                    <a:cubicBezTo>
                      <a:pt x="62" y="19"/>
                      <a:pt x="60" y="17"/>
                      <a:pt x="58" y="18"/>
                    </a:cubicBezTo>
                    <a:cubicBezTo>
                      <a:pt x="58" y="18"/>
                      <a:pt x="49" y="22"/>
                      <a:pt x="38" y="27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40" y="21"/>
                      <a:pt x="41" y="16"/>
                      <a:pt x="40" y="11"/>
                    </a:cubicBezTo>
                    <a:cubicBezTo>
                      <a:pt x="37" y="4"/>
                      <a:pt x="30" y="0"/>
                      <a:pt x="23" y="2"/>
                    </a:cubicBezTo>
                    <a:cubicBezTo>
                      <a:pt x="16" y="5"/>
                      <a:pt x="12" y="12"/>
                      <a:pt x="14" y="19"/>
                    </a:cubicBezTo>
                    <a:cubicBezTo>
                      <a:pt x="16" y="24"/>
                      <a:pt x="20" y="28"/>
                      <a:pt x="24" y="28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16" y="35"/>
                      <a:pt x="7" y="37"/>
                      <a:pt x="3" y="36"/>
                    </a:cubicBezTo>
                    <a:cubicBezTo>
                      <a:pt x="1" y="37"/>
                      <a:pt x="0" y="39"/>
                      <a:pt x="1" y="41"/>
                    </a:cubicBezTo>
                    <a:cubicBezTo>
                      <a:pt x="0" y="46"/>
                      <a:pt x="2" y="54"/>
                      <a:pt x="5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1" y="57"/>
                      <a:pt x="14" y="53"/>
                      <a:pt x="19" y="51"/>
                    </a:cubicBezTo>
                    <a:cubicBezTo>
                      <a:pt x="26" y="49"/>
                      <a:pt x="34" y="53"/>
                      <a:pt x="36" y="60"/>
                    </a:cubicBezTo>
                    <a:cubicBezTo>
                      <a:pt x="38" y="67"/>
                      <a:pt x="35" y="75"/>
                      <a:pt x="27" y="77"/>
                    </a:cubicBezTo>
                    <a:cubicBezTo>
                      <a:pt x="22" y="78"/>
                      <a:pt x="17" y="77"/>
                      <a:pt x="14" y="74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4" y="85"/>
                      <a:pt x="17" y="92"/>
                      <a:pt x="17" y="92"/>
                    </a:cubicBezTo>
                    <a:cubicBezTo>
                      <a:pt x="18" y="94"/>
                      <a:pt x="18" y="94"/>
                      <a:pt x="23" y="95"/>
                    </a:cubicBezTo>
                    <a:cubicBezTo>
                      <a:pt x="29" y="96"/>
                      <a:pt x="41" y="93"/>
                      <a:pt x="53" y="8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30" name="ïṧlíďe">
                <a:extLst>
                  <a:ext uri="{FF2B5EF4-FFF2-40B4-BE49-F238E27FC236}">
                    <a16:creationId xmlns:a16="http://schemas.microsoft.com/office/drawing/2014/main" xmlns="" id="{C30E008E-D78E-4579-9BCB-35DAD442F5C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520203" y="3331241"/>
                <a:ext cx="302273" cy="354843"/>
                <a:chOff x="8495974" y="2980277"/>
                <a:chExt cx="399279" cy="468720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13" name="ïṣļídé">
                  <a:extLst>
                    <a:ext uri="{FF2B5EF4-FFF2-40B4-BE49-F238E27FC236}">
                      <a16:creationId xmlns:a16="http://schemas.microsoft.com/office/drawing/2014/main" xmlns="" id="{88EB7E19-1358-4EDE-8F09-7152A05225E2}"/>
                    </a:ext>
                  </a:extLst>
                </p:cNvPr>
                <p:cNvSpPr/>
                <p:nvPr/>
              </p:nvSpPr>
              <p:spPr bwMode="auto">
                <a:xfrm>
                  <a:off x="8509862" y="2980277"/>
                  <a:ext cx="385391" cy="368031"/>
                </a:xfrm>
                <a:custGeom>
                  <a:avLst/>
                  <a:gdLst>
                    <a:gd name="T0" fmla="*/ 98 w 107"/>
                    <a:gd name="T1" fmla="*/ 16 h 102"/>
                    <a:gd name="T2" fmla="*/ 107 w 107"/>
                    <a:gd name="T3" fmla="*/ 8 h 102"/>
                    <a:gd name="T4" fmla="*/ 98 w 107"/>
                    <a:gd name="T5" fmla="*/ 0 h 102"/>
                    <a:gd name="T6" fmla="*/ 90 w 107"/>
                    <a:gd name="T7" fmla="*/ 8 h 102"/>
                    <a:gd name="T8" fmla="*/ 92 w 107"/>
                    <a:gd name="T9" fmla="*/ 13 h 102"/>
                    <a:gd name="T10" fmla="*/ 51 w 107"/>
                    <a:gd name="T11" fmla="*/ 40 h 102"/>
                    <a:gd name="T12" fmla="*/ 15 w 107"/>
                    <a:gd name="T13" fmla="*/ 3 h 102"/>
                    <a:gd name="T14" fmla="*/ 6 w 107"/>
                    <a:gd name="T15" fmla="*/ 1 h 102"/>
                    <a:gd name="T16" fmla="*/ 0 w 107"/>
                    <a:gd name="T17" fmla="*/ 9 h 102"/>
                    <a:gd name="T18" fmla="*/ 27 w 107"/>
                    <a:gd name="T19" fmla="*/ 75 h 102"/>
                    <a:gd name="T20" fmla="*/ 93 w 107"/>
                    <a:gd name="T21" fmla="*/ 102 h 102"/>
                    <a:gd name="T22" fmla="*/ 101 w 107"/>
                    <a:gd name="T23" fmla="*/ 97 h 102"/>
                    <a:gd name="T24" fmla="*/ 99 w 107"/>
                    <a:gd name="T25" fmla="*/ 88 h 102"/>
                    <a:gd name="T26" fmla="*/ 67 w 107"/>
                    <a:gd name="T27" fmla="*/ 55 h 102"/>
                    <a:gd name="T28" fmla="*/ 94 w 107"/>
                    <a:gd name="T29" fmla="*/ 15 h 102"/>
                    <a:gd name="T30" fmla="*/ 98 w 107"/>
                    <a:gd name="T31" fmla="*/ 1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7" h="102">
                      <a:moveTo>
                        <a:pt x="98" y="16"/>
                      </a:moveTo>
                      <a:cubicBezTo>
                        <a:pt x="103" y="16"/>
                        <a:pt x="107" y="13"/>
                        <a:pt x="107" y="8"/>
                      </a:cubicBezTo>
                      <a:cubicBezTo>
                        <a:pt x="107" y="4"/>
                        <a:pt x="103" y="0"/>
                        <a:pt x="98" y="0"/>
                      </a:cubicBezTo>
                      <a:cubicBezTo>
                        <a:pt x="94" y="0"/>
                        <a:pt x="90" y="4"/>
                        <a:pt x="90" y="8"/>
                      </a:cubicBezTo>
                      <a:cubicBezTo>
                        <a:pt x="90" y="10"/>
                        <a:pt x="91" y="11"/>
                        <a:pt x="92" y="13"/>
                      </a:cubicBezTo>
                      <a:cubicBezTo>
                        <a:pt x="51" y="40"/>
                        <a:pt x="51" y="40"/>
                        <a:pt x="51" y="40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2" y="1"/>
                        <a:pt x="9" y="0"/>
                        <a:pt x="6" y="1"/>
                      </a:cubicBezTo>
                      <a:cubicBezTo>
                        <a:pt x="2" y="3"/>
                        <a:pt x="0" y="6"/>
                        <a:pt x="0" y="9"/>
                      </a:cubicBezTo>
                      <a:cubicBezTo>
                        <a:pt x="0" y="33"/>
                        <a:pt x="9" y="57"/>
                        <a:pt x="27" y="75"/>
                      </a:cubicBezTo>
                      <a:cubicBezTo>
                        <a:pt x="45" y="93"/>
                        <a:pt x="69" y="102"/>
                        <a:pt x="93" y="102"/>
                      </a:cubicBezTo>
                      <a:cubicBezTo>
                        <a:pt x="97" y="102"/>
                        <a:pt x="100" y="100"/>
                        <a:pt x="101" y="97"/>
                      </a:cubicBezTo>
                      <a:cubicBezTo>
                        <a:pt x="103" y="94"/>
                        <a:pt x="102" y="90"/>
                        <a:pt x="99" y="88"/>
                      </a:cubicBezTo>
                      <a:cubicBezTo>
                        <a:pt x="67" y="55"/>
                        <a:pt x="67" y="55"/>
                        <a:pt x="67" y="55"/>
                      </a:cubicBezTo>
                      <a:cubicBezTo>
                        <a:pt x="94" y="15"/>
                        <a:pt x="94" y="15"/>
                        <a:pt x="94" y="15"/>
                      </a:cubicBezTo>
                      <a:cubicBezTo>
                        <a:pt x="95" y="16"/>
                        <a:pt x="97" y="16"/>
                        <a:pt x="9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4" name="íṧḻîḓe">
                  <a:extLst>
                    <a:ext uri="{FF2B5EF4-FFF2-40B4-BE49-F238E27FC236}">
                      <a16:creationId xmlns:a16="http://schemas.microsoft.com/office/drawing/2014/main" xmlns="" id="{5B8DC10F-BBF0-497A-8EC2-0A2F322DF640}"/>
                    </a:ext>
                  </a:extLst>
                </p:cNvPr>
                <p:cNvSpPr/>
                <p:nvPr/>
              </p:nvSpPr>
              <p:spPr bwMode="auto">
                <a:xfrm>
                  <a:off x="8495974" y="3278869"/>
                  <a:ext cx="190959" cy="170128"/>
                </a:xfrm>
                <a:custGeom>
                  <a:avLst/>
                  <a:gdLst>
                    <a:gd name="T0" fmla="*/ 46 w 53"/>
                    <a:gd name="T1" fmla="*/ 18 h 47"/>
                    <a:gd name="T2" fmla="*/ 44 w 53"/>
                    <a:gd name="T3" fmla="*/ 16 h 47"/>
                    <a:gd name="T4" fmla="*/ 23 w 53"/>
                    <a:gd name="T5" fmla="*/ 0 h 47"/>
                    <a:gd name="T6" fmla="*/ 23 w 53"/>
                    <a:gd name="T7" fmla="*/ 0 h 47"/>
                    <a:gd name="T8" fmla="*/ 23 w 53"/>
                    <a:gd name="T9" fmla="*/ 0 h 47"/>
                    <a:gd name="T10" fmla="*/ 0 w 53"/>
                    <a:gd name="T11" fmla="*/ 41 h 47"/>
                    <a:gd name="T12" fmla="*/ 0 w 53"/>
                    <a:gd name="T13" fmla="*/ 45 h 47"/>
                    <a:gd name="T14" fmla="*/ 4 w 53"/>
                    <a:gd name="T15" fmla="*/ 47 h 47"/>
                    <a:gd name="T16" fmla="*/ 48 w 53"/>
                    <a:gd name="T17" fmla="*/ 47 h 47"/>
                    <a:gd name="T18" fmla="*/ 52 w 53"/>
                    <a:gd name="T19" fmla="*/ 45 h 47"/>
                    <a:gd name="T20" fmla="*/ 52 w 53"/>
                    <a:gd name="T21" fmla="*/ 42 h 47"/>
                    <a:gd name="T22" fmla="*/ 46 w 53"/>
                    <a:gd name="T23" fmla="*/ 1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47">
                      <a:moveTo>
                        <a:pt x="46" y="18"/>
                      </a:moveTo>
                      <a:cubicBezTo>
                        <a:pt x="45" y="17"/>
                        <a:pt x="45" y="16"/>
                        <a:pt x="44" y="16"/>
                      </a:cubicBezTo>
                      <a:cubicBezTo>
                        <a:pt x="36" y="12"/>
                        <a:pt x="29" y="6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42"/>
                        <a:pt x="0" y="44"/>
                        <a:pt x="0" y="45"/>
                      </a:cubicBezTo>
                      <a:cubicBezTo>
                        <a:pt x="1" y="46"/>
                        <a:pt x="3" y="47"/>
                        <a:pt x="4" y="47"/>
                      </a:cubicBezTo>
                      <a:cubicBezTo>
                        <a:pt x="48" y="47"/>
                        <a:pt x="48" y="47"/>
                        <a:pt x="48" y="47"/>
                      </a:cubicBezTo>
                      <a:cubicBezTo>
                        <a:pt x="50" y="47"/>
                        <a:pt x="51" y="46"/>
                        <a:pt x="52" y="45"/>
                      </a:cubicBezTo>
                      <a:cubicBezTo>
                        <a:pt x="52" y="44"/>
                        <a:pt x="53" y="43"/>
                        <a:pt x="52" y="42"/>
                      </a:cubicBezTo>
                      <a:lnTo>
                        <a:pt x="46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31" name="îṩḻîḋe">
                <a:extLst>
                  <a:ext uri="{FF2B5EF4-FFF2-40B4-BE49-F238E27FC236}">
                    <a16:creationId xmlns:a16="http://schemas.microsoft.com/office/drawing/2014/main" xmlns="" id="{96C3175A-D82F-4DF5-98E2-24EF190329D8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647684" y="2851548"/>
                <a:ext cx="205019" cy="235246"/>
                <a:chOff x="8664367" y="2346640"/>
                <a:chExt cx="270815" cy="310742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11" name="íṧ1ïďè">
                  <a:extLst>
                    <a:ext uri="{FF2B5EF4-FFF2-40B4-BE49-F238E27FC236}">
                      <a16:creationId xmlns:a16="http://schemas.microsoft.com/office/drawing/2014/main" xmlns="" id="{22493282-A716-443D-AC2E-BA1F051E2EDD}"/>
                    </a:ext>
                  </a:extLst>
                </p:cNvPr>
                <p:cNvSpPr/>
                <p:nvPr/>
              </p:nvSpPr>
              <p:spPr bwMode="auto">
                <a:xfrm>
                  <a:off x="8664367" y="2346640"/>
                  <a:ext cx="270815" cy="154503"/>
                </a:xfrm>
                <a:custGeom>
                  <a:avLst/>
                  <a:gdLst>
                    <a:gd name="T0" fmla="*/ 5 w 75"/>
                    <a:gd name="T1" fmla="*/ 43 h 43"/>
                    <a:gd name="T2" fmla="*/ 70 w 75"/>
                    <a:gd name="T3" fmla="*/ 43 h 43"/>
                    <a:gd name="T4" fmla="*/ 75 w 75"/>
                    <a:gd name="T5" fmla="*/ 38 h 43"/>
                    <a:gd name="T6" fmla="*/ 70 w 75"/>
                    <a:gd name="T7" fmla="*/ 33 h 43"/>
                    <a:gd name="T8" fmla="*/ 54 w 75"/>
                    <a:gd name="T9" fmla="*/ 33 h 43"/>
                    <a:gd name="T10" fmla="*/ 48 w 75"/>
                    <a:gd name="T11" fmla="*/ 27 h 43"/>
                    <a:gd name="T12" fmla="*/ 48 w 75"/>
                    <a:gd name="T13" fmla="*/ 6 h 43"/>
                    <a:gd name="T14" fmla="*/ 43 w 75"/>
                    <a:gd name="T15" fmla="*/ 0 h 43"/>
                    <a:gd name="T16" fmla="*/ 32 w 75"/>
                    <a:gd name="T17" fmla="*/ 0 h 43"/>
                    <a:gd name="T18" fmla="*/ 27 w 75"/>
                    <a:gd name="T19" fmla="*/ 6 h 43"/>
                    <a:gd name="T20" fmla="*/ 27 w 75"/>
                    <a:gd name="T21" fmla="*/ 27 h 43"/>
                    <a:gd name="T22" fmla="*/ 21 w 75"/>
                    <a:gd name="T23" fmla="*/ 33 h 43"/>
                    <a:gd name="T24" fmla="*/ 5 w 75"/>
                    <a:gd name="T25" fmla="*/ 33 h 43"/>
                    <a:gd name="T26" fmla="*/ 0 w 75"/>
                    <a:gd name="T27" fmla="*/ 38 h 43"/>
                    <a:gd name="T28" fmla="*/ 5 w 75"/>
                    <a:gd name="T29" fmla="*/ 43 h 43"/>
                    <a:gd name="T30" fmla="*/ 35 w 75"/>
                    <a:gd name="T31" fmla="*/ 6 h 43"/>
                    <a:gd name="T32" fmla="*/ 40 w 75"/>
                    <a:gd name="T33" fmla="*/ 6 h 43"/>
                    <a:gd name="T34" fmla="*/ 43 w 75"/>
                    <a:gd name="T35" fmla="*/ 8 h 43"/>
                    <a:gd name="T36" fmla="*/ 40 w 75"/>
                    <a:gd name="T37" fmla="*/ 11 h 43"/>
                    <a:gd name="T38" fmla="*/ 35 w 75"/>
                    <a:gd name="T39" fmla="*/ 11 h 43"/>
                    <a:gd name="T40" fmla="*/ 32 w 75"/>
                    <a:gd name="T41" fmla="*/ 8 h 43"/>
                    <a:gd name="T42" fmla="*/ 35 w 75"/>
                    <a:gd name="T43" fmla="*/ 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5" h="43">
                      <a:moveTo>
                        <a:pt x="5" y="43"/>
                      </a:moveTo>
                      <a:cubicBezTo>
                        <a:pt x="70" y="43"/>
                        <a:pt x="70" y="43"/>
                        <a:pt x="70" y="43"/>
                      </a:cubicBezTo>
                      <a:cubicBezTo>
                        <a:pt x="73" y="43"/>
                        <a:pt x="75" y="41"/>
                        <a:pt x="75" y="38"/>
                      </a:cubicBezTo>
                      <a:cubicBezTo>
                        <a:pt x="75" y="35"/>
                        <a:pt x="73" y="33"/>
                        <a:pt x="70" y="33"/>
                      </a:cubicBezTo>
                      <a:cubicBezTo>
                        <a:pt x="54" y="33"/>
                        <a:pt x="54" y="33"/>
                        <a:pt x="54" y="33"/>
                      </a:cubicBezTo>
                      <a:cubicBezTo>
                        <a:pt x="51" y="33"/>
                        <a:pt x="48" y="30"/>
                        <a:pt x="48" y="27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8" y="3"/>
                        <a:pt x="46" y="0"/>
                        <a:pt x="43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9" y="0"/>
                        <a:pt x="27" y="3"/>
                        <a:pt x="27" y="6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7" y="30"/>
                        <a:pt x="24" y="33"/>
                        <a:pt x="21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2" y="33"/>
                        <a:pt x="0" y="35"/>
                        <a:pt x="0" y="38"/>
                      </a:cubicBezTo>
                      <a:cubicBezTo>
                        <a:pt x="0" y="41"/>
                        <a:pt x="2" y="43"/>
                        <a:pt x="5" y="43"/>
                      </a:cubicBezTo>
                      <a:close/>
                      <a:moveTo>
                        <a:pt x="35" y="6"/>
                      </a:move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42" y="6"/>
                        <a:pt x="43" y="7"/>
                        <a:pt x="43" y="8"/>
                      </a:cubicBezTo>
                      <a:cubicBezTo>
                        <a:pt x="43" y="10"/>
                        <a:pt x="42" y="11"/>
                        <a:pt x="40" y="11"/>
                      </a:cubicBezTo>
                      <a:cubicBezTo>
                        <a:pt x="35" y="11"/>
                        <a:pt x="35" y="11"/>
                        <a:pt x="35" y="11"/>
                      </a:cubicBezTo>
                      <a:cubicBezTo>
                        <a:pt x="33" y="11"/>
                        <a:pt x="32" y="10"/>
                        <a:pt x="32" y="8"/>
                      </a:cubicBezTo>
                      <a:cubicBezTo>
                        <a:pt x="32" y="7"/>
                        <a:pt x="33" y="6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2" name="iŝḻîḋê">
                  <a:extLst>
                    <a:ext uri="{FF2B5EF4-FFF2-40B4-BE49-F238E27FC236}">
                      <a16:creationId xmlns:a16="http://schemas.microsoft.com/office/drawing/2014/main" xmlns="" id="{CAD033A7-755A-4481-AC0B-99EA8DDEEA12}"/>
                    </a:ext>
                  </a:extLst>
                </p:cNvPr>
                <p:cNvSpPr/>
                <p:nvPr/>
              </p:nvSpPr>
              <p:spPr bwMode="auto">
                <a:xfrm>
                  <a:off x="8664367" y="2523711"/>
                  <a:ext cx="270815" cy="133671"/>
                </a:xfrm>
                <a:custGeom>
                  <a:avLst/>
                  <a:gdLst>
                    <a:gd name="T0" fmla="*/ 68 w 75"/>
                    <a:gd name="T1" fmla="*/ 0 h 37"/>
                    <a:gd name="T2" fmla="*/ 8 w 75"/>
                    <a:gd name="T3" fmla="*/ 0 h 37"/>
                    <a:gd name="T4" fmla="*/ 5 w 75"/>
                    <a:gd name="T5" fmla="*/ 2 h 37"/>
                    <a:gd name="T6" fmla="*/ 0 w 75"/>
                    <a:gd name="T7" fmla="*/ 37 h 37"/>
                    <a:gd name="T8" fmla="*/ 16 w 75"/>
                    <a:gd name="T9" fmla="*/ 37 h 37"/>
                    <a:gd name="T10" fmla="*/ 21 w 75"/>
                    <a:gd name="T11" fmla="*/ 21 h 37"/>
                    <a:gd name="T12" fmla="*/ 21 w 75"/>
                    <a:gd name="T13" fmla="*/ 37 h 37"/>
                    <a:gd name="T14" fmla="*/ 54 w 75"/>
                    <a:gd name="T15" fmla="*/ 37 h 37"/>
                    <a:gd name="T16" fmla="*/ 54 w 75"/>
                    <a:gd name="T17" fmla="*/ 21 h 37"/>
                    <a:gd name="T18" fmla="*/ 59 w 75"/>
                    <a:gd name="T19" fmla="*/ 37 h 37"/>
                    <a:gd name="T20" fmla="*/ 75 w 75"/>
                    <a:gd name="T21" fmla="*/ 37 h 37"/>
                    <a:gd name="T22" fmla="*/ 70 w 75"/>
                    <a:gd name="T23" fmla="*/ 2 h 37"/>
                    <a:gd name="T24" fmla="*/ 68 w 75"/>
                    <a:gd name="T2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" h="37">
                      <a:moveTo>
                        <a:pt x="6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0"/>
                        <a:pt x="5" y="1"/>
                        <a:pt x="5" y="2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6" y="37"/>
                        <a:pt x="16" y="37"/>
                        <a:pt x="16" y="37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54" y="37"/>
                        <a:pt x="54" y="37"/>
                        <a:pt x="54" y="37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9" y="37"/>
                        <a:pt x="59" y="37"/>
                        <a:pt x="59" y="37"/>
                      </a:cubicBezTo>
                      <a:cubicBezTo>
                        <a:pt x="75" y="37"/>
                        <a:pt x="75" y="37"/>
                        <a:pt x="75" y="37"/>
                      </a:cubicBezTo>
                      <a:cubicBezTo>
                        <a:pt x="70" y="2"/>
                        <a:pt x="70" y="2"/>
                        <a:pt x="70" y="2"/>
                      </a:cubicBezTo>
                      <a:cubicBezTo>
                        <a:pt x="70" y="1"/>
                        <a:pt x="69" y="0"/>
                        <a:pt x="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32" name="ïşľiḓé">
                <a:extLst>
                  <a:ext uri="{FF2B5EF4-FFF2-40B4-BE49-F238E27FC236}">
                    <a16:creationId xmlns:a16="http://schemas.microsoft.com/office/drawing/2014/main" xmlns="" id="{6DE0A7DE-F701-42A8-A2FC-A808229C2BE6}"/>
                  </a:ext>
                </a:extLst>
              </p:cNvPr>
              <p:cNvSpPr/>
              <p:nvPr/>
            </p:nvSpPr>
            <p:spPr bwMode="auto">
              <a:xfrm>
                <a:off x="8340154" y="4012012"/>
                <a:ext cx="318043" cy="365356"/>
              </a:xfrm>
              <a:custGeom>
                <a:avLst/>
                <a:gdLst>
                  <a:gd name="T0" fmla="*/ 0 w 117"/>
                  <a:gd name="T1" fmla="*/ 134 h 134"/>
                  <a:gd name="T2" fmla="*/ 108 w 117"/>
                  <a:gd name="T3" fmla="*/ 134 h 134"/>
                  <a:gd name="T4" fmla="*/ 92 w 117"/>
                  <a:gd name="T5" fmla="*/ 125 h 134"/>
                  <a:gd name="T6" fmla="*/ 92 w 117"/>
                  <a:gd name="T7" fmla="*/ 109 h 134"/>
                  <a:gd name="T8" fmla="*/ 92 w 117"/>
                  <a:gd name="T9" fmla="*/ 104 h 134"/>
                  <a:gd name="T10" fmla="*/ 96 w 117"/>
                  <a:gd name="T11" fmla="*/ 100 h 134"/>
                  <a:gd name="T12" fmla="*/ 97 w 117"/>
                  <a:gd name="T13" fmla="*/ 100 h 134"/>
                  <a:gd name="T14" fmla="*/ 117 w 117"/>
                  <a:gd name="T15" fmla="*/ 100 h 134"/>
                  <a:gd name="T16" fmla="*/ 117 w 117"/>
                  <a:gd name="T17" fmla="*/ 92 h 134"/>
                  <a:gd name="T18" fmla="*/ 99 w 117"/>
                  <a:gd name="T19" fmla="*/ 92 h 134"/>
                  <a:gd name="T20" fmla="*/ 82 w 117"/>
                  <a:gd name="T21" fmla="*/ 92 h 134"/>
                  <a:gd name="T22" fmla="*/ 50 w 117"/>
                  <a:gd name="T23" fmla="*/ 92 h 134"/>
                  <a:gd name="T24" fmla="*/ 50 w 117"/>
                  <a:gd name="T25" fmla="*/ 100 h 134"/>
                  <a:gd name="T26" fmla="*/ 71 w 117"/>
                  <a:gd name="T27" fmla="*/ 100 h 134"/>
                  <a:gd name="T28" fmla="*/ 75 w 117"/>
                  <a:gd name="T29" fmla="*/ 104 h 134"/>
                  <a:gd name="T30" fmla="*/ 75 w 117"/>
                  <a:gd name="T31" fmla="*/ 109 h 134"/>
                  <a:gd name="T32" fmla="*/ 50 w 117"/>
                  <a:gd name="T33" fmla="*/ 117 h 134"/>
                  <a:gd name="T34" fmla="*/ 17 w 117"/>
                  <a:gd name="T35" fmla="*/ 84 h 134"/>
                  <a:gd name="T36" fmla="*/ 46 w 117"/>
                  <a:gd name="T37" fmla="*/ 51 h 134"/>
                  <a:gd name="T38" fmla="*/ 55 w 117"/>
                  <a:gd name="T39" fmla="*/ 68 h 134"/>
                  <a:gd name="T40" fmla="*/ 66 w 117"/>
                  <a:gd name="T41" fmla="*/ 72 h 134"/>
                  <a:gd name="T42" fmla="*/ 66 w 117"/>
                  <a:gd name="T43" fmla="*/ 72 h 134"/>
                  <a:gd name="T44" fmla="*/ 70 w 117"/>
                  <a:gd name="T45" fmla="*/ 80 h 134"/>
                  <a:gd name="T46" fmla="*/ 85 w 117"/>
                  <a:gd name="T47" fmla="*/ 72 h 134"/>
                  <a:gd name="T48" fmla="*/ 81 w 117"/>
                  <a:gd name="T49" fmla="*/ 65 h 134"/>
                  <a:gd name="T50" fmla="*/ 85 w 117"/>
                  <a:gd name="T51" fmla="*/ 53 h 134"/>
                  <a:gd name="T52" fmla="*/ 58 w 117"/>
                  <a:gd name="T53" fmla="*/ 3 h 134"/>
                  <a:gd name="T54" fmla="*/ 56 w 117"/>
                  <a:gd name="T55" fmla="*/ 1 h 134"/>
                  <a:gd name="T56" fmla="*/ 53 w 117"/>
                  <a:gd name="T57" fmla="*/ 1 h 134"/>
                  <a:gd name="T58" fmla="*/ 30 w 117"/>
                  <a:gd name="T59" fmla="*/ 12 h 134"/>
                  <a:gd name="T60" fmla="*/ 28 w 117"/>
                  <a:gd name="T61" fmla="*/ 17 h 134"/>
                  <a:gd name="T62" fmla="*/ 38 w 117"/>
                  <a:gd name="T63" fmla="*/ 35 h 134"/>
                  <a:gd name="T64" fmla="*/ 0 w 117"/>
                  <a:gd name="T65" fmla="*/ 84 h 134"/>
                  <a:gd name="T66" fmla="*/ 22 w 117"/>
                  <a:gd name="T67" fmla="*/ 125 h 134"/>
                  <a:gd name="T68" fmla="*/ 17 w 117"/>
                  <a:gd name="T69" fmla="*/ 125 h 134"/>
                  <a:gd name="T70" fmla="*/ 0 w 117"/>
                  <a:gd name="T71" fmla="*/ 134 h 134"/>
                  <a:gd name="T72" fmla="*/ 46 w 117"/>
                  <a:gd name="T73" fmla="*/ 11 h 134"/>
                  <a:gd name="T74" fmla="*/ 51 w 117"/>
                  <a:gd name="T75" fmla="*/ 9 h 134"/>
                  <a:gd name="T76" fmla="*/ 54 w 117"/>
                  <a:gd name="T77" fmla="*/ 9 h 134"/>
                  <a:gd name="T78" fmla="*/ 56 w 117"/>
                  <a:gd name="T79" fmla="*/ 11 h 134"/>
                  <a:gd name="T80" fmla="*/ 75 w 117"/>
                  <a:gd name="T81" fmla="*/ 45 h 134"/>
                  <a:gd name="T82" fmla="*/ 75 w 117"/>
                  <a:gd name="T83" fmla="*/ 47 h 134"/>
                  <a:gd name="T84" fmla="*/ 68 w 117"/>
                  <a:gd name="T85" fmla="*/ 50 h 134"/>
                  <a:gd name="T86" fmla="*/ 49 w 117"/>
                  <a:gd name="T87" fmla="*/ 14 h 134"/>
                  <a:gd name="T88" fmla="*/ 46 w 117"/>
                  <a:gd name="T89" fmla="*/ 11 h 134"/>
                  <a:gd name="T90" fmla="*/ 46 w 117"/>
                  <a:gd name="T91" fmla="*/ 1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34">
                    <a:moveTo>
                      <a:pt x="0" y="134"/>
                    </a:moveTo>
                    <a:cubicBezTo>
                      <a:pt x="108" y="134"/>
                      <a:pt x="108" y="134"/>
                      <a:pt x="108" y="134"/>
                    </a:cubicBezTo>
                    <a:cubicBezTo>
                      <a:pt x="108" y="124"/>
                      <a:pt x="101" y="125"/>
                      <a:pt x="92" y="125"/>
                    </a:cubicBezTo>
                    <a:cubicBezTo>
                      <a:pt x="92" y="109"/>
                      <a:pt x="92" y="109"/>
                      <a:pt x="92" y="109"/>
                    </a:cubicBezTo>
                    <a:cubicBezTo>
                      <a:pt x="92" y="104"/>
                      <a:pt x="92" y="104"/>
                      <a:pt x="92" y="104"/>
                    </a:cubicBezTo>
                    <a:cubicBezTo>
                      <a:pt x="92" y="102"/>
                      <a:pt x="93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117" y="100"/>
                      <a:pt x="117" y="100"/>
                      <a:pt x="117" y="100"/>
                    </a:cubicBezTo>
                    <a:cubicBezTo>
                      <a:pt x="117" y="92"/>
                      <a:pt x="117" y="92"/>
                      <a:pt x="117" y="92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50" y="92"/>
                      <a:pt x="50" y="92"/>
                      <a:pt x="50" y="92"/>
                    </a:cubicBezTo>
                    <a:cubicBezTo>
                      <a:pt x="50" y="100"/>
                      <a:pt x="50" y="100"/>
                      <a:pt x="50" y="100"/>
                    </a:cubicBezTo>
                    <a:cubicBezTo>
                      <a:pt x="71" y="100"/>
                      <a:pt x="71" y="100"/>
                      <a:pt x="71" y="100"/>
                    </a:cubicBezTo>
                    <a:cubicBezTo>
                      <a:pt x="73" y="100"/>
                      <a:pt x="75" y="102"/>
                      <a:pt x="75" y="104"/>
                    </a:cubicBezTo>
                    <a:cubicBezTo>
                      <a:pt x="75" y="109"/>
                      <a:pt x="75" y="109"/>
                      <a:pt x="75" y="109"/>
                    </a:cubicBezTo>
                    <a:cubicBezTo>
                      <a:pt x="69" y="114"/>
                      <a:pt x="58" y="117"/>
                      <a:pt x="50" y="117"/>
                    </a:cubicBezTo>
                    <a:cubicBezTo>
                      <a:pt x="32" y="117"/>
                      <a:pt x="17" y="102"/>
                      <a:pt x="17" y="84"/>
                    </a:cubicBezTo>
                    <a:cubicBezTo>
                      <a:pt x="17" y="67"/>
                      <a:pt x="29" y="53"/>
                      <a:pt x="46" y="5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7" y="72"/>
                      <a:pt x="62" y="74"/>
                      <a:pt x="66" y="72"/>
                    </a:cubicBezTo>
                    <a:cubicBezTo>
                      <a:pt x="66" y="72"/>
                      <a:pt x="66" y="72"/>
                      <a:pt x="66" y="72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5" y="63"/>
                      <a:pt x="87" y="58"/>
                      <a:pt x="85" y="5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2"/>
                      <a:pt x="57" y="1"/>
                      <a:pt x="56" y="1"/>
                    </a:cubicBezTo>
                    <a:cubicBezTo>
                      <a:pt x="55" y="0"/>
                      <a:pt x="54" y="0"/>
                      <a:pt x="53" y="1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8" y="13"/>
                      <a:pt x="27" y="15"/>
                      <a:pt x="28" y="17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16" y="41"/>
                      <a:pt x="0" y="60"/>
                      <a:pt x="0" y="84"/>
                    </a:cubicBezTo>
                    <a:cubicBezTo>
                      <a:pt x="0" y="101"/>
                      <a:pt x="9" y="116"/>
                      <a:pt x="22" y="125"/>
                    </a:cubicBezTo>
                    <a:cubicBezTo>
                      <a:pt x="17" y="125"/>
                      <a:pt x="17" y="125"/>
                      <a:pt x="17" y="125"/>
                    </a:cubicBezTo>
                    <a:cubicBezTo>
                      <a:pt x="8" y="125"/>
                      <a:pt x="0" y="124"/>
                      <a:pt x="0" y="134"/>
                    </a:cubicBezTo>
                    <a:close/>
                    <a:moveTo>
                      <a:pt x="46" y="11"/>
                    </a:moveTo>
                    <a:cubicBezTo>
                      <a:pt x="51" y="9"/>
                      <a:pt x="51" y="9"/>
                      <a:pt x="51" y="9"/>
                    </a:cubicBezTo>
                    <a:cubicBezTo>
                      <a:pt x="52" y="9"/>
                      <a:pt x="53" y="9"/>
                      <a:pt x="54" y="9"/>
                    </a:cubicBezTo>
                    <a:cubicBezTo>
                      <a:pt x="55" y="9"/>
                      <a:pt x="56" y="10"/>
                      <a:pt x="56" y="11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5" y="46"/>
                      <a:pt x="75" y="46"/>
                      <a:pt x="75" y="47"/>
                    </a:cubicBezTo>
                    <a:cubicBezTo>
                      <a:pt x="68" y="50"/>
                      <a:pt x="68" y="50"/>
                      <a:pt x="68" y="50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8" y="13"/>
                      <a:pt x="47" y="12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iŝliďe">
                <a:extLst>
                  <a:ext uri="{FF2B5EF4-FFF2-40B4-BE49-F238E27FC236}">
                    <a16:creationId xmlns:a16="http://schemas.microsoft.com/office/drawing/2014/main" xmlns="" id="{AD269B4B-20C8-4062-9F64-D478B4F5AD26}"/>
                  </a:ext>
                </a:extLst>
              </p:cNvPr>
              <p:cNvSpPr/>
              <p:nvPr/>
            </p:nvSpPr>
            <p:spPr bwMode="auto">
              <a:xfrm>
                <a:off x="8680539" y="4458850"/>
                <a:ext cx="274673" cy="273360"/>
              </a:xfrm>
              <a:custGeom>
                <a:avLst/>
                <a:gdLst>
                  <a:gd name="T0" fmla="*/ 101 w 101"/>
                  <a:gd name="T1" fmla="*/ 28 h 100"/>
                  <a:gd name="T2" fmla="*/ 73 w 101"/>
                  <a:gd name="T3" fmla="*/ 0 h 100"/>
                  <a:gd name="T4" fmla="*/ 50 w 101"/>
                  <a:gd name="T5" fmla="*/ 13 h 100"/>
                  <a:gd name="T6" fmla="*/ 27 w 101"/>
                  <a:gd name="T7" fmla="*/ 0 h 100"/>
                  <a:gd name="T8" fmla="*/ 0 w 101"/>
                  <a:gd name="T9" fmla="*/ 28 h 100"/>
                  <a:gd name="T10" fmla="*/ 50 w 101"/>
                  <a:gd name="T11" fmla="*/ 100 h 100"/>
                  <a:gd name="T12" fmla="*/ 101 w 101"/>
                  <a:gd name="T13" fmla="*/ 2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100">
                    <a:moveTo>
                      <a:pt x="101" y="28"/>
                    </a:moveTo>
                    <a:cubicBezTo>
                      <a:pt x="101" y="12"/>
                      <a:pt x="88" y="0"/>
                      <a:pt x="73" y="0"/>
                    </a:cubicBezTo>
                    <a:cubicBezTo>
                      <a:pt x="64" y="0"/>
                      <a:pt x="55" y="5"/>
                      <a:pt x="50" y="13"/>
                    </a:cubicBezTo>
                    <a:cubicBezTo>
                      <a:pt x="46" y="5"/>
                      <a:pt x="37" y="0"/>
                      <a:pt x="27" y="0"/>
                    </a:cubicBezTo>
                    <a:cubicBezTo>
                      <a:pt x="12" y="0"/>
                      <a:pt x="0" y="12"/>
                      <a:pt x="0" y="28"/>
                    </a:cubicBezTo>
                    <a:cubicBezTo>
                      <a:pt x="0" y="56"/>
                      <a:pt x="50" y="100"/>
                      <a:pt x="50" y="100"/>
                    </a:cubicBezTo>
                    <a:cubicBezTo>
                      <a:pt x="50" y="100"/>
                      <a:pt x="101" y="53"/>
                      <a:pt x="101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ï$ľîḋê">
                <a:extLst>
                  <a:ext uri="{FF2B5EF4-FFF2-40B4-BE49-F238E27FC236}">
                    <a16:creationId xmlns:a16="http://schemas.microsoft.com/office/drawing/2014/main" xmlns="" id="{1A38EF08-4C9E-4F05-B6BB-F8828890AF52}"/>
                  </a:ext>
                </a:extLst>
              </p:cNvPr>
              <p:cNvSpPr/>
              <p:nvPr/>
            </p:nvSpPr>
            <p:spPr bwMode="auto">
              <a:xfrm>
                <a:off x="8642427" y="3704482"/>
                <a:ext cx="155079" cy="310158"/>
              </a:xfrm>
              <a:custGeom>
                <a:avLst/>
                <a:gdLst>
                  <a:gd name="T0" fmla="*/ 43 w 57"/>
                  <a:gd name="T1" fmla="*/ 61 h 114"/>
                  <a:gd name="T2" fmla="*/ 43 w 57"/>
                  <a:gd name="T3" fmla="*/ 50 h 114"/>
                  <a:gd name="T4" fmla="*/ 43 w 57"/>
                  <a:gd name="T5" fmla="*/ 14 h 114"/>
                  <a:gd name="T6" fmla="*/ 29 w 57"/>
                  <a:gd name="T7" fmla="*/ 0 h 114"/>
                  <a:gd name="T8" fmla="*/ 15 w 57"/>
                  <a:gd name="T9" fmla="*/ 14 h 114"/>
                  <a:gd name="T10" fmla="*/ 15 w 57"/>
                  <a:gd name="T11" fmla="*/ 50 h 114"/>
                  <a:gd name="T12" fmla="*/ 15 w 57"/>
                  <a:gd name="T13" fmla="*/ 61 h 114"/>
                  <a:gd name="T14" fmla="*/ 0 w 57"/>
                  <a:gd name="T15" fmla="*/ 86 h 114"/>
                  <a:gd name="T16" fmla="*/ 29 w 57"/>
                  <a:gd name="T17" fmla="*/ 114 h 114"/>
                  <a:gd name="T18" fmla="*/ 57 w 57"/>
                  <a:gd name="T19" fmla="*/ 86 h 114"/>
                  <a:gd name="T20" fmla="*/ 43 w 57"/>
                  <a:gd name="T21" fmla="*/ 61 h 114"/>
                  <a:gd name="T22" fmla="*/ 22 w 57"/>
                  <a:gd name="T23" fmla="*/ 43 h 114"/>
                  <a:gd name="T24" fmla="*/ 29 w 57"/>
                  <a:gd name="T25" fmla="*/ 43 h 114"/>
                  <a:gd name="T26" fmla="*/ 29 w 57"/>
                  <a:gd name="T27" fmla="*/ 36 h 114"/>
                  <a:gd name="T28" fmla="*/ 22 w 57"/>
                  <a:gd name="T29" fmla="*/ 36 h 114"/>
                  <a:gd name="T30" fmla="*/ 22 w 57"/>
                  <a:gd name="T31" fmla="*/ 29 h 114"/>
                  <a:gd name="T32" fmla="*/ 29 w 57"/>
                  <a:gd name="T33" fmla="*/ 29 h 114"/>
                  <a:gd name="T34" fmla="*/ 29 w 57"/>
                  <a:gd name="T35" fmla="*/ 21 h 114"/>
                  <a:gd name="T36" fmla="*/ 22 w 57"/>
                  <a:gd name="T37" fmla="*/ 21 h 114"/>
                  <a:gd name="T38" fmla="*/ 22 w 57"/>
                  <a:gd name="T39" fmla="*/ 14 h 114"/>
                  <a:gd name="T40" fmla="*/ 29 w 57"/>
                  <a:gd name="T41" fmla="*/ 7 h 114"/>
                  <a:gd name="T42" fmla="*/ 36 w 57"/>
                  <a:gd name="T43" fmla="*/ 14 h 114"/>
                  <a:gd name="T44" fmla="*/ 36 w 57"/>
                  <a:gd name="T45" fmla="*/ 50 h 114"/>
                  <a:gd name="T46" fmla="*/ 22 w 57"/>
                  <a:gd name="T47" fmla="*/ 50 h 114"/>
                  <a:gd name="T48" fmla="*/ 22 w 57"/>
                  <a:gd name="T49" fmla="*/ 43 h 114"/>
                  <a:gd name="T50" fmla="*/ 29 w 57"/>
                  <a:gd name="T51" fmla="*/ 107 h 114"/>
                  <a:gd name="T52" fmla="*/ 8 w 57"/>
                  <a:gd name="T53" fmla="*/ 86 h 114"/>
                  <a:gd name="T54" fmla="*/ 8 w 57"/>
                  <a:gd name="T55" fmla="*/ 82 h 114"/>
                  <a:gd name="T56" fmla="*/ 29 w 57"/>
                  <a:gd name="T57" fmla="*/ 100 h 114"/>
                  <a:gd name="T58" fmla="*/ 50 w 57"/>
                  <a:gd name="T59" fmla="*/ 82 h 114"/>
                  <a:gd name="T60" fmla="*/ 50 w 57"/>
                  <a:gd name="T61" fmla="*/ 86 h 114"/>
                  <a:gd name="T62" fmla="*/ 29 w 57"/>
                  <a:gd name="T63" fmla="*/ 10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" h="114">
                    <a:moveTo>
                      <a:pt x="43" y="61"/>
                    </a:moveTo>
                    <a:cubicBezTo>
                      <a:pt x="43" y="50"/>
                      <a:pt x="43" y="50"/>
                      <a:pt x="43" y="50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6"/>
                      <a:pt x="37" y="0"/>
                      <a:pt x="29" y="0"/>
                    </a:cubicBezTo>
                    <a:cubicBezTo>
                      <a:pt x="21" y="0"/>
                      <a:pt x="15" y="6"/>
                      <a:pt x="15" y="14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6" y="66"/>
                      <a:pt x="0" y="75"/>
                      <a:pt x="0" y="86"/>
                    </a:cubicBezTo>
                    <a:cubicBezTo>
                      <a:pt x="0" y="101"/>
                      <a:pt x="13" y="114"/>
                      <a:pt x="29" y="114"/>
                    </a:cubicBezTo>
                    <a:cubicBezTo>
                      <a:pt x="45" y="114"/>
                      <a:pt x="57" y="101"/>
                      <a:pt x="57" y="86"/>
                    </a:cubicBezTo>
                    <a:cubicBezTo>
                      <a:pt x="57" y="75"/>
                      <a:pt x="52" y="66"/>
                      <a:pt x="43" y="61"/>
                    </a:cubicBezTo>
                    <a:close/>
                    <a:moveTo>
                      <a:pt x="22" y="43"/>
                    </a:move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0"/>
                      <a:pt x="25" y="7"/>
                      <a:pt x="29" y="7"/>
                    </a:cubicBezTo>
                    <a:cubicBezTo>
                      <a:pt x="33" y="7"/>
                      <a:pt x="36" y="10"/>
                      <a:pt x="36" y="14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22" y="50"/>
                      <a:pt x="22" y="50"/>
                      <a:pt x="22" y="50"/>
                    </a:cubicBezTo>
                    <a:lnTo>
                      <a:pt x="22" y="43"/>
                    </a:lnTo>
                    <a:close/>
                    <a:moveTo>
                      <a:pt x="29" y="107"/>
                    </a:moveTo>
                    <a:cubicBezTo>
                      <a:pt x="17" y="107"/>
                      <a:pt x="8" y="97"/>
                      <a:pt x="8" y="86"/>
                    </a:cubicBezTo>
                    <a:cubicBezTo>
                      <a:pt x="8" y="84"/>
                      <a:pt x="8" y="83"/>
                      <a:pt x="8" y="82"/>
                    </a:cubicBezTo>
                    <a:cubicBezTo>
                      <a:pt x="10" y="92"/>
                      <a:pt x="18" y="100"/>
                      <a:pt x="29" y="100"/>
                    </a:cubicBezTo>
                    <a:cubicBezTo>
                      <a:pt x="40" y="100"/>
                      <a:pt x="48" y="92"/>
                      <a:pt x="50" y="82"/>
                    </a:cubicBezTo>
                    <a:cubicBezTo>
                      <a:pt x="50" y="83"/>
                      <a:pt x="50" y="84"/>
                      <a:pt x="50" y="86"/>
                    </a:cubicBezTo>
                    <a:cubicBezTo>
                      <a:pt x="50" y="97"/>
                      <a:pt x="41" y="107"/>
                      <a:pt x="29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iṡļïďe">
                <a:extLst>
                  <a:ext uri="{FF2B5EF4-FFF2-40B4-BE49-F238E27FC236}">
                    <a16:creationId xmlns:a16="http://schemas.microsoft.com/office/drawing/2014/main" xmlns="" id="{BA41AB6E-966A-4A4C-BB11-0DAD6CC8D1FC}"/>
                  </a:ext>
                </a:extLst>
              </p:cNvPr>
              <p:cNvSpPr/>
              <p:nvPr/>
            </p:nvSpPr>
            <p:spPr bwMode="auto">
              <a:xfrm>
                <a:off x="8200846" y="4270915"/>
                <a:ext cx="109080" cy="226047"/>
              </a:xfrm>
              <a:custGeom>
                <a:avLst/>
                <a:gdLst>
                  <a:gd name="T0" fmla="*/ 62 w 83"/>
                  <a:gd name="T1" fmla="*/ 0 h 172"/>
                  <a:gd name="T2" fmla="*/ 44 w 83"/>
                  <a:gd name="T3" fmla="*/ 77 h 172"/>
                  <a:gd name="T4" fmla="*/ 83 w 83"/>
                  <a:gd name="T5" fmla="*/ 77 h 172"/>
                  <a:gd name="T6" fmla="*/ 25 w 83"/>
                  <a:gd name="T7" fmla="*/ 172 h 172"/>
                  <a:gd name="T8" fmla="*/ 44 w 83"/>
                  <a:gd name="T9" fmla="*/ 102 h 172"/>
                  <a:gd name="T10" fmla="*/ 0 w 83"/>
                  <a:gd name="T11" fmla="*/ 102 h 172"/>
                  <a:gd name="T12" fmla="*/ 62 w 83"/>
                  <a:gd name="T13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72">
                    <a:moveTo>
                      <a:pt x="62" y="0"/>
                    </a:moveTo>
                    <a:lnTo>
                      <a:pt x="44" y="77"/>
                    </a:lnTo>
                    <a:lnTo>
                      <a:pt x="83" y="77"/>
                    </a:lnTo>
                    <a:lnTo>
                      <a:pt x="25" y="172"/>
                    </a:lnTo>
                    <a:lnTo>
                      <a:pt x="44" y="102"/>
                    </a:lnTo>
                    <a:lnTo>
                      <a:pt x="0" y="102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íSḷiďê">
                <a:extLst>
                  <a:ext uri="{FF2B5EF4-FFF2-40B4-BE49-F238E27FC236}">
                    <a16:creationId xmlns:a16="http://schemas.microsoft.com/office/drawing/2014/main" xmlns="" id="{9EA05728-96B6-4AC8-AC52-4DA54EE3C833}"/>
                  </a:ext>
                </a:extLst>
              </p:cNvPr>
              <p:cNvSpPr/>
              <p:nvPr/>
            </p:nvSpPr>
            <p:spPr bwMode="auto">
              <a:xfrm>
                <a:off x="7062724" y="4475935"/>
                <a:ext cx="155079" cy="127480"/>
              </a:xfrm>
              <a:custGeom>
                <a:avLst/>
                <a:gdLst>
                  <a:gd name="T0" fmla="*/ 57 w 57"/>
                  <a:gd name="T1" fmla="*/ 6 h 47"/>
                  <a:gd name="T2" fmla="*/ 50 w 57"/>
                  <a:gd name="T3" fmla="*/ 8 h 47"/>
                  <a:gd name="T4" fmla="*/ 55 w 57"/>
                  <a:gd name="T5" fmla="*/ 1 h 47"/>
                  <a:gd name="T6" fmla="*/ 48 w 57"/>
                  <a:gd name="T7" fmla="*/ 4 h 47"/>
                  <a:gd name="T8" fmla="*/ 39 w 57"/>
                  <a:gd name="T9" fmla="*/ 0 h 47"/>
                  <a:gd name="T10" fmla="*/ 28 w 57"/>
                  <a:gd name="T11" fmla="*/ 12 h 47"/>
                  <a:gd name="T12" fmla="*/ 28 w 57"/>
                  <a:gd name="T13" fmla="*/ 15 h 47"/>
                  <a:gd name="T14" fmla="*/ 4 w 57"/>
                  <a:gd name="T15" fmla="*/ 2 h 47"/>
                  <a:gd name="T16" fmla="*/ 2 w 57"/>
                  <a:gd name="T17" fmla="*/ 8 h 47"/>
                  <a:gd name="T18" fmla="*/ 7 w 57"/>
                  <a:gd name="T19" fmla="*/ 18 h 47"/>
                  <a:gd name="T20" fmla="*/ 2 w 57"/>
                  <a:gd name="T21" fmla="*/ 17 h 47"/>
                  <a:gd name="T22" fmla="*/ 2 w 57"/>
                  <a:gd name="T23" fmla="*/ 17 h 47"/>
                  <a:gd name="T24" fmla="*/ 11 w 57"/>
                  <a:gd name="T25" fmla="*/ 28 h 47"/>
                  <a:gd name="T26" fmla="*/ 8 w 57"/>
                  <a:gd name="T27" fmla="*/ 29 h 47"/>
                  <a:gd name="T28" fmla="*/ 6 w 57"/>
                  <a:gd name="T29" fmla="*/ 28 h 47"/>
                  <a:gd name="T30" fmla="*/ 17 w 57"/>
                  <a:gd name="T31" fmla="*/ 36 h 47"/>
                  <a:gd name="T32" fmla="*/ 3 w 57"/>
                  <a:gd name="T33" fmla="*/ 41 h 47"/>
                  <a:gd name="T34" fmla="*/ 0 w 57"/>
                  <a:gd name="T35" fmla="*/ 41 h 47"/>
                  <a:gd name="T36" fmla="*/ 18 w 57"/>
                  <a:gd name="T37" fmla="*/ 47 h 47"/>
                  <a:gd name="T38" fmla="*/ 51 w 57"/>
                  <a:gd name="T39" fmla="*/ 13 h 47"/>
                  <a:gd name="T40" fmla="*/ 51 w 57"/>
                  <a:gd name="T41" fmla="*/ 12 h 47"/>
                  <a:gd name="T42" fmla="*/ 57 w 57"/>
                  <a:gd name="T43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7" h="47">
                    <a:moveTo>
                      <a:pt x="57" y="6"/>
                    </a:moveTo>
                    <a:cubicBezTo>
                      <a:pt x="55" y="7"/>
                      <a:pt x="52" y="7"/>
                      <a:pt x="50" y="8"/>
                    </a:cubicBezTo>
                    <a:cubicBezTo>
                      <a:pt x="52" y="6"/>
                      <a:pt x="54" y="4"/>
                      <a:pt x="55" y="1"/>
                    </a:cubicBezTo>
                    <a:cubicBezTo>
                      <a:pt x="53" y="3"/>
                      <a:pt x="50" y="3"/>
                      <a:pt x="48" y="4"/>
                    </a:cubicBezTo>
                    <a:cubicBezTo>
                      <a:pt x="46" y="2"/>
                      <a:pt x="43" y="0"/>
                      <a:pt x="39" y="0"/>
                    </a:cubicBezTo>
                    <a:cubicBezTo>
                      <a:pt x="33" y="0"/>
                      <a:pt x="28" y="6"/>
                      <a:pt x="28" y="12"/>
                    </a:cubicBezTo>
                    <a:cubicBezTo>
                      <a:pt x="28" y="13"/>
                      <a:pt x="28" y="14"/>
                      <a:pt x="28" y="15"/>
                    </a:cubicBezTo>
                    <a:cubicBezTo>
                      <a:pt x="18" y="14"/>
                      <a:pt x="10" y="10"/>
                      <a:pt x="4" y="2"/>
                    </a:cubicBezTo>
                    <a:cubicBezTo>
                      <a:pt x="3" y="4"/>
                      <a:pt x="2" y="6"/>
                      <a:pt x="2" y="8"/>
                    </a:cubicBezTo>
                    <a:cubicBezTo>
                      <a:pt x="2" y="12"/>
                      <a:pt x="4" y="16"/>
                      <a:pt x="7" y="18"/>
                    </a:cubicBezTo>
                    <a:cubicBezTo>
                      <a:pt x="6" y="18"/>
                      <a:pt x="4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22"/>
                      <a:pt x="6" y="27"/>
                      <a:pt x="11" y="28"/>
                    </a:cubicBezTo>
                    <a:cubicBezTo>
                      <a:pt x="11" y="28"/>
                      <a:pt x="9" y="29"/>
                      <a:pt x="8" y="29"/>
                    </a:cubicBezTo>
                    <a:cubicBezTo>
                      <a:pt x="8" y="29"/>
                      <a:pt x="7" y="28"/>
                      <a:pt x="6" y="28"/>
                    </a:cubicBezTo>
                    <a:cubicBezTo>
                      <a:pt x="8" y="33"/>
                      <a:pt x="12" y="36"/>
                      <a:pt x="17" y="36"/>
                    </a:cubicBezTo>
                    <a:cubicBezTo>
                      <a:pt x="13" y="40"/>
                      <a:pt x="8" y="41"/>
                      <a:pt x="3" y="41"/>
                    </a:cubicBezTo>
                    <a:cubicBezTo>
                      <a:pt x="2" y="41"/>
                      <a:pt x="1" y="41"/>
                      <a:pt x="0" y="41"/>
                    </a:cubicBezTo>
                    <a:cubicBezTo>
                      <a:pt x="5" y="45"/>
                      <a:pt x="11" y="47"/>
                      <a:pt x="18" y="47"/>
                    </a:cubicBezTo>
                    <a:cubicBezTo>
                      <a:pt x="39" y="47"/>
                      <a:pt x="51" y="29"/>
                      <a:pt x="51" y="13"/>
                    </a:cubicBezTo>
                    <a:cubicBezTo>
                      <a:pt x="51" y="13"/>
                      <a:pt x="51" y="12"/>
                      <a:pt x="51" y="12"/>
                    </a:cubicBezTo>
                    <a:cubicBezTo>
                      <a:pt x="53" y="10"/>
                      <a:pt x="55" y="8"/>
                      <a:pt x="5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ísľïḑe">
                <a:extLst>
                  <a:ext uri="{FF2B5EF4-FFF2-40B4-BE49-F238E27FC236}">
                    <a16:creationId xmlns:a16="http://schemas.microsoft.com/office/drawing/2014/main" xmlns="" id="{2A9EF265-2BB6-413F-A481-E3546DD42A78}"/>
                  </a:ext>
                </a:extLst>
              </p:cNvPr>
              <p:cNvSpPr/>
              <p:nvPr/>
            </p:nvSpPr>
            <p:spPr bwMode="auto">
              <a:xfrm>
                <a:off x="7672526" y="3686083"/>
                <a:ext cx="294387" cy="343013"/>
              </a:xfrm>
              <a:custGeom>
                <a:avLst/>
                <a:gdLst>
                  <a:gd name="T0" fmla="*/ 95 w 108"/>
                  <a:gd name="T1" fmla="*/ 8 h 126"/>
                  <a:gd name="T2" fmla="*/ 94 w 108"/>
                  <a:gd name="T3" fmla="*/ 7 h 126"/>
                  <a:gd name="T4" fmla="*/ 71 w 108"/>
                  <a:gd name="T5" fmla="*/ 4 h 126"/>
                  <a:gd name="T6" fmla="*/ 48 w 108"/>
                  <a:gd name="T7" fmla="*/ 37 h 126"/>
                  <a:gd name="T8" fmla="*/ 52 w 108"/>
                  <a:gd name="T9" fmla="*/ 53 h 126"/>
                  <a:gd name="T10" fmla="*/ 44 w 108"/>
                  <a:gd name="T11" fmla="*/ 64 h 126"/>
                  <a:gd name="T12" fmla="*/ 27 w 108"/>
                  <a:gd name="T13" fmla="*/ 64 h 126"/>
                  <a:gd name="T14" fmla="*/ 3 w 108"/>
                  <a:gd name="T15" fmla="*/ 97 h 126"/>
                  <a:gd name="T16" fmla="*/ 13 w 108"/>
                  <a:gd name="T17" fmla="*/ 117 h 126"/>
                  <a:gd name="T18" fmla="*/ 14 w 108"/>
                  <a:gd name="T19" fmla="*/ 118 h 126"/>
                  <a:gd name="T20" fmla="*/ 37 w 108"/>
                  <a:gd name="T21" fmla="*/ 121 h 126"/>
                  <a:gd name="T22" fmla="*/ 61 w 108"/>
                  <a:gd name="T23" fmla="*/ 88 h 126"/>
                  <a:gd name="T24" fmla="*/ 54 w 108"/>
                  <a:gd name="T25" fmla="*/ 71 h 126"/>
                  <a:gd name="T26" fmla="*/ 62 w 108"/>
                  <a:gd name="T27" fmla="*/ 60 h 126"/>
                  <a:gd name="T28" fmla="*/ 81 w 108"/>
                  <a:gd name="T29" fmla="*/ 61 h 126"/>
                  <a:gd name="T30" fmla="*/ 105 w 108"/>
                  <a:gd name="T31" fmla="*/ 29 h 126"/>
                  <a:gd name="T32" fmla="*/ 95 w 108"/>
                  <a:gd name="T33" fmla="*/ 8 h 126"/>
                  <a:gd name="T34" fmla="*/ 49 w 108"/>
                  <a:gd name="T35" fmla="*/ 89 h 126"/>
                  <a:gd name="T36" fmla="*/ 33 w 108"/>
                  <a:gd name="T37" fmla="*/ 110 h 126"/>
                  <a:gd name="T38" fmla="*/ 20 w 108"/>
                  <a:gd name="T39" fmla="*/ 109 h 126"/>
                  <a:gd name="T40" fmla="*/ 20 w 108"/>
                  <a:gd name="T41" fmla="*/ 108 h 126"/>
                  <a:gd name="T42" fmla="*/ 15 w 108"/>
                  <a:gd name="T43" fmla="*/ 96 h 126"/>
                  <a:gd name="T44" fmla="*/ 30 w 108"/>
                  <a:gd name="T45" fmla="*/ 75 h 126"/>
                  <a:gd name="T46" fmla="*/ 37 w 108"/>
                  <a:gd name="T47" fmla="*/ 73 h 126"/>
                  <a:gd name="T48" fmla="*/ 37 w 108"/>
                  <a:gd name="T49" fmla="*/ 74 h 126"/>
                  <a:gd name="T50" fmla="*/ 38 w 108"/>
                  <a:gd name="T51" fmla="*/ 82 h 126"/>
                  <a:gd name="T52" fmla="*/ 39 w 108"/>
                  <a:gd name="T53" fmla="*/ 82 h 126"/>
                  <a:gd name="T54" fmla="*/ 47 w 108"/>
                  <a:gd name="T55" fmla="*/ 81 h 126"/>
                  <a:gd name="T56" fmla="*/ 48 w 108"/>
                  <a:gd name="T57" fmla="*/ 80 h 126"/>
                  <a:gd name="T58" fmla="*/ 49 w 108"/>
                  <a:gd name="T59" fmla="*/ 89 h 126"/>
                  <a:gd name="T60" fmla="*/ 93 w 108"/>
                  <a:gd name="T61" fmla="*/ 29 h 126"/>
                  <a:gd name="T62" fmla="*/ 78 w 108"/>
                  <a:gd name="T63" fmla="*/ 50 h 126"/>
                  <a:gd name="T64" fmla="*/ 68 w 108"/>
                  <a:gd name="T65" fmla="*/ 51 h 126"/>
                  <a:gd name="T66" fmla="*/ 66 w 108"/>
                  <a:gd name="T67" fmla="*/ 44 h 126"/>
                  <a:gd name="T68" fmla="*/ 66 w 108"/>
                  <a:gd name="T69" fmla="*/ 44 h 126"/>
                  <a:gd name="T70" fmla="*/ 59 w 108"/>
                  <a:gd name="T71" fmla="*/ 43 h 126"/>
                  <a:gd name="T72" fmla="*/ 59 w 108"/>
                  <a:gd name="T73" fmla="*/ 37 h 126"/>
                  <a:gd name="T74" fmla="*/ 75 w 108"/>
                  <a:gd name="T75" fmla="*/ 16 h 126"/>
                  <a:gd name="T76" fmla="*/ 88 w 108"/>
                  <a:gd name="T77" fmla="*/ 17 h 126"/>
                  <a:gd name="T78" fmla="*/ 88 w 108"/>
                  <a:gd name="T79" fmla="*/ 17 h 126"/>
                  <a:gd name="T80" fmla="*/ 93 w 108"/>
                  <a:gd name="T81" fmla="*/ 2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8" h="126">
                    <a:moveTo>
                      <a:pt x="95" y="8"/>
                    </a:moveTo>
                    <a:cubicBezTo>
                      <a:pt x="94" y="7"/>
                      <a:pt x="94" y="7"/>
                      <a:pt x="94" y="7"/>
                    </a:cubicBezTo>
                    <a:cubicBezTo>
                      <a:pt x="85" y="1"/>
                      <a:pt x="75" y="0"/>
                      <a:pt x="71" y="4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5" y="41"/>
                      <a:pt x="47" y="47"/>
                      <a:pt x="52" y="53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37" y="60"/>
                      <a:pt x="30" y="60"/>
                      <a:pt x="27" y="64"/>
                    </a:cubicBezTo>
                    <a:cubicBezTo>
                      <a:pt x="3" y="97"/>
                      <a:pt x="3" y="97"/>
                      <a:pt x="3" y="97"/>
                    </a:cubicBezTo>
                    <a:cubicBezTo>
                      <a:pt x="0" y="102"/>
                      <a:pt x="4" y="111"/>
                      <a:pt x="13" y="117"/>
                    </a:cubicBezTo>
                    <a:cubicBezTo>
                      <a:pt x="14" y="118"/>
                      <a:pt x="14" y="118"/>
                      <a:pt x="14" y="118"/>
                    </a:cubicBezTo>
                    <a:cubicBezTo>
                      <a:pt x="23" y="125"/>
                      <a:pt x="33" y="126"/>
                      <a:pt x="37" y="121"/>
                    </a:cubicBezTo>
                    <a:cubicBezTo>
                      <a:pt x="61" y="88"/>
                      <a:pt x="61" y="88"/>
                      <a:pt x="61" y="88"/>
                    </a:cubicBezTo>
                    <a:cubicBezTo>
                      <a:pt x="64" y="84"/>
                      <a:pt x="61" y="77"/>
                      <a:pt x="54" y="71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70" y="65"/>
                      <a:pt x="78" y="66"/>
                      <a:pt x="81" y="61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8" y="24"/>
                      <a:pt x="104" y="15"/>
                      <a:pt x="95" y="8"/>
                    </a:cubicBezTo>
                    <a:close/>
                    <a:moveTo>
                      <a:pt x="49" y="89"/>
                    </a:moveTo>
                    <a:cubicBezTo>
                      <a:pt x="33" y="110"/>
                      <a:pt x="33" y="110"/>
                      <a:pt x="33" y="110"/>
                    </a:cubicBezTo>
                    <a:cubicBezTo>
                      <a:pt x="31" y="113"/>
                      <a:pt x="25" y="113"/>
                      <a:pt x="20" y="109"/>
                    </a:cubicBezTo>
                    <a:cubicBezTo>
                      <a:pt x="20" y="108"/>
                      <a:pt x="20" y="108"/>
                      <a:pt x="20" y="108"/>
                    </a:cubicBezTo>
                    <a:cubicBezTo>
                      <a:pt x="15" y="105"/>
                      <a:pt x="13" y="99"/>
                      <a:pt x="15" y="96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2" y="74"/>
                      <a:pt x="34" y="73"/>
                      <a:pt x="37" y="73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5" y="76"/>
                      <a:pt x="36" y="80"/>
                      <a:pt x="38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41" y="84"/>
                      <a:pt x="45" y="84"/>
                      <a:pt x="47" y="81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50" y="83"/>
                      <a:pt x="50" y="87"/>
                      <a:pt x="49" y="89"/>
                    </a:cubicBezTo>
                    <a:close/>
                    <a:moveTo>
                      <a:pt x="93" y="29"/>
                    </a:moveTo>
                    <a:cubicBezTo>
                      <a:pt x="78" y="50"/>
                      <a:pt x="78" y="50"/>
                      <a:pt x="78" y="50"/>
                    </a:cubicBezTo>
                    <a:cubicBezTo>
                      <a:pt x="76" y="53"/>
                      <a:pt x="72" y="53"/>
                      <a:pt x="68" y="51"/>
                    </a:cubicBezTo>
                    <a:cubicBezTo>
                      <a:pt x="69" y="49"/>
                      <a:pt x="68" y="46"/>
                      <a:pt x="66" y="44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4" y="42"/>
                      <a:pt x="61" y="42"/>
                      <a:pt x="59" y="43"/>
                    </a:cubicBezTo>
                    <a:cubicBezTo>
                      <a:pt x="58" y="41"/>
                      <a:pt x="58" y="38"/>
                      <a:pt x="59" y="37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7" y="13"/>
                      <a:pt x="83" y="13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93" y="21"/>
                      <a:pt x="95" y="26"/>
                      <a:pt x="93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38" name="iṡľiďê">
                <a:extLst>
                  <a:ext uri="{FF2B5EF4-FFF2-40B4-BE49-F238E27FC236}">
                    <a16:creationId xmlns:a16="http://schemas.microsoft.com/office/drawing/2014/main" xmlns="" id="{2B09AC3F-5DAF-4104-B383-1DFDB0BC4224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369194" y="2440194"/>
                <a:ext cx="197135" cy="215533"/>
                <a:chOff x="9617427" y="1803273"/>
                <a:chExt cx="260400" cy="28470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09" name="íś1íḍe">
                  <a:extLst>
                    <a:ext uri="{FF2B5EF4-FFF2-40B4-BE49-F238E27FC236}">
                      <a16:creationId xmlns:a16="http://schemas.microsoft.com/office/drawing/2014/main" xmlns="" id="{C9739E2C-426F-403D-9097-B15E4F08F072}"/>
                    </a:ext>
                  </a:extLst>
                </p:cNvPr>
                <p:cNvSpPr/>
                <p:nvPr/>
              </p:nvSpPr>
              <p:spPr bwMode="auto">
                <a:xfrm>
                  <a:off x="9617427" y="1966456"/>
                  <a:ext cx="109367" cy="121520"/>
                </a:xfrm>
                <a:custGeom>
                  <a:avLst/>
                  <a:gdLst>
                    <a:gd name="T0" fmla="*/ 17 w 63"/>
                    <a:gd name="T1" fmla="*/ 58 h 70"/>
                    <a:gd name="T2" fmla="*/ 0 w 63"/>
                    <a:gd name="T3" fmla="*/ 70 h 70"/>
                    <a:gd name="T4" fmla="*/ 9 w 63"/>
                    <a:gd name="T5" fmla="*/ 51 h 70"/>
                    <a:gd name="T6" fmla="*/ 54 w 63"/>
                    <a:gd name="T7" fmla="*/ 0 h 70"/>
                    <a:gd name="T8" fmla="*/ 63 w 63"/>
                    <a:gd name="T9" fmla="*/ 6 h 70"/>
                    <a:gd name="T10" fmla="*/ 17 w 63"/>
                    <a:gd name="T11" fmla="*/ 58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70">
                      <a:moveTo>
                        <a:pt x="17" y="58"/>
                      </a:moveTo>
                      <a:lnTo>
                        <a:pt x="0" y="70"/>
                      </a:lnTo>
                      <a:lnTo>
                        <a:pt x="9" y="51"/>
                      </a:lnTo>
                      <a:lnTo>
                        <a:pt x="54" y="0"/>
                      </a:lnTo>
                      <a:lnTo>
                        <a:pt x="63" y="6"/>
                      </a:lnTo>
                      <a:lnTo>
                        <a:pt x="17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0" name="iśḷïdé">
                  <a:extLst>
                    <a:ext uri="{FF2B5EF4-FFF2-40B4-BE49-F238E27FC236}">
                      <a16:creationId xmlns:a16="http://schemas.microsoft.com/office/drawing/2014/main" xmlns="" id="{264CC75A-C7A4-4F0D-8D5C-DCDA6B6E117E}"/>
                    </a:ext>
                  </a:extLst>
                </p:cNvPr>
                <p:cNvSpPr/>
                <p:nvPr/>
              </p:nvSpPr>
              <p:spPr bwMode="auto">
                <a:xfrm>
                  <a:off x="9657356" y="1803273"/>
                  <a:ext cx="220471" cy="223943"/>
                </a:xfrm>
                <a:custGeom>
                  <a:avLst/>
                  <a:gdLst>
                    <a:gd name="T0" fmla="*/ 59 w 61"/>
                    <a:gd name="T1" fmla="*/ 20 h 62"/>
                    <a:gd name="T2" fmla="*/ 39 w 61"/>
                    <a:gd name="T3" fmla="*/ 2 h 62"/>
                    <a:gd name="T4" fmla="*/ 33 w 61"/>
                    <a:gd name="T5" fmla="*/ 2 h 62"/>
                    <a:gd name="T6" fmla="*/ 34 w 61"/>
                    <a:gd name="T7" fmla="*/ 7 h 62"/>
                    <a:gd name="T8" fmla="*/ 34 w 61"/>
                    <a:gd name="T9" fmla="*/ 8 h 62"/>
                    <a:gd name="T10" fmla="*/ 17 w 61"/>
                    <a:gd name="T11" fmla="*/ 33 h 62"/>
                    <a:gd name="T12" fmla="*/ 3 w 61"/>
                    <a:gd name="T13" fmla="*/ 30 h 62"/>
                    <a:gd name="T14" fmla="*/ 2 w 61"/>
                    <a:gd name="T15" fmla="*/ 32 h 62"/>
                    <a:gd name="T16" fmla="*/ 34 w 61"/>
                    <a:gd name="T17" fmla="*/ 60 h 62"/>
                    <a:gd name="T18" fmla="*/ 37 w 61"/>
                    <a:gd name="T19" fmla="*/ 59 h 62"/>
                    <a:gd name="T20" fmla="*/ 33 w 61"/>
                    <a:gd name="T21" fmla="*/ 45 h 62"/>
                    <a:gd name="T22" fmla="*/ 54 w 61"/>
                    <a:gd name="T23" fmla="*/ 25 h 62"/>
                    <a:gd name="T24" fmla="*/ 54 w 61"/>
                    <a:gd name="T25" fmla="*/ 25 h 62"/>
                    <a:gd name="T26" fmla="*/ 60 w 61"/>
                    <a:gd name="T27" fmla="*/ 25 h 62"/>
                    <a:gd name="T28" fmla="*/ 59 w 61"/>
                    <a:gd name="T29" fmla="*/ 20 h 62"/>
                    <a:gd name="T30" fmla="*/ 30 w 61"/>
                    <a:gd name="T31" fmla="*/ 44 h 62"/>
                    <a:gd name="T32" fmla="*/ 32 w 61"/>
                    <a:gd name="T33" fmla="*/ 54 h 62"/>
                    <a:gd name="T34" fmla="*/ 25 w 61"/>
                    <a:gd name="T35" fmla="*/ 47 h 62"/>
                    <a:gd name="T36" fmla="*/ 48 w 61"/>
                    <a:gd name="T37" fmla="*/ 21 h 62"/>
                    <a:gd name="T38" fmla="*/ 51 w 61"/>
                    <a:gd name="T39" fmla="*/ 23 h 62"/>
                    <a:gd name="T40" fmla="*/ 30 w 61"/>
                    <a:gd name="T41" fmla="*/ 4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1" h="62">
                      <a:moveTo>
                        <a:pt x="59" y="20"/>
                      </a:moveTo>
                      <a:cubicBezTo>
                        <a:pt x="39" y="2"/>
                        <a:pt x="39" y="2"/>
                        <a:pt x="39" y="2"/>
                      </a:cubicBezTo>
                      <a:cubicBezTo>
                        <a:pt x="37" y="0"/>
                        <a:pt x="35" y="0"/>
                        <a:pt x="33" y="2"/>
                      </a:cubicBezTo>
                      <a:cubicBezTo>
                        <a:pt x="32" y="4"/>
                        <a:pt x="32" y="6"/>
                        <a:pt x="34" y="7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1" y="30"/>
                        <a:pt x="0" y="31"/>
                        <a:pt x="2" y="32"/>
                      </a:cubicBezTo>
                      <a:cubicBezTo>
                        <a:pt x="34" y="60"/>
                        <a:pt x="34" y="60"/>
                        <a:pt x="34" y="60"/>
                      </a:cubicBezTo>
                      <a:cubicBezTo>
                        <a:pt x="36" y="62"/>
                        <a:pt x="37" y="61"/>
                        <a:pt x="37" y="59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54" y="25"/>
                        <a:pt x="54" y="25"/>
                        <a:pt x="54" y="25"/>
                      </a:cubicBezTo>
                      <a:cubicBezTo>
                        <a:pt x="54" y="25"/>
                        <a:pt x="54" y="25"/>
                        <a:pt x="54" y="25"/>
                      </a:cubicBezTo>
                      <a:cubicBezTo>
                        <a:pt x="56" y="27"/>
                        <a:pt x="58" y="27"/>
                        <a:pt x="60" y="25"/>
                      </a:cubicBezTo>
                      <a:cubicBezTo>
                        <a:pt x="61" y="23"/>
                        <a:pt x="61" y="21"/>
                        <a:pt x="59" y="20"/>
                      </a:cubicBezTo>
                      <a:close/>
                      <a:moveTo>
                        <a:pt x="30" y="44"/>
                      </a:move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48" y="21"/>
                        <a:pt x="48" y="21"/>
                        <a:pt x="48" y="21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lnTo>
                        <a:pt x="30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39" name="iṩļïḑê">
                <a:extLst>
                  <a:ext uri="{FF2B5EF4-FFF2-40B4-BE49-F238E27FC236}">
                    <a16:creationId xmlns:a16="http://schemas.microsoft.com/office/drawing/2014/main" xmlns="" id="{941E131B-C6F8-4702-B2CD-86FEE60655B2}"/>
                  </a:ext>
                </a:extLst>
              </p:cNvPr>
              <p:cNvSpPr/>
              <p:nvPr/>
            </p:nvSpPr>
            <p:spPr bwMode="auto">
              <a:xfrm>
                <a:off x="8988068" y="3031597"/>
                <a:ext cx="155079" cy="152450"/>
              </a:xfrm>
              <a:custGeom>
                <a:avLst/>
                <a:gdLst>
                  <a:gd name="connsiteX0" fmla="*/ 105085 w 204847"/>
                  <a:gd name="connsiteY0" fmla="*/ 83575 h 201375"/>
                  <a:gd name="connsiteX1" fmla="*/ 87147 w 204847"/>
                  <a:gd name="connsiteY1" fmla="*/ 101555 h 201375"/>
                  <a:gd name="connsiteX2" fmla="*/ 105085 w 204847"/>
                  <a:gd name="connsiteY2" fmla="*/ 119534 h 201375"/>
                  <a:gd name="connsiteX3" fmla="*/ 123024 w 204847"/>
                  <a:gd name="connsiteY3" fmla="*/ 101555 h 201375"/>
                  <a:gd name="connsiteX4" fmla="*/ 105085 w 204847"/>
                  <a:gd name="connsiteY4" fmla="*/ 83575 h 201375"/>
                  <a:gd name="connsiteX5" fmla="*/ 105085 w 204847"/>
                  <a:gd name="connsiteY5" fmla="*/ 76383 h 201375"/>
                  <a:gd name="connsiteX6" fmla="*/ 130199 w 204847"/>
                  <a:gd name="connsiteY6" fmla="*/ 101555 h 201375"/>
                  <a:gd name="connsiteX7" fmla="*/ 105085 w 204847"/>
                  <a:gd name="connsiteY7" fmla="*/ 126726 h 201375"/>
                  <a:gd name="connsiteX8" fmla="*/ 76384 w 204847"/>
                  <a:gd name="connsiteY8" fmla="*/ 101555 h 201375"/>
                  <a:gd name="connsiteX9" fmla="*/ 105085 w 204847"/>
                  <a:gd name="connsiteY9" fmla="*/ 76383 h 201375"/>
                  <a:gd name="connsiteX10" fmla="*/ 104224 w 204847"/>
                  <a:gd name="connsiteY10" fmla="*/ 61027 h 201375"/>
                  <a:gd name="connsiteX11" fmla="*/ 61017 w 204847"/>
                  <a:gd name="connsiteY11" fmla="*/ 100688 h 201375"/>
                  <a:gd name="connsiteX12" fmla="*/ 104224 w 204847"/>
                  <a:gd name="connsiteY12" fmla="*/ 140349 h 201375"/>
                  <a:gd name="connsiteX13" fmla="*/ 143831 w 204847"/>
                  <a:gd name="connsiteY13" fmla="*/ 100688 h 201375"/>
                  <a:gd name="connsiteX14" fmla="*/ 104224 w 204847"/>
                  <a:gd name="connsiteY14" fmla="*/ 61027 h 201375"/>
                  <a:gd name="connsiteX15" fmla="*/ 104224 w 204847"/>
                  <a:gd name="connsiteY15" fmla="*/ 53816 h 201375"/>
                  <a:gd name="connsiteX16" fmla="*/ 151032 w 204847"/>
                  <a:gd name="connsiteY16" fmla="*/ 100688 h 201375"/>
                  <a:gd name="connsiteX17" fmla="*/ 104224 w 204847"/>
                  <a:gd name="connsiteY17" fmla="*/ 147560 h 201375"/>
                  <a:gd name="connsiteX18" fmla="*/ 53816 w 204847"/>
                  <a:gd name="connsiteY18" fmla="*/ 100688 h 201375"/>
                  <a:gd name="connsiteX19" fmla="*/ 104224 w 204847"/>
                  <a:gd name="connsiteY19" fmla="*/ 53816 h 201375"/>
                  <a:gd name="connsiteX20" fmla="*/ 97033 w 204847"/>
                  <a:gd name="connsiteY20" fmla="*/ 14384 h 201375"/>
                  <a:gd name="connsiteX21" fmla="*/ 89845 w 204847"/>
                  <a:gd name="connsiteY21" fmla="*/ 21576 h 201375"/>
                  <a:gd name="connsiteX22" fmla="*/ 89845 w 204847"/>
                  <a:gd name="connsiteY22" fmla="*/ 28768 h 201375"/>
                  <a:gd name="connsiteX23" fmla="*/ 61095 w 204847"/>
                  <a:gd name="connsiteY23" fmla="*/ 39556 h 201375"/>
                  <a:gd name="connsiteX24" fmla="*/ 57501 w 204847"/>
                  <a:gd name="connsiteY24" fmla="*/ 32364 h 201375"/>
                  <a:gd name="connsiteX25" fmla="*/ 50313 w 204847"/>
                  <a:gd name="connsiteY25" fmla="*/ 32364 h 201375"/>
                  <a:gd name="connsiteX26" fmla="*/ 46719 w 204847"/>
                  <a:gd name="connsiteY26" fmla="*/ 32364 h 201375"/>
                  <a:gd name="connsiteX27" fmla="*/ 35938 w 204847"/>
                  <a:gd name="connsiteY27" fmla="*/ 43152 h 201375"/>
                  <a:gd name="connsiteX28" fmla="*/ 35938 w 204847"/>
                  <a:gd name="connsiteY28" fmla="*/ 53940 h 201375"/>
                  <a:gd name="connsiteX29" fmla="*/ 43126 w 204847"/>
                  <a:gd name="connsiteY29" fmla="*/ 61132 h 201375"/>
                  <a:gd name="connsiteX30" fmla="*/ 32344 w 204847"/>
                  <a:gd name="connsiteY30" fmla="*/ 86304 h 201375"/>
                  <a:gd name="connsiteX31" fmla="*/ 21563 w 204847"/>
                  <a:gd name="connsiteY31" fmla="*/ 86304 h 201375"/>
                  <a:gd name="connsiteX32" fmla="*/ 14375 w 204847"/>
                  <a:gd name="connsiteY32" fmla="*/ 93496 h 201375"/>
                  <a:gd name="connsiteX33" fmla="*/ 14375 w 204847"/>
                  <a:gd name="connsiteY33" fmla="*/ 107880 h 201375"/>
                  <a:gd name="connsiteX34" fmla="*/ 21563 w 204847"/>
                  <a:gd name="connsiteY34" fmla="*/ 115072 h 201375"/>
                  <a:gd name="connsiteX35" fmla="*/ 32344 w 204847"/>
                  <a:gd name="connsiteY35" fmla="*/ 115072 h 201375"/>
                  <a:gd name="connsiteX36" fmla="*/ 43126 w 204847"/>
                  <a:gd name="connsiteY36" fmla="*/ 140243 h 201375"/>
                  <a:gd name="connsiteX37" fmla="*/ 35938 w 204847"/>
                  <a:gd name="connsiteY37" fmla="*/ 147435 h 201375"/>
                  <a:gd name="connsiteX38" fmla="*/ 35938 w 204847"/>
                  <a:gd name="connsiteY38" fmla="*/ 158223 h 201375"/>
                  <a:gd name="connsiteX39" fmla="*/ 46719 w 204847"/>
                  <a:gd name="connsiteY39" fmla="*/ 169011 h 201375"/>
                  <a:gd name="connsiteX40" fmla="*/ 50313 w 204847"/>
                  <a:gd name="connsiteY40" fmla="*/ 169011 h 201375"/>
                  <a:gd name="connsiteX41" fmla="*/ 57501 w 204847"/>
                  <a:gd name="connsiteY41" fmla="*/ 169011 h 201375"/>
                  <a:gd name="connsiteX42" fmla="*/ 61095 w 204847"/>
                  <a:gd name="connsiteY42" fmla="*/ 161819 h 201375"/>
                  <a:gd name="connsiteX43" fmla="*/ 89845 w 204847"/>
                  <a:gd name="connsiteY43" fmla="*/ 172607 h 201375"/>
                  <a:gd name="connsiteX44" fmla="*/ 89845 w 204847"/>
                  <a:gd name="connsiteY44" fmla="*/ 179799 h 201375"/>
                  <a:gd name="connsiteX45" fmla="*/ 97033 w 204847"/>
                  <a:gd name="connsiteY45" fmla="*/ 186991 h 201375"/>
                  <a:gd name="connsiteX46" fmla="*/ 111408 w 204847"/>
                  <a:gd name="connsiteY46" fmla="*/ 186991 h 201375"/>
                  <a:gd name="connsiteX47" fmla="*/ 118596 w 204847"/>
                  <a:gd name="connsiteY47" fmla="*/ 179799 h 201375"/>
                  <a:gd name="connsiteX48" fmla="*/ 118596 w 204847"/>
                  <a:gd name="connsiteY48" fmla="*/ 172607 h 201375"/>
                  <a:gd name="connsiteX49" fmla="*/ 143752 w 204847"/>
                  <a:gd name="connsiteY49" fmla="*/ 161819 h 201375"/>
                  <a:gd name="connsiteX50" fmla="*/ 147346 w 204847"/>
                  <a:gd name="connsiteY50" fmla="*/ 169011 h 201375"/>
                  <a:gd name="connsiteX51" fmla="*/ 154534 w 204847"/>
                  <a:gd name="connsiteY51" fmla="*/ 169011 h 201375"/>
                  <a:gd name="connsiteX52" fmla="*/ 158128 w 204847"/>
                  <a:gd name="connsiteY52" fmla="*/ 169011 h 201375"/>
                  <a:gd name="connsiteX53" fmla="*/ 168909 w 204847"/>
                  <a:gd name="connsiteY53" fmla="*/ 158223 h 201375"/>
                  <a:gd name="connsiteX54" fmla="*/ 168909 w 204847"/>
                  <a:gd name="connsiteY54" fmla="*/ 147435 h 201375"/>
                  <a:gd name="connsiteX55" fmla="*/ 161721 w 204847"/>
                  <a:gd name="connsiteY55" fmla="*/ 140243 h 201375"/>
                  <a:gd name="connsiteX56" fmla="*/ 172503 w 204847"/>
                  <a:gd name="connsiteY56" fmla="*/ 115072 h 201375"/>
                  <a:gd name="connsiteX57" fmla="*/ 183284 w 204847"/>
                  <a:gd name="connsiteY57" fmla="*/ 115072 h 201375"/>
                  <a:gd name="connsiteX58" fmla="*/ 190472 w 204847"/>
                  <a:gd name="connsiteY58" fmla="*/ 107880 h 201375"/>
                  <a:gd name="connsiteX59" fmla="*/ 190472 w 204847"/>
                  <a:gd name="connsiteY59" fmla="*/ 93496 h 201375"/>
                  <a:gd name="connsiteX60" fmla="*/ 183284 w 204847"/>
                  <a:gd name="connsiteY60" fmla="*/ 86304 h 201375"/>
                  <a:gd name="connsiteX61" fmla="*/ 172503 w 204847"/>
                  <a:gd name="connsiteY61" fmla="*/ 86304 h 201375"/>
                  <a:gd name="connsiteX62" fmla="*/ 161721 w 204847"/>
                  <a:gd name="connsiteY62" fmla="*/ 61132 h 201375"/>
                  <a:gd name="connsiteX63" fmla="*/ 168909 w 204847"/>
                  <a:gd name="connsiteY63" fmla="*/ 53940 h 201375"/>
                  <a:gd name="connsiteX64" fmla="*/ 168909 w 204847"/>
                  <a:gd name="connsiteY64" fmla="*/ 43152 h 201375"/>
                  <a:gd name="connsiteX65" fmla="*/ 158128 w 204847"/>
                  <a:gd name="connsiteY65" fmla="*/ 32364 h 201375"/>
                  <a:gd name="connsiteX66" fmla="*/ 154534 w 204847"/>
                  <a:gd name="connsiteY66" fmla="*/ 32364 h 201375"/>
                  <a:gd name="connsiteX67" fmla="*/ 147346 w 204847"/>
                  <a:gd name="connsiteY67" fmla="*/ 32364 h 201375"/>
                  <a:gd name="connsiteX68" fmla="*/ 143752 w 204847"/>
                  <a:gd name="connsiteY68" fmla="*/ 39556 h 201375"/>
                  <a:gd name="connsiteX69" fmla="*/ 118596 w 204847"/>
                  <a:gd name="connsiteY69" fmla="*/ 28768 h 201375"/>
                  <a:gd name="connsiteX70" fmla="*/ 118596 w 204847"/>
                  <a:gd name="connsiteY70" fmla="*/ 21576 h 201375"/>
                  <a:gd name="connsiteX71" fmla="*/ 111408 w 204847"/>
                  <a:gd name="connsiteY71" fmla="*/ 14384 h 201375"/>
                  <a:gd name="connsiteX72" fmla="*/ 97033 w 204847"/>
                  <a:gd name="connsiteY72" fmla="*/ 14384 h 201375"/>
                  <a:gd name="connsiteX73" fmla="*/ 97033 w 204847"/>
                  <a:gd name="connsiteY73" fmla="*/ 0 h 201375"/>
                  <a:gd name="connsiteX74" fmla="*/ 111408 w 204847"/>
                  <a:gd name="connsiteY74" fmla="*/ 0 h 201375"/>
                  <a:gd name="connsiteX75" fmla="*/ 132971 w 204847"/>
                  <a:gd name="connsiteY75" fmla="*/ 17980 h 201375"/>
                  <a:gd name="connsiteX76" fmla="*/ 140158 w 204847"/>
                  <a:gd name="connsiteY76" fmla="*/ 21576 h 201375"/>
                  <a:gd name="connsiteX77" fmla="*/ 154534 w 204847"/>
                  <a:gd name="connsiteY77" fmla="*/ 17980 h 201375"/>
                  <a:gd name="connsiteX78" fmla="*/ 168909 w 204847"/>
                  <a:gd name="connsiteY78" fmla="*/ 25172 h 201375"/>
                  <a:gd name="connsiteX79" fmla="*/ 179690 w 204847"/>
                  <a:gd name="connsiteY79" fmla="*/ 32364 h 201375"/>
                  <a:gd name="connsiteX80" fmla="*/ 186878 w 204847"/>
                  <a:gd name="connsiteY80" fmla="*/ 50344 h 201375"/>
                  <a:gd name="connsiteX81" fmla="*/ 179690 w 204847"/>
                  <a:gd name="connsiteY81" fmla="*/ 64728 h 201375"/>
                  <a:gd name="connsiteX82" fmla="*/ 183284 w 204847"/>
                  <a:gd name="connsiteY82" fmla="*/ 71920 h 201375"/>
                  <a:gd name="connsiteX83" fmla="*/ 204847 w 204847"/>
                  <a:gd name="connsiteY83" fmla="*/ 93496 h 201375"/>
                  <a:gd name="connsiteX84" fmla="*/ 204847 w 204847"/>
                  <a:gd name="connsiteY84" fmla="*/ 107880 h 201375"/>
                  <a:gd name="connsiteX85" fmla="*/ 183284 w 204847"/>
                  <a:gd name="connsiteY85" fmla="*/ 129455 h 201375"/>
                  <a:gd name="connsiteX86" fmla="*/ 179690 w 204847"/>
                  <a:gd name="connsiteY86" fmla="*/ 136647 h 201375"/>
                  <a:gd name="connsiteX87" fmla="*/ 186878 w 204847"/>
                  <a:gd name="connsiteY87" fmla="*/ 151031 h 201375"/>
                  <a:gd name="connsiteX88" fmla="*/ 179690 w 204847"/>
                  <a:gd name="connsiteY88" fmla="*/ 169011 h 201375"/>
                  <a:gd name="connsiteX89" fmla="*/ 168909 w 204847"/>
                  <a:gd name="connsiteY89" fmla="*/ 176203 h 201375"/>
                  <a:gd name="connsiteX90" fmla="*/ 154534 w 204847"/>
                  <a:gd name="connsiteY90" fmla="*/ 183395 h 201375"/>
                  <a:gd name="connsiteX91" fmla="*/ 140158 w 204847"/>
                  <a:gd name="connsiteY91" fmla="*/ 179799 h 201375"/>
                  <a:gd name="connsiteX92" fmla="*/ 132971 w 204847"/>
                  <a:gd name="connsiteY92" fmla="*/ 183395 h 201375"/>
                  <a:gd name="connsiteX93" fmla="*/ 111408 w 204847"/>
                  <a:gd name="connsiteY93" fmla="*/ 201375 h 201375"/>
                  <a:gd name="connsiteX94" fmla="*/ 97033 w 204847"/>
                  <a:gd name="connsiteY94" fmla="*/ 201375 h 201375"/>
                  <a:gd name="connsiteX95" fmla="*/ 75470 w 204847"/>
                  <a:gd name="connsiteY95" fmla="*/ 183395 h 201375"/>
                  <a:gd name="connsiteX96" fmla="*/ 64689 w 204847"/>
                  <a:gd name="connsiteY96" fmla="*/ 179799 h 201375"/>
                  <a:gd name="connsiteX97" fmla="*/ 50313 w 204847"/>
                  <a:gd name="connsiteY97" fmla="*/ 183395 h 201375"/>
                  <a:gd name="connsiteX98" fmla="*/ 35938 w 204847"/>
                  <a:gd name="connsiteY98" fmla="*/ 176203 h 201375"/>
                  <a:gd name="connsiteX99" fmla="*/ 25157 w 204847"/>
                  <a:gd name="connsiteY99" fmla="*/ 169011 h 201375"/>
                  <a:gd name="connsiteX100" fmla="*/ 17969 w 204847"/>
                  <a:gd name="connsiteY100" fmla="*/ 151031 h 201375"/>
                  <a:gd name="connsiteX101" fmla="*/ 25157 w 204847"/>
                  <a:gd name="connsiteY101" fmla="*/ 136647 h 201375"/>
                  <a:gd name="connsiteX102" fmla="*/ 21563 w 204847"/>
                  <a:gd name="connsiteY102" fmla="*/ 129455 h 201375"/>
                  <a:gd name="connsiteX103" fmla="*/ 0 w 204847"/>
                  <a:gd name="connsiteY103" fmla="*/ 107880 h 201375"/>
                  <a:gd name="connsiteX104" fmla="*/ 0 w 204847"/>
                  <a:gd name="connsiteY104" fmla="*/ 93496 h 201375"/>
                  <a:gd name="connsiteX105" fmla="*/ 21563 w 204847"/>
                  <a:gd name="connsiteY105" fmla="*/ 71920 h 201375"/>
                  <a:gd name="connsiteX106" fmla="*/ 25157 w 204847"/>
                  <a:gd name="connsiteY106" fmla="*/ 64728 h 201375"/>
                  <a:gd name="connsiteX107" fmla="*/ 17969 w 204847"/>
                  <a:gd name="connsiteY107" fmla="*/ 50344 h 201375"/>
                  <a:gd name="connsiteX108" fmla="*/ 25157 w 204847"/>
                  <a:gd name="connsiteY108" fmla="*/ 32364 h 201375"/>
                  <a:gd name="connsiteX109" fmla="*/ 35938 w 204847"/>
                  <a:gd name="connsiteY109" fmla="*/ 25172 h 201375"/>
                  <a:gd name="connsiteX110" fmla="*/ 50313 w 204847"/>
                  <a:gd name="connsiteY110" fmla="*/ 17980 h 201375"/>
                  <a:gd name="connsiteX111" fmla="*/ 64689 w 204847"/>
                  <a:gd name="connsiteY111" fmla="*/ 21576 h 201375"/>
                  <a:gd name="connsiteX112" fmla="*/ 75470 w 204847"/>
                  <a:gd name="connsiteY112" fmla="*/ 17980 h 201375"/>
                  <a:gd name="connsiteX113" fmla="*/ 97033 w 204847"/>
                  <a:gd name="connsiteY113" fmla="*/ 0 h 20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204847" h="201375">
                    <a:moveTo>
                      <a:pt x="105085" y="83575"/>
                    </a:moveTo>
                    <a:cubicBezTo>
                      <a:pt x="94322" y="83575"/>
                      <a:pt x="87147" y="90767"/>
                      <a:pt x="87147" y="101555"/>
                    </a:cubicBezTo>
                    <a:cubicBezTo>
                      <a:pt x="87147" y="112342"/>
                      <a:pt x="94322" y="119534"/>
                      <a:pt x="105085" y="119534"/>
                    </a:cubicBezTo>
                    <a:cubicBezTo>
                      <a:pt x="112261" y="119534"/>
                      <a:pt x="123024" y="112342"/>
                      <a:pt x="123024" y="101555"/>
                    </a:cubicBezTo>
                    <a:cubicBezTo>
                      <a:pt x="123024" y="90767"/>
                      <a:pt x="112261" y="83575"/>
                      <a:pt x="105085" y="83575"/>
                    </a:cubicBezTo>
                    <a:close/>
                    <a:moveTo>
                      <a:pt x="105085" y="76383"/>
                    </a:moveTo>
                    <a:cubicBezTo>
                      <a:pt x="115848" y="76383"/>
                      <a:pt x="130199" y="87171"/>
                      <a:pt x="130199" y="101555"/>
                    </a:cubicBezTo>
                    <a:cubicBezTo>
                      <a:pt x="130199" y="115938"/>
                      <a:pt x="115848" y="126726"/>
                      <a:pt x="105085" y="126726"/>
                    </a:cubicBezTo>
                    <a:cubicBezTo>
                      <a:pt x="90735" y="126726"/>
                      <a:pt x="76384" y="115938"/>
                      <a:pt x="76384" y="101555"/>
                    </a:cubicBezTo>
                    <a:cubicBezTo>
                      <a:pt x="76384" y="87171"/>
                      <a:pt x="90735" y="76383"/>
                      <a:pt x="105085" y="76383"/>
                    </a:cubicBezTo>
                    <a:close/>
                    <a:moveTo>
                      <a:pt x="104224" y="61027"/>
                    </a:moveTo>
                    <a:cubicBezTo>
                      <a:pt x="79020" y="61027"/>
                      <a:pt x="61017" y="79055"/>
                      <a:pt x="61017" y="100688"/>
                    </a:cubicBezTo>
                    <a:cubicBezTo>
                      <a:pt x="61017" y="122321"/>
                      <a:pt x="79020" y="140349"/>
                      <a:pt x="104224" y="140349"/>
                    </a:cubicBezTo>
                    <a:cubicBezTo>
                      <a:pt x="125828" y="140349"/>
                      <a:pt x="143831" y="122321"/>
                      <a:pt x="143831" y="100688"/>
                    </a:cubicBezTo>
                    <a:cubicBezTo>
                      <a:pt x="143831" y="79055"/>
                      <a:pt x="125828" y="61027"/>
                      <a:pt x="104224" y="61027"/>
                    </a:cubicBezTo>
                    <a:close/>
                    <a:moveTo>
                      <a:pt x="104224" y="53816"/>
                    </a:moveTo>
                    <a:cubicBezTo>
                      <a:pt x="129428" y="53816"/>
                      <a:pt x="151032" y="75449"/>
                      <a:pt x="151032" y="100688"/>
                    </a:cubicBezTo>
                    <a:cubicBezTo>
                      <a:pt x="151032" y="125927"/>
                      <a:pt x="129428" y="147560"/>
                      <a:pt x="104224" y="147560"/>
                    </a:cubicBezTo>
                    <a:cubicBezTo>
                      <a:pt x="75420" y="147560"/>
                      <a:pt x="53816" y="125927"/>
                      <a:pt x="53816" y="100688"/>
                    </a:cubicBezTo>
                    <a:cubicBezTo>
                      <a:pt x="53816" y="75449"/>
                      <a:pt x="75420" y="53816"/>
                      <a:pt x="104224" y="53816"/>
                    </a:cubicBezTo>
                    <a:close/>
                    <a:moveTo>
                      <a:pt x="97033" y="14384"/>
                    </a:moveTo>
                    <a:cubicBezTo>
                      <a:pt x="89845" y="14384"/>
                      <a:pt x="89845" y="17980"/>
                      <a:pt x="89845" y="21576"/>
                    </a:cubicBezTo>
                    <a:cubicBezTo>
                      <a:pt x="89845" y="21576"/>
                      <a:pt x="89845" y="21576"/>
                      <a:pt x="89845" y="28768"/>
                    </a:cubicBezTo>
                    <a:cubicBezTo>
                      <a:pt x="79064" y="32364"/>
                      <a:pt x="71876" y="35960"/>
                      <a:pt x="61095" y="39556"/>
                    </a:cubicBezTo>
                    <a:cubicBezTo>
                      <a:pt x="61095" y="39556"/>
                      <a:pt x="61095" y="39556"/>
                      <a:pt x="57501" y="32364"/>
                    </a:cubicBezTo>
                    <a:cubicBezTo>
                      <a:pt x="53907" y="32364"/>
                      <a:pt x="53907" y="32364"/>
                      <a:pt x="50313" y="32364"/>
                    </a:cubicBezTo>
                    <a:cubicBezTo>
                      <a:pt x="50313" y="32364"/>
                      <a:pt x="46719" y="32364"/>
                      <a:pt x="46719" y="32364"/>
                    </a:cubicBezTo>
                    <a:cubicBezTo>
                      <a:pt x="46719" y="32364"/>
                      <a:pt x="46719" y="32364"/>
                      <a:pt x="35938" y="43152"/>
                    </a:cubicBezTo>
                    <a:cubicBezTo>
                      <a:pt x="32344" y="46748"/>
                      <a:pt x="32344" y="50344"/>
                      <a:pt x="35938" y="53940"/>
                    </a:cubicBezTo>
                    <a:cubicBezTo>
                      <a:pt x="35938" y="53940"/>
                      <a:pt x="35938" y="53940"/>
                      <a:pt x="43126" y="61132"/>
                    </a:cubicBezTo>
                    <a:cubicBezTo>
                      <a:pt x="35938" y="68324"/>
                      <a:pt x="32344" y="75515"/>
                      <a:pt x="32344" y="86304"/>
                    </a:cubicBezTo>
                    <a:cubicBezTo>
                      <a:pt x="32344" y="86304"/>
                      <a:pt x="32344" y="86304"/>
                      <a:pt x="21563" y="86304"/>
                    </a:cubicBezTo>
                    <a:cubicBezTo>
                      <a:pt x="17969" y="86304"/>
                      <a:pt x="14375" y="89900"/>
                      <a:pt x="14375" y="93496"/>
                    </a:cubicBezTo>
                    <a:cubicBezTo>
                      <a:pt x="14375" y="93496"/>
                      <a:pt x="14375" y="93496"/>
                      <a:pt x="14375" y="107880"/>
                    </a:cubicBezTo>
                    <a:cubicBezTo>
                      <a:pt x="14375" y="111476"/>
                      <a:pt x="17969" y="115072"/>
                      <a:pt x="21563" y="115072"/>
                    </a:cubicBezTo>
                    <a:cubicBezTo>
                      <a:pt x="21563" y="115072"/>
                      <a:pt x="21563" y="115072"/>
                      <a:pt x="32344" y="115072"/>
                    </a:cubicBezTo>
                    <a:cubicBezTo>
                      <a:pt x="32344" y="125860"/>
                      <a:pt x="35938" y="133051"/>
                      <a:pt x="43126" y="140243"/>
                    </a:cubicBezTo>
                    <a:cubicBezTo>
                      <a:pt x="43126" y="140243"/>
                      <a:pt x="43126" y="140243"/>
                      <a:pt x="35938" y="147435"/>
                    </a:cubicBezTo>
                    <a:cubicBezTo>
                      <a:pt x="32344" y="151031"/>
                      <a:pt x="32344" y="154627"/>
                      <a:pt x="35938" y="158223"/>
                    </a:cubicBezTo>
                    <a:cubicBezTo>
                      <a:pt x="35938" y="158223"/>
                      <a:pt x="35938" y="158223"/>
                      <a:pt x="46719" y="169011"/>
                    </a:cubicBezTo>
                    <a:cubicBezTo>
                      <a:pt x="46719" y="169011"/>
                      <a:pt x="50313" y="169011"/>
                      <a:pt x="50313" y="169011"/>
                    </a:cubicBezTo>
                    <a:cubicBezTo>
                      <a:pt x="53907" y="169011"/>
                      <a:pt x="53907" y="169011"/>
                      <a:pt x="57501" y="169011"/>
                    </a:cubicBezTo>
                    <a:cubicBezTo>
                      <a:pt x="57501" y="169011"/>
                      <a:pt x="57501" y="169011"/>
                      <a:pt x="61095" y="161819"/>
                    </a:cubicBezTo>
                    <a:cubicBezTo>
                      <a:pt x="71876" y="165415"/>
                      <a:pt x="79064" y="169011"/>
                      <a:pt x="89845" y="172607"/>
                    </a:cubicBezTo>
                    <a:cubicBezTo>
                      <a:pt x="89845" y="172607"/>
                      <a:pt x="89845" y="172607"/>
                      <a:pt x="89845" y="179799"/>
                    </a:cubicBezTo>
                    <a:cubicBezTo>
                      <a:pt x="89845" y="183395"/>
                      <a:pt x="89845" y="186991"/>
                      <a:pt x="97033" y="186991"/>
                    </a:cubicBezTo>
                    <a:cubicBezTo>
                      <a:pt x="97033" y="186991"/>
                      <a:pt x="97033" y="186991"/>
                      <a:pt x="111408" y="186991"/>
                    </a:cubicBezTo>
                    <a:cubicBezTo>
                      <a:pt x="115002" y="186991"/>
                      <a:pt x="118596" y="183395"/>
                      <a:pt x="118596" y="179799"/>
                    </a:cubicBezTo>
                    <a:cubicBezTo>
                      <a:pt x="118596" y="179799"/>
                      <a:pt x="118596" y="179799"/>
                      <a:pt x="118596" y="172607"/>
                    </a:cubicBezTo>
                    <a:cubicBezTo>
                      <a:pt x="125783" y="169011"/>
                      <a:pt x="136565" y="165415"/>
                      <a:pt x="143752" y="161819"/>
                    </a:cubicBezTo>
                    <a:cubicBezTo>
                      <a:pt x="143752" y="161819"/>
                      <a:pt x="143752" y="161819"/>
                      <a:pt x="147346" y="169011"/>
                    </a:cubicBezTo>
                    <a:cubicBezTo>
                      <a:pt x="150940" y="169011"/>
                      <a:pt x="150940" y="169011"/>
                      <a:pt x="154534" y="169011"/>
                    </a:cubicBezTo>
                    <a:cubicBezTo>
                      <a:pt x="154534" y="169011"/>
                      <a:pt x="158128" y="169011"/>
                      <a:pt x="158128" y="169011"/>
                    </a:cubicBezTo>
                    <a:cubicBezTo>
                      <a:pt x="158128" y="169011"/>
                      <a:pt x="158128" y="169011"/>
                      <a:pt x="168909" y="158223"/>
                    </a:cubicBezTo>
                    <a:cubicBezTo>
                      <a:pt x="172503" y="154627"/>
                      <a:pt x="172503" y="151031"/>
                      <a:pt x="168909" y="147435"/>
                    </a:cubicBezTo>
                    <a:cubicBezTo>
                      <a:pt x="168909" y="147435"/>
                      <a:pt x="168909" y="147435"/>
                      <a:pt x="161721" y="140243"/>
                    </a:cubicBezTo>
                    <a:cubicBezTo>
                      <a:pt x="168909" y="133051"/>
                      <a:pt x="172503" y="125860"/>
                      <a:pt x="172503" y="115072"/>
                    </a:cubicBezTo>
                    <a:cubicBezTo>
                      <a:pt x="172503" y="115072"/>
                      <a:pt x="172503" y="115072"/>
                      <a:pt x="183284" y="115072"/>
                    </a:cubicBezTo>
                    <a:cubicBezTo>
                      <a:pt x="186878" y="115072"/>
                      <a:pt x="190472" y="111476"/>
                      <a:pt x="190472" y="107880"/>
                    </a:cubicBezTo>
                    <a:cubicBezTo>
                      <a:pt x="190472" y="107880"/>
                      <a:pt x="190472" y="107880"/>
                      <a:pt x="190472" y="93496"/>
                    </a:cubicBezTo>
                    <a:cubicBezTo>
                      <a:pt x="190472" y="89900"/>
                      <a:pt x="186878" y="86304"/>
                      <a:pt x="183284" y="86304"/>
                    </a:cubicBezTo>
                    <a:cubicBezTo>
                      <a:pt x="183284" y="86304"/>
                      <a:pt x="183284" y="86304"/>
                      <a:pt x="172503" y="86304"/>
                    </a:cubicBezTo>
                    <a:cubicBezTo>
                      <a:pt x="172503" y="75515"/>
                      <a:pt x="168909" y="68324"/>
                      <a:pt x="161721" y="61132"/>
                    </a:cubicBezTo>
                    <a:cubicBezTo>
                      <a:pt x="161721" y="61132"/>
                      <a:pt x="161721" y="61132"/>
                      <a:pt x="168909" y="53940"/>
                    </a:cubicBezTo>
                    <a:cubicBezTo>
                      <a:pt x="172503" y="50344"/>
                      <a:pt x="172503" y="46748"/>
                      <a:pt x="168909" y="43152"/>
                    </a:cubicBezTo>
                    <a:cubicBezTo>
                      <a:pt x="168909" y="43152"/>
                      <a:pt x="168909" y="43152"/>
                      <a:pt x="158128" y="32364"/>
                    </a:cubicBezTo>
                    <a:cubicBezTo>
                      <a:pt x="158128" y="32364"/>
                      <a:pt x="154534" y="32364"/>
                      <a:pt x="154534" y="32364"/>
                    </a:cubicBezTo>
                    <a:cubicBezTo>
                      <a:pt x="150940" y="32364"/>
                      <a:pt x="150940" y="32364"/>
                      <a:pt x="147346" y="32364"/>
                    </a:cubicBezTo>
                    <a:cubicBezTo>
                      <a:pt x="147346" y="32364"/>
                      <a:pt x="147346" y="32364"/>
                      <a:pt x="143752" y="39556"/>
                    </a:cubicBezTo>
                    <a:cubicBezTo>
                      <a:pt x="136565" y="35960"/>
                      <a:pt x="125783" y="32364"/>
                      <a:pt x="118596" y="28768"/>
                    </a:cubicBezTo>
                    <a:cubicBezTo>
                      <a:pt x="118596" y="28768"/>
                      <a:pt x="118596" y="28768"/>
                      <a:pt x="118596" y="21576"/>
                    </a:cubicBezTo>
                    <a:cubicBezTo>
                      <a:pt x="118596" y="17980"/>
                      <a:pt x="115002" y="14384"/>
                      <a:pt x="111408" y="14384"/>
                    </a:cubicBezTo>
                    <a:cubicBezTo>
                      <a:pt x="111408" y="14384"/>
                      <a:pt x="111408" y="14384"/>
                      <a:pt x="97033" y="14384"/>
                    </a:cubicBezTo>
                    <a:close/>
                    <a:moveTo>
                      <a:pt x="97033" y="0"/>
                    </a:moveTo>
                    <a:cubicBezTo>
                      <a:pt x="97033" y="0"/>
                      <a:pt x="97033" y="0"/>
                      <a:pt x="111408" y="0"/>
                    </a:cubicBezTo>
                    <a:cubicBezTo>
                      <a:pt x="122189" y="0"/>
                      <a:pt x="129377" y="7192"/>
                      <a:pt x="132971" y="17980"/>
                    </a:cubicBezTo>
                    <a:cubicBezTo>
                      <a:pt x="132971" y="17980"/>
                      <a:pt x="136565" y="21576"/>
                      <a:pt x="140158" y="21576"/>
                    </a:cubicBezTo>
                    <a:cubicBezTo>
                      <a:pt x="143752" y="17980"/>
                      <a:pt x="147346" y="17980"/>
                      <a:pt x="154534" y="17980"/>
                    </a:cubicBezTo>
                    <a:cubicBezTo>
                      <a:pt x="158128" y="17980"/>
                      <a:pt x="165315" y="17980"/>
                      <a:pt x="168909" y="25172"/>
                    </a:cubicBezTo>
                    <a:cubicBezTo>
                      <a:pt x="168909" y="25172"/>
                      <a:pt x="168909" y="25172"/>
                      <a:pt x="179690" y="32364"/>
                    </a:cubicBezTo>
                    <a:cubicBezTo>
                      <a:pt x="183284" y="39556"/>
                      <a:pt x="186878" y="43152"/>
                      <a:pt x="186878" y="50344"/>
                    </a:cubicBezTo>
                    <a:cubicBezTo>
                      <a:pt x="186878" y="53940"/>
                      <a:pt x="183284" y="57536"/>
                      <a:pt x="179690" y="64728"/>
                    </a:cubicBezTo>
                    <a:cubicBezTo>
                      <a:pt x="183284" y="64728"/>
                      <a:pt x="183284" y="68324"/>
                      <a:pt x="183284" y="71920"/>
                    </a:cubicBezTo>
                    <a:cubicBezTo>
                      <a:pt x="194066" y="71920"/>
                      <a:pt x="204847" y="82708"/>
                      <a:pt x="204847" y="93496"/>
                    </a:cubicBezTo>
                    <a:cubicBezTo>
                      <a:pt x="204847" y="93496"/>
                      <a:pt x="204847" y="93496"/>
                      <a:pt x="204847" y="107880"/>
                    </a:cubicBezTo>
                    <a:cubicBezTo>
                      <a:pt x="204847" y="118668"/>
                      <a:pt x="194066" y="129455"/>
                      <a:pt x="183284" y="129455"/>
                    </a:cubicBezTo>
                    <a:cubicBezTo>
                      <a:pt x="183284" y="133051"/>
                      <a:pt x="183284" y="136647"/>
                      <a:pt x="179690" y="136647"/>
                    </a:cubicBezTo>
                    <a:cubicBezTo>
                      <a:pt x="183284" y="143839"/>
                      <a:pt x="186878" y="147435"/>
                      <a:pt x="186878" y="151031"/>
                    </a:cubicBezTo>
                    <a:cubicBezTo>
                      <a:pt x="186878" y="158223"/>
                      <a:pt x="183284" y="161819"/>
                      <a:pt x="179690" y="169011"/>
                    </a:cubicBezTo>
                    <a:cubicBezTo>
                      <a:pt x="179690" y="169011"/>
                      <a:pt x="179690" y="169011"/>
                      <a:pt x="168909" y="176203"/>
                    </a:cubicBezTo>
                    <a:cubicBezTo>
                      <a:pt x="165315" y="183395"/>
                      <a:pt x="158128" y="183395"/>
                      <a:pt x="154534" y="183395"/>
                    </a:cubicBezTo>
                    <a:cubicBezTo>
                      <a:pt x="147346" y="183395"/>
                      <a:pt x="143752" y="183395"/>
                      <a:pt x="140158" y="179799"/>
                    </a:cubicBezTo>
                    <a:cubicBezTo>
                      <a:pt x="136565" y="179799"/>
                      <a:pt x="132971" y="183395"/>
                      <a:pt x="132971" y="183395"/>
                    </a:cubicBezTo>
                    <a:cubicBezTo>
                      <a:pt x="129377" y="194183"/>
                      <a:pt x="122189" y="201375"/>
                      <a:pt x="111408" y="201375"/>
                    </a:cubicBezTo>
                    <a:cubicBezTo>
                      <a:pt x="111408" y="201375"/>
                      <a:pt x="111408" y="201375"/>
                      <a:pt x="97033" y="201375"/>
                    </a:cubicBezTo>
                    <a:cubicBezTo>
                      <a:pt x="82658" y="201375"/>
                      <a:pt x="75470" y="194183"/>
                      <a:pt x="75470" y="183395"/>
                    </a:cubicBezTo>
                    <a:cubicBezTo>
                      <a:pt x="71876" y="183395"/>
                      <a:pt x="68282" y="179799"/>
                      <a:pt x="64689" y="179799"/>
                    </a:cubicBezTo>
                    <a:cubicBezTo>
                      <a:pt x="61095" y="183395"/>
                      <a:pt x="57501" y="183395"/>
                      <a:pt x="50313" y="183395"/>
                    </a:cubicBezTo>
                    <a:cubicBezTo>
                      <a:pt x="46719" y="183395"/>
                      <a:pt x="39532" y="183395"/>
                      <a:pt x="35938" y="176203"/>
                    </a:cubicBezTo>
                    <a:cubicBezTo>
                      <a:pt x="35938" y="176203"/>
                      <a:pt x="35938" y="176203"/>
                      <a:pt x="25157" y="169011"/>
                    </a:cubicBezTo>
                    <a:cubicBezTo>
                      <a:pt x="21563" y="161819"/>
                      <a:pt x="17969" y="158223"/>
                      <a:pt x="17969" y="151031"/>
                    </a:cubicBezTo>
                    <a:cubicBezTo>
                      <a:pt x="17969" y="147435"/>
                      <a:pt x="21563" y="143839"/>
                      <a:pt x="25157" y="136647"/>
                    </a:cubicBezTo>
                    <a:cubicBezTo>
                      <a:pt x="21563" y="136647"/>
                      <a:pt x="21563" y="133051"/>
                      <a:pt x="21563" y="129455"/>
                    </a:cubicBezTo>
                    <a:cubicBezTo>
                      <a:pt x="10781" y="129455"/>
                      <a:pt x="0" y="118668"/>
                      <a:pt x="0" y="107880"/>
                    </a:cubicBezTo>
                    <a:cubicBezTo>
                      <a:pt x="0" y="107880"/>
                      <a:pt x="0" y="107880"/>
                      <a:pt x="0" y="93496"/>
                    </a:cubicBezTo>
                    <a:cubicBezTo>
                      <a:pt x="0" y="82708"/>
                      <a:pt x="10781" y="71920"/>
                      <a:pt x="21563" y="71920"/>
                    </a:cubicBezTo>
                    <a:cubicBezTo>
                      <a:pt x="21563" y="68324"/>
                      <a:pt x="21563" y="64728"/>
                      <a:pt x="25157" y="64728"/>
                    </a:cubicBezTo>
                    <a:cubicBezTo>
                      <a:pt x="21563" y="57536"/>
                      <a:pt x="17969" y="53940"/>
                      <a:pt x="17969" y="50344"/>
                    </a:cubicBezTo>
                    <a:cubicBezTo>
                      <a:pt x="17969" y="43152"/>
                      <a:pt x="21563" y="39556"/>
                      <a:pt x="25157" y="32364"/>
                    </a:cubicBezTo>
                    <a:cubicBezTo>
                      <a:pt x="25157" y="32364"/>
                      <a:pt x="25157" y="32364"/>
                      <a:pt x="35938" y="25172"/>
                    </a:cubicBezTo>
                    <a:cubicBezTo>
                      <a:pt x="39532" y="17980"/>
                      <a:pt x="46719" y="17980"/>
                      <a:pt x="50313" y="17980"/>
                    </a:cubicBezTo>
                    <a:cubicBezTo>
                      <a:pt x="57501" y="17980"/>
                      <a:pt x="61095" y="17980"/>
                      <a:pt x="64689" y="21576"/>
                    </a:cubicBezTo>
                    <a:cubicBezTo>
                      <a:pt x="68282" y="21576"/>
                      <a:pt x="71876" y="17980"/>
                      <a:pt x="75470" y="17980"/>
                    </a:cubicBezTo>
                    <a:cubicBezTo>
                      <a:pt x="75470" y="7192"/>
                      <a:pt x="82658" y="0"/>
                      <a:pt x="97033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grpSp>
            <p:nvGrpSpPr>
              <p:cNvPr id="40" name="îş1iḓè">
                <a:extLst>
                  <a:ext uri="{FF2B5EF4-FFF2-40B4-BE49-F238E27FC236}">
                    <a16:creationId xmlns:a16="http://schemas.microsoft.com/office/drawing/2014/main" xmlns="" id="{226017D3-4A2D-4CA3-90A8-934F5B020689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825104" y="3887149"/>
                <a:ext cx="173478" cy="277301"/>
                <a:chOff x="8898725" y="3714604"/>
                <a:chExt cx="229151" cy="36629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05" name="iS1íḑé">
                  <a:extLst>
                    <a:ext uri="{FF2B5EF4-FFF2-40B4-BE49-F238E27FC236}">
                      <a16:creationId xmlns:a16="http://schemas.microsoft.com/office/drawing/2014/main" xmlns="" id="{5B54342A-774E-4EC4-BEFB-B4961BEE2D36}"/>
                    </a:ext>
                  </a:extLst>
                </p:cNvPr>
                <p:cNvSpPr/>
                <p:nvPr/>
              </p:nvSpPr>
              <p:spPr bwMode="auto">
                <a:xfrm>
                  <a:off x="8898725" y="3782307"/>
                  <a:ext cx="229151" cy="230887"/>
                </a:xfrm>
                <a:custGeom>
                  <a:avLst/>
                  <a:gdLst>
                    <a:gd name="T0" fmla="*/ 32 w 64"/>
                    <a:gd name="T1" fmla="*/ 0 h 64"/>
                    <a:gd name="T2" fmla="*/ 0 w 64"/>
                    <a:gd name="T3" fmla="*/ 32 h 64"/>
                    <a:gd name="T4" fmla="*/ 32 w 64"/>
                    <a:gd name="T5" fmla="*/ 64 h 64"/>
                    <a:gd name="T6" fmla="*/ 64 w 64"/>
                    <a:gd name="T7" fmla="*/ 32 h 64"/>
                    <a:gd name="T8" fmla="*/ 32 w 64"/>
                    <a:gd name="T9" fmla="*/ 0 h 64"/>
                    <a:gd name="T10" fmla="*/ 32 w 64"/>
                    <a:gd name="T11" fmla="*/ 57 h 64"/>
                    <a:gd name="T12" fmla="*/ 6 w 64"/>
                    <a:gd name="T13" fmla="*/ 32 h 64"/>
                    <a:gd name="T14" fmla="*/ 32 w 64"/>
                    <a:gd name="T15" fmla="*/ 6 h 64"/>
                    <a:gd name="T16" fmla="*/ 57 w 64"/>
                    <a:gd name="T17" fmla="*/ 32 h 64"/>
                    <a:gd name="T18" fmla="*/ 32 w 64"/>
                    <a:gd name="T19" fmla="*/ 57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" h="64">
                      <a:moveTo>
                        <a:pt x="32" y="0"/>
                      </a:moveTo>
                      <a:cubicBezTo>
                        <a:pt x="14" y="0"/>
                        <a:pt x="0" y="14"/>
                        <a:pt x="0" y="32"/>
                      </a:cubicBezTo>
                      <a:cubicBezTo>
                        <a:pt x="0" y="49"/>
                        <a:pt x="14" y="64"/>
                        <a:pt x="32" y="64"/>
                      </a:cubicBezTo>
                      <a:cubicBezTo>
                        <a:pt x="50" y="64"/>
                        <a:pt x="64" y="49"/>
                        <a:pt x="64" y="32"/>
                      </a:cubicBezTo>
                      <a:cubicBezTo>
                        <a:pt x="64" y="14"/>
                        <a:pt x="50" y="0"/>
                        <a:pt x="32" y="0"/>
                      </a:cubicBezTo>
                      <a:close/>
                      <a:moveTo>
                        <a:pt x="32" y="57"/>
                      </a:moveTo>
                      <a:cubicBezTo>
                        <a:pt x="18" y="57"/>
                        <a:pt x="6" y="46"/>
                        <a:pt x="6" y="32"/>
                      </a:cubicBezTo>
                      <a:cubicBezTo>
                        <a:pt x="6" y="18"/>
                        <a:pt x="18" y="6"/>
                        <a:pt x="32" y="6"/>
                      </a:cubicBezTo>
                      <a:cubicBezTo>
                        <a:pt x="46" y="6"/>
                        <a:pt x="57" y="18"/>
                        <a:pt x="57" y="32"/>
                      </a:cubicBezTo>
                      <a:cubicBezTo>
                        <a:pt x="57" y="46"/>
                        <a:pt x="46" y="57"/>
                        <a:pt x="32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6" name="ï$ḷíḑê">
                  <a:extLst>
                    <a:ext uri="{FF2B5EF4-FFF2-40B4-BE49-F238E27FC236}">
                      <a16:creationId xmlns:a16="http://schemas.microsoft.com/office/drawing/2014/main" xmlns="" id="{EB335983-5D33-4EE6-B614-512D256C33BB}"/>
                    </a:ext>
                  </a:extLst>
                </p:cNvPr>
                <p:cNvSpPr/>
                <p:nvPr/>
              </p:nvSpPr>
              <p:spPr bwMode="auto">
                <a:xfrm>
                  <a:off x="8945598" y="3714604"/>
                  <a:ext cx="137143" cy="64231"/>
                </a:xfrm>
                <a:custGeom>
                  <a:avLst/>
                  <a:gdLst>
                    <a:gd name="T0" fmla="*/ 19 w 38"/>
                    <a:gd name="T1" fmla="*/ 13 h 18"/>
                    <a:gd name="T2" fmla="*/ 38 w 38"/>
                    <a:gd name="T3" fmla="*/ 18 h 18"/>
                    <a:gd name="T4" fmla="*/ 38 w 38"/>
                    <a:gd name="T5" fmla="*/ 16 h 18"/>
                    <a:gd name="T6" fmla="*/ 38 w 38"/>
                    <a:gd name="T7" fmla="*/ 6 h 18"/>
                    <a:gd name="T8" fmla="*/ 32 w 38"/>
                    <a:gd name="T9" fmla="*/ 0 h 18"/>
                    <a:gd name="T10" fmla="*/ 6 w 38"/>
                    <a:gd name="T11" fmla="*/ 0 h 18"/>
                    <a:gd name="T12" fmla="*/ 0 w 38"/>
                    <a:gd name="T13" fmla="*/ 6 h 18"/>
                    <a:gd name="T14" fmla="*/ 0 w 38"/>
                    <a:gd name="T15" fmla="*/ 16 h 18"/>
                    <a:gd name="T16" fmla="*/ 0 w 38"/>
                    <a:gd name="T17" fmla="*/ 18 h 18"/>
                    <a:gd name="T18" fmla="*/ 19 w 38"/>
                    <a:gd name="T1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" h="18">
                      <a:moveTo>
                        <a:pt x="19" y="13"/>
                      </a:moveTo>
                      <a:cubicBezTo>
                        <a:pt x="26" y="13"/>
                        <a:pt x="32" y="14"/>
                        <a:pt x="38" y="18"/>
                      </a:cubicBezTo>
                      <a:cubicBezTo>
                        <a:pt x="38" y="17"/>
                        <a:pt x="38" y="16"/>
                        <a:pt x="38" y="16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3"/>
                        <a:pt x="35" y="0"/>
                        <a:pt x="32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7"/>
                        <a:pt x="0" y="18"/>
                      </a:cubicBezTo>
                      <a:cubicBezTo>
                        <a:pt x="6" y="14"/>
                        <a:pt x="12" y="13"/>
                        <a:pt x="19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7" name="ïşḷíḋê">
                  <a:extLst>
                    <a:ext uri="{FF2B5EF4-FFF2-40B4-BE49-F238E27FC236}">
                      <a16:creationId xmlns:a16="http://schemas.microsoft.com/office/drawing/2014/main" xmlns="" id="{17D0CA10-A3EF-4A2D-AE69-6147B9687F35}"/>
                    </a:ext>
                  </a:extLst>
                </p:cNvPr>
                <p:cNvSpPr/>
                <p:nvPr/>
              </p:nvSpPr>
              <p:spPr bwMode="auto">
                <a:xfrm>
                  <a:off x="8945598" y="4016667"/>
                  <a:ext cx="137143" cy="64231"/>
                </a:xfrm>
                <a:custGeom>
                  <a:avLst/>
                  <a:gdLst>
                    <a:gd name="T0" fmla="*/ 19 w 38"/>
                    <a:gd name="T1" fmla="*/ 5 h 18"/>
                    <a:gd name="T2" fmla="*/ 0 w 38"/>
                    <a:gd name="T3" fmla="*/ 0 h 18"/>
                    <a:gd name="T4" fmla="*/ 0 w 38"/>
                    <a:gd name="T5" fmla="*/ 2 h 18"/>
                    <a:gd name="T6" fmla="*/ 0 w 38"/>
                    <a:gd name="T7" fmla="*/ 11 h 18"/>
                    <a:gd name="T8" fmla="*/ 6 w 38"/>
                    <a:gd name="T9" fmla="*/ 18 h 18"/>
                    <a:gd name="T10" fmla="*/ 32 w 38"/>
                    <a:gd name="T11" fmla="*/ 18 h 18"/>
                    <a:gd name="T12" fmla="*/ 38 w 38"/>
                    <a:gd name="T13" fmla="*/ 11 h 18"/>
                    <a:gd name="T14" fmla="*/ 38 w 38"/>
                    <a:gd name="T15" fmla="*/ 2 h 18"/>
                    <a:gd name="T16" fmla="*/ 38 w 38"/>
                    <a:gd name="T17" fmla="*/ 0 h 18"/>
                    <a:gd name="T18" fmla="*/ 19 w 38"/>
                    <a:gd name="T19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" h="18">
                      <a:moveTo>
                        <a:pt x="19" y="5"/>
                      </a:moveTo>
                      <a:cubicBezTo>
                        <a:pt x="12" y="5"/>
                        <a:pt x="6" y="3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5"/>
                        <a:pt x="3" y="18"/>
                        <a:pt x="6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5" y="18"/>
                        <a:pt x="38" y="15"/>
                        <a:pt x="38" y="11"/>
                      </a:cubicBezTo>
                      <a:cubicBezTo>
                        <a:pt x="38" y="2"/>
                        <a:pt x="38" y="2"/>
                        <a:pt x="38" y="2"/>
                      </a:cubicBezTo>
                      <a:cubicBezTo>
                        <a:pt x="38" y="1"/>
                        <a:pt x="38" y="1"/>
                        <a:pt x="38" y="0"/>
                      </a:cubicBezTo>
                      <a:cubicBezTo>
                        <a:pt x="32" y="3"/>
                        <a:pt x="26" y="5"/>
                        <a:pt x="1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8" name="ïṧ1îḓé">
                  <a:extLst>
                    <a:ext uri="{FF2B5EF4-FFF2-40B4-BE49-F238E27FC236}">
                      <a16:creationId xmlns:a16="http://schemas.microsoft.com/office/drawing/2014/main" xmlns="" id="{4665F92D-B2CE-4281-86B0-717E1514CB7C}"/>
                    </a:ext>
                  </a:extLst>
                </p:cNvPr>
                <p:cNvSpPr/>
                <p:nvPr/>
              </p:nvSpPr>
              <p:spPr bwMode="auto">
                <a:xfrm>
                  <a:off x="9002885" y="3829180"/>
                  <a:ext cx="57287" cy="83328"/>
                </a:xfrm>
                <a:custGeom>
                  <a:avLst/>
                  <a:gdLst>
                    <a:gd name="T0" fmla="*/ 13 w 16"/>
                    <a:gd name="T1" fmla="*/ 16 h 23"/>
                    <a:gd name="T2" fmla="*/ 7 w 16"/>
                    <a:gd name="T3" fmla="*/ 16 h 23"/>
                    <a:gd name="T4" fmla="*/ 7 w 16"/>
                    <a:gd name="T5" fmla="*/ 3 h 23"/>
                    <a:gd name="T6" fmla="*/ 4 w 16"/>
                    <a:gd name="T7" fmla="*/ 0 h 23"/>
                    <a:gd name="T8" fmla="*/ 0 w 16"/>
                    <a:gd name="T9" fmla="*/ 3 h 23"/>
                    <a:gd name="T10" fmla="*/ 0 w 16"/>
                    <a:gd name="T11" fmla="*/ 19 h 23"/>
                    <a:gd name="T12" fmla="*/ 4 w 16"/>
                    <a:gd name="T13" fmla="*/ 23 h 23"/>
                    <a:gd name="T14" fmla="*/ 13 w 16"/>
                    <a:gd name="T15" fmla="*/ 23 h 23"/>
                    <a:gd name="T16" fmla="*/ 16 w 16"/>
                    <a:gd name="T17" fmla="*/ 19 h 23"/>
                    <a:gd name="T18" fmla="*/ 13 w 16"/>
                    <a:gd name="T19" fmla="*/ 16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3">
                      <a:moveTo>
                        <a:pt x="13" y="16"/>
                      </a:move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2"/>
                        <a:pt x="5" y="0"/>
                        <a:pt x="4" y="0"/>
                      </a:cubicBezTo>
                      <a:cubicBezTo>
                        <a:pt x="2" y="0"/>
                        <a:pt x="0" y="2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2" y="23"/>
                        <a:pt x="4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5" y="23"/>
                        <a:pt x="16" y="21"/>
                        <a:pt x="16" y="19"/>
                      </a:cubicBezTo>
                      <a:cubicBezTo>
                        <a:pt x="16" y="18"/>
                        <a:pt x="15" y="16"/>
                        <a:pt x="1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41" name="ïšlîďè">
                <a:extLst>
                  <a:ext uri="{FF2B5EF4-FFF2-40B4-BE49-F238E27FC236}">
                    <a16:creationId xmlns:a16="http://schemas.microsoft.com/office/drawing/2014/main" xmlns="" id="{4DF08F5F-99D5-44C7-BA93-C6553D0C34D0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294155" y="3498148"/>
                <a:ext cx="223419" cy="181363"/>
                <a:chOff x="8197383" y="3200749"/>
                <a:chExt cx="295119" cy="239567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02" name="iŝḻidè">
                  <a:extLst>
                    <a:ext uri="{FF2B5EF4-FFF2-40B4-BE49-F238E27FC236}">
                      <a16:creationId xmlns:a16="http://schemas.microsoft.com/office/drawing/2014/main" xmlns="" id="{F1363906-32C3-4FA9-A669-7199575631B2}"/>
                    </a:ext>
                  </a:extLst>
                </p:cNvPr>
                <p:cNvSpPr/>
                <p:nvPr/>
              </p:nvSpPr>
              <p:spPr bwMode="auto">
                <a:xfrm>
                  <a:off x="8197383" y="3214637"/>
                  <a:ext cx="229151" cy="225679"/>
                </a:xfrm>
                <a:custGeom>
                  <a:avLst/>
                  <a:gdLst>
                    <a:gd name="T0" fmla="*/ 33 w 64"/>
                    <a:gd name="T1" fmla="*/ 6 h 63"/>
                    <a:gd name="T2" fmla="*/ 58 w 64"/>
                    <a:gd name="T3" fmla="*/ 52 h 63"/>
                    <a:gd name="T4" fmla="*/ 34 w 64"/>
                    <a:gd name="T5" fmla="*/ 51 h 63"/>
                    <a:gd name="T6" fmla="*/ 20 w 64"/>
                    <a:gd name="T7" fmla="*/ 56 h 63"/>
                    <a:gd name="T8" fmla="*/ 16 w 64"/>
                    <a:gd name="T9" fmla="*/ 54 h 63"/>
                    <a:gd name="T10" fmla="*/ 8 w 64"/>
                    <a:gd name="T11" fmla="*/ 39 h 63"/>
                    <a:gd name="T12" fmla="*/ 9 w 64"/>
                    <a:gd name="T13" fmla="*/ 35 h 63"/>
                    <a:gd name="T14" fmla="*/ 20 w 64"/>
                    <a:gd name="T15" fmla="*/ 26 h 63"/>
                    <a:gd name="T16" fmla="*/ 33 w 64"/>
                    <a:gd name="T17" fmla="*/ 6 h 63"/>
                    <a:gd name="T18" fmla="*/ 30 w 64"/>
                    <a:gd name="T19" fmla="*/ 1 h 63"/>
                    <a:gd name="T20" fmla="*/ 28 w 64"/>
                    <a:gd name="T21" fmla="*/ 3 h 63"/>
                    <a:gd name="T22" fmla="*/ 16 w 64"/>
                    <a:gd name="T23" fmla="*/ 22 h 63"/>
                    <a:gd name="T24" fmla="*/ 6 w 64"/>
                    <a:gd name="T25" fmla="*/ 30 h 63"/>
                    <a:gd name="T26" fmla="*/ 3 w 64"/>
                    <a:gd name="T27" fmla="*/ 42 h 63"/>
                    <a:gd name="T28" fmla="*/ 11 w 64"/>
                    <a:gd name="T29" fmla="*/ 57 h 63"/>
                    <a:gd name="T30" fmla="*/ 22 w 64"/>
                    <a:gd name="T31" fmla="*/ 61 h 63"/>
                    <a:gd name="T32" fmla="*/ 34 w 64"/>
                    <a:gd name="T33" fmla="*/ 57 h 63"/>
                    <a:gd name="T34" fmla="*/ 57 w 64"/>
                    <a:gd name="T35" fmla="*/ 57 h 63"/>
                    <a:gd name="T36" fmla="*/ 60 w 64"/>
                    <a:gd name="T37" fmla="*/ 57 h 63"/>
                    <a:gd name="T38" fmla="*/ 62 w 64"/>
                    <a:gd name="T39" fmla="*/ 55 h 63"/>
                    <a:gd name="T40" fmla="*/ 63 w 64"/>
                    <a:gd name="T41" fmla="*/ 49 h 63"/>
                    <a:gd name="T42" fmla="*/ 38 w 64"/>
                    <a:gd name="T43" fmla="*/ 3 h 63"/>
                    <a:gd name="T44" fmla="*/ 33 w 64"/>
                    <a:gd name="T45" fmla="*/ 0 h 63"/>
                    <a:gd name="T46" fmla="*/ 30 w 64"/>
                    <a:gd name="T47" fmla="*/ 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4" h="63">
                      <a:moveTo>
                        <a:pt x="33" y="6"/>
                      </a:moveTo>
                      <a:cubicBezTo>
                        <a:pt x="58" y="52"/>
                        <a:pt x="58" y="52"/>
                        <a:pt x="58" y="52"/>
                      </a:cubicBezTo>
                      <a:cubicBezTo>
                        <a:pt x="34" y="51"/>
                        <a:pt x="34" y="51"/>
                        <a:pt x="34" y="51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19" y="57"/>
                        <a:pt x="17" y="56"/>
                        <a:pt x="16" y="54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7" y="37"/>
                        <a:pt x="7" y="35"/>
                        <a:pt x="9" y="3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33" y="6"/>
                        <a:pt x="33" y="6"/>
                        <a:pt x="33" y="6"/>
                      </a:cubicBezTo>
                      <a:moveTo>
                        <a:pt x="30" y="1"/>
                      </a:moveTo>
                      <a:cubicBezTo>
                        <a:pt x="30" y="1"/>
                        <a:pt x="29" y="2"/>
                        <a:pt x="28" y="3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2" y="32"/>
                        <a:pt x="0" y="37"/>
                        <a:pt x="3" y="42"/>
                      </a:cubicBezTo>
                      <a:cubicBezTo>
                        <a:pt x="11" y="57"/>
                        <a:pt x="11" y="57"/>
                        <a:pt x="11" y="57"/>
                      </a:cubicBezTo>
                      <a:cubicBezTo>
                        <a:pt x="13" y="61"/>
                        <a:pt x="18" y="63"/>
                        <a:pt x="22" y="61"/>
                      </a:cubicBezTo>
                      <a:cubicBezTo>
                        <a:pt x="34" y="57"/>
                        <a:pt x="34" y="57"/>
                        <a:pt x="34" y="57"/>
                      </a:cubicBezTo>
                      <a:cubicBezTo>
                        <a:pt x="57" y="57"/>
                        <a:pt x="57" y="57"/>
                        <a:pt x="57" y="57"/>
                      </a:cubicBezTo>
                      <a:cubicBezTo>
                        <a:pt x="58" y="57"/>
                        <a:pt x="59" y="57"/>
                        <a:pt x="60" y="57"/>
                      </a:cubicBezTo>
                      <a:cubicBezTo>
                        <a:pt x="61" y="56"/>
                        <a:pt x="62" y="55"/>
                        <a:pt x="62" y="55"/>
                      </a:cubicBezTo>
                      <a:cubicBezTo>
                        <a:pt x="63" y="53"/>
                        <a:pt x="64" y="51"/>
                        <a:pt x="63" y="49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7" y="1"/>
                        <a:pt x="35" y="0"/>
                        <a:pt x="33" y="0"/>
                      </a:cubicBezTo>
                      <a:cubicBezTo>
                        <a:pt x="32" y="0"/>
                        <a:pt x="31" y="0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3" name="íṩļîḑé">
                  <a:extLst>
                    <a:ext uri="{FF2B5EF4-FFF2-40B4-BE49-F238E27FC236}">
                      <a16:creationId xmlns:a16="http://schemas.microsoft.com/office/drawing/2014/main" xmlns="" id="{60E705C6-40BA-4F7A-89B4-724E6737B5CC}"/>
                    </a:ext>
                  </a:extLst>
                </p:cNvPr>
                <p:cNvSpPr/>
                <p:nvPr/>
              </p:nvSpPr>
              <p:spPr bwMode="auto">
                <a:xfrm>
                  <a:off x="8362303" y="3200749"/>
                  <a:ext cx="130199" cy="175335"/>
                </a:xfrm>
                <a:custGeom>
                  <a:avLst/>
                  <a:gdLst>
                    <a:gd name="T0" fmla="*/ 27 w 36"/>
                    <a:gd name="T1" fmla="*/ 48 h 49"/>
                    <a:gd name="T2" fmla="*/ 24 w 36"/>
                    <a:gd name="T3" fmla="*/ 48 h 49"/>
                    <a:gd name="T4" fmla="*/ 24 w 36"/>
                    <a:gd name="T5" fmla="*/ 44 h 49"/>
                    <a:gd name="T6" fmla="*/ 25 w 36"/>
                    <a:gd name="T7" fmla="*/ 19 h 49"/>
                    <a:gd name="T8" fmla="*/ 3 w 36"/>
                    <a:gd name="T9" fmla="*/ 6 h 49"/>
                    <a:gd name="T10" fmla="*/ 0 w 36"/>
                    <a:gd name="T11" fmla="*/ 3 h 49"/>
                    <a:gd name="T12" fmla="*/ 3 w 36"/>
                    <a:gd name="T13" fmla="*/ 0 h 49"/>
                    <a:gd name="T14" fmla="*/ 30 w 36"/>
                    <a:gd name="T15" fmla="*/ 16 h 49"/>
                    <a:gd name="T16" fmla="*/ 28 w 36"/>
                    <a:gd name="T17" fmla="*/ 48 h 49"/>
                    <a:gd name="T18" fmla="*/ 27 w 36"/>
                    <a:gd name="T19" fmla="*/ 48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6" h="49">
                      <a:moveTo>
                        <a:pt x="27" y="48"/>
                      </a:moveTo>
                      <a:cubicBezTo>
                        <a:pt x="26" y="49"/>
                        <a:pt x="25" y="49"/>
                        <a:pt x="24" y="48"/>
                      </a:cubicBezTo>
                      <a:cubicBezTo>
                        <a:pt x="23" y="47"/>
                        <a:pt x="23" y="46"/>
                        <a:pt x="24" y="44"/>
                      </a:cubicBezTo>
                      <a:cubicBezTo>
                        <a:pt x="29" y="37"/>
                        <a:pt x="30" y="27"/>
                        <a:pt x="25" y="19"/>
                      </a:cubicBezTo>
                      <a:cubicBezTo>
                        <a:pt x="21" y="11"/>
                        <a:pt x="12" y="6"/>
                        <a:pt x="3" y="6"/>
                      </a:cubicBezTo>
                      <a:cubicBezTo>
                        <a:pt x="2" y="6"/>
                        <a:pt x="0" y="5"/>
                        <a:pt x="0" y="3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14" y="0"/>
                        <a:pt x="25" y="6"/>
                        <a:pt x="30" y="16"/>
                      </a:cubicBezTo>
                      <a:cubicBezTo>
                        <a:pt x="36" y="26"/>
                        <a:pt x="35" y="38"/>
                        <a:pt x="28" y="48"/>
                      </a:cubicBezTo>
                      <a:cubicBezTo>
                        <a:pt x="28" y="48"/>
                        <a:pt x="28" y="48"/>
                        <a:pt x="27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4" name="išḷîḑe">
                  <a:extLst>
                    <a:ext uri="{FF2B5EF4-FFF2-40B4-BE49-F238E27FC236}">
                      <a16:creationId xmlns:a16="http://schemas.microsoft.com/office/drawing/2014/main" xmlns="" id="{5F2EADED-4E68-43E1-865A-EFE6095D083C}"/>
                    </a:ext>
                  </a:extLst>
                </p:cNvPr>
                <p:cNvSpPr/>
                <p:nvPr/>
              </p:nvSpPr>
              <p:spPr bwMode="auto">
                <a:xfrm>
                  <a:off x="8372719" y="3245885"/>
                  <a:ext cx="76384" cy="93744"/>
                </a:xfrm>
                <a:custGeom>
                  <a:avLst/>
                  <a:gdLst>
                    <a:gd name="T0" fmla="*/ 16 w 21"/>
                    <a:gd name="T1" fmla="*/ 26 h 26"/>
                    <a:gd name="T2" fmla="*/ 13 w 21"/>
                    <a:gd name="T3" fmla="*/ 26 h 26"/>
                    <a:gd name="T4" fmla="*/ 12 w 21"/>
                    <a:gd name="T5" fmla="*/ 22 h 26"/>
                    <a:gd name="T6" fmla="*/ 13 w 21"/>
                    <a:gd name="T7" fmla="*/ 11 h 26"/>
                    <a:gd name="T8" fmla="*/ 3 w 21"/>
                    <a:gd name="T9" fmla="*/ 5 h 26"/>
                    <a:gd name="T10" fmla="*/ 1 w 21"/>
                    <a:gd name="T11" fmla="*/ 3 h 26"/>
                    <a:gd name="T12" fmla="*/ 3 w 21"/>
                    <a:gd name="T13" fmla="*/ 0 h 26"/>
                    <a:gd name="T14" fmla="*/ 18 w 21"/>
                    <a:gd name="T15" fmla="*/ 8 h 26"/>
                    <a:gd name="T16" fmla="*/ 17 w 21"/>
                    <a:gd name="T17" fmla="*/ 25 h 26"/>
                    <a:gd name="T18" fmla="*/ 16 w 21"/>
                    <a:gd name="T1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6">
                      <a:moveTo>
                        <a:pt x="16" y="26"/>
                      </a:moveTo>
                      <a:cubicBezTo>
                        <a:pt x="15" y="26"/>
                        <a:pt x="14" y="26"/>
                        <a:pt x="13" y="26"/>
                      </a:cubicBezTo>
                      <a:cubicBezTo>
                        <a:pt x="11" y="25"/>
                        <a:pt x="11" y="23"/>
                        <a:pt x="12" y="22"/>
                      </a:cubicBezTo>
                      <a:cubicBezTo>
                        <a:pt x="15" y="18"/>
                        <a:pt x="15" y="14"/>
                        <a:pt x="13" y="11"/>
                      </a:cubicBezTo>
                      <a:cubicBezTo>
                        <a:pt x="11" y="7"/>
                        <a:pt x="7" y="5"/>
                        <a:pt x="3" y="5"/>
                      </a:cubicBezTo>
                      <a:cubicBezTo>
                        <a:pt x="2" y="6"/>
                        <a:pt x="1" y="4"/>
                        <a:pt x="1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9" y="0"/>
                        <a:pt x="15" y="3"/>
                        <a:pt x="18" y="8"/>
                      </a:cubicBezTo>
                      <a:cubicBezTo>
                        <a:pt x="21" y="14"/>
                        <a:pt x="20" y="20"/>
                        <a:pt x="17" y="25"/>
                      </a:cubicBezTo>
                      <a:cubicBezTo>
                        <a:pt x="16" y="25"/>
                        <a:pt x="16" y="26"/>
                        <a:pt x="1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42" name="iŝḷïďe">
                <a:extLst>
                  <a:ext uri="{FF2B5EF4-FFF2-40B4-BE49-F238E27FC236}">
                    <a16:creationId xmlns:a16="http://schemas.microsoft.com/office/drawing/2014/main" xmlns="" id="{7F486229-BBDA-48A7-826C-C0BEC3584D83}"/>
                  </a:ext>
                </a:extLst>
              </p:cNvPr>
              <p:cNvSpPr/>
              <p:nvPr/>
            </p:nvSpPr>
            <p:spPr bwMode="auto">
              <a:xfrm>
                <a:off x="7863089" y="3859561"/>
                <a:ext cx="198448" cy="199763"/>
              </a:xfrm>
              <a:custGeom>
                <a:avLst/>
                <a:gdLst>
                  <a:gd name="T0" fmla="*/ 72 w 73"/>
                  <a:gd name="T1" fmla="*/ 30 h 73"/>
                  <a:gd name="T2" fmla="*/ 71 w 73"/>
                  <a:gd name="T3" fmla="*/ 25 h 73"/>
                  <a:gd name="T4" fmla="*/ 68 w 73"/>
                  <a:gd name="T5" fmla="*/ 23 h 73"/>
                  <a:gd name="T6" fmla="*/ 67 w 73"/>
                  <a:gd name="T7" fmla="*/ 23 h 73"/>
                  <a:gd name="T8" fmla="*/ 36 w 73"/>
                  <a:gd name="T9" fmla="*/ 3 h 73"/>
                  <a:gd name="T10" fmla="*/ 32 w 73"/>
                  <a:gd name="T11" fmla="*/ 3 h 73"/>
                  <a:gd name="T12" fmla="*/ 32 w 73"/>
                  <a:gd name="T13" fmla="*/ 3 h 73"/>
                  <a:gd name="T14" fmla="*/ 29 w 73"/>
                  <a:gd name="T15" fmla="*/ 1 h 73"/>
                  <a:gd name="T16" fmla="*/ 24 w 73"/>
                  <a:gd name="T17" fmla="*/ 2 h 73"/>
                  <a:gd name="T18" fmla="*/ 22 w 73"/>
                  <a:gd name="T19" fmla="*/ 5 h 73"/>
                  <a:gd name="T20" fmla="*/ 22 w 73"/>
                  <a:gd name="T21" fmla="*/ 6 h 73"/>
                  <a:gd name="T22" fmla="*/ 2 w 73"/>
                  <a:gd name="T23" fmla="*/ 37 h 73"/>
                  <a:gd name="T24" fmla="*/ 2 w 73"/>
                  <a:gd name="T25" fmla="*/ 41 h 73"/>
                  <a:gd name="T26" fmla="*/ 2 w 73"/>
                  <a:gd name="T27" fmla="*/ 41 h 73"/>
                  <a:gd name="T28" fmla="*/ 0 w 73"/>
                  <a:gd name="T29" fmla="*/ 44 h 73"/>
                  <a:gd name="T30" fmla="*/ 1 w 73"/>
                  <a:gd name="T31" fmla="*/ 49 h 73"/>
                  <a:gd name="T32" fmla="*/ 4 w 73"/>
                  <a:gd name="T33" fmla="*/ 51 h 73"/>
                  <a:gd name="T34" fmla="*/ 5 w 73"/>
                  <a:gd name="T35" fmla="*/ 51 h 73"/>
                  <a:gd name="T36" fmla="*/ 36 w 73"/>
                  <a:gd name="T37" fmla="*/ 71 h 73"/>
                  <a:gd name="T38" fmla="*/ 40 w 73"/>
                  <a:gd name="T39" fmla="*/ 71 h 73"/>
                  <a:gd name="T40" fmla="*/ 40 w 73"/>
                  <a:gd name="T41" fmla="*/ 71 h 73"/>
                  <a:gd name="T42" fmla="*/ 43 w 73"/>
                  <a:gd name="T43" fmla="*/ 73 h 73"/>
                  <a:gd name="T44" fmla="*/ 48 w 73"/>
                  <a:gd name="T45" fmla="*/ 72 h 73"/>
                  <a:gd name="T46" fmla="*/ 50 w 73"/>
                  <a:gd name="T47" fmla="*/ 69 h 73"/>
                  <a:gd name="T48" fmla="*/ 50 w 73"/>
                  <a:gd name="T49" fmla="*/ 68 h 73"/>
                  <a:gd name="T50" fmla="*/ 70 w 73"/>
                  <a:gd name="T51" fmla="*/ 37 h 73"/>
                  <a:gd name="T52" fmla="*/ 70 w 73"/>
                  <a:gd name="T53" fmla="*/ 33 h 73"/>
                  <a:gd name="T54" fmla="*/ 70 w 73"/>
                  <a:gd name="T55" fmla="*/ 33 h 73"/>
                  <a:gd name="T56" fmla="*/ 72 w 73"/>
                  <a:gd name="T57" fmla="*/ 30 h 73"/>
                  <a:gd name="T58" fmla="*/ 36 w 73"/>
                  <a:gd name="T59" fmla="*/ 8 h 73"/>
                  <a:gd name="T60" fmla="*/ 62 w 73"/>
                  <a:gd name="T61" fmla="*/ 25 h 73"/>
                  <a:gd name="T62" fmla="*/ 49 w 73"/>
                  <a:gd name="T63" fmla="*/ 28 h 73"/>
                  <a:gd name="T64" fmla="*/ 37 w 73"/>
                  <a:gd name="T65" fmla="*/ 21 h 73"/>
                  <a:gd name="T66" fmla="*/ 34 w 73"/>
                  <a:gd name="T67" fmla="*/ 8 h 73"/>
                  <a:gd name="T68" fmla="*/ 36 w 73"/>
                  <a:gd name="T69" fmla="*/ 8 h 73"/>
                  <a:gd name="T70" fmla="*/ 47 w 73"/>
                  <a:gd name="T71" fmla="*/ 37 h 73"/>
                  <a:gd name="T72" fmla="*/ 36 w 73"/>
                  <a:gd name="T73" fmla="*/ 47 h 73"/>
                  <a:gd name="T74" fmla="*/ 26 w 73"/>
                  <a:gd name="T75" fmla="*/ 37 h 73"/>
                  <a:gd name="T76" fmla="*/ 34 w 73"/>
                  <a:gd name="T77" fmla="*/ 27 h 73"/>
                  <a:gd name="T78" fmla="*/ 34 w 73"/>
                  <a:gd name="T79" fmla="*/ 27 h 73"/>
                  <a:gd name="T80" fmla="*/ 36 w 73"/>
                  <a:gd name="T81" fmla="*/ 26 h 73"/>
                  <a:gd name="T82" fmla="*/ 46 w 73"/>
                  <a:gd name="T83" fmla="*/ 35 h 73"/>
                  <a:gd name="T84" fmla="*/ 46 w 73"/>
                  <a:gd name="T85" fmla="*/ 35 h 73"/>
                  <a:gd name="T86" fmla="*/ 47 w 73"/>
                  <a:gd name="T87" fmla="*/ 37 h 73"/>
                  <a:gd name="T88" fmla="*/ 7 w 73"/>
                  <a:gd name="T89" fmla="*/ 37 h 73"/>
                  <a:gd name="T90" fmla="*/ 24 w 73"/>
                  <a:gd name="T91" fmla="*/ 11 h 73"/>
                  <a:gd name="T92" fmla="*/ 27 w 73"/>
                  <a:gd name="T93" fmla="*/ 24 h 73"/>
                  <a:gd name="T94" fmla="*/ 20 w 73"/>
                  <a:gd name="T95" fmla="*/ 36 h 73"/>
                  <a:gd name="T96" fmla="*/ 7 w 73"/>
                  <a:gd name="T97" fmla="*/ 39 h 73"/>
                  <a:gd name="T98" fmla="*/ 7 w 73"/>
                  <a:gd name="T99" fmla="*/ 37 h 73"/>
                  <a:gd name="T100" fmla="*/ 36 w 73"/>
                  <a:gd name="T101" fmla="*/ 66 h 73"/>
                  <a:gd name="T102" fmla="*/ 10 w 73"/>
                  <a:gd name="T103" fmla="*/ 49 h 73"/>
                  <a:gd name="T104" fmla="*/ 23 w 73"/>
                  <a:gd name="T105" fmla="*/ 46 h 73"/>
                  <a:gd name="T106" fmla="*/ 35 w 73"/>
                  <a:gd name="T107" fmla="*/ 53 h 73"/>
                  <a:gd name="T108" fmla="*/ 38 w 73"/>
                  <a:gd name="T109" fmla="*/ 66 h 73"/>
                  <a:gd name="T110" fmla="*/ 36 w 73"/>
                  <a:gd name="T111" fmla="*/ 66 h 73"/>
                  <a:gd name="T112" fmla="*/ 65 w 73"/>
                  <a:gd name="T113" fmla="*/ 37 h 73"/>
                  <a:gd name="T114" fmla="*/ 48 w 73"/>
                  <a:gd name="T115" fmla="*/ 63 h 73"/>
                  <a:gd name="T116" fmla="*/ 45 w 73"/>
                  <a:gd name="T117" fmla="*/ 50 h 73"/>
                  <a:gd name="T118" fmla="*/ 52 w 73"/>
                  <a:gd name="T119" fmla="*/ 38 h 73"/>
                  <a:gd name="T120" fmla="*/ 65 w 73"/>
                  <a:gd name="T121" fmla="*/ 35 h 73"/>
                  <a:gd name="T122" fmla="*/ 65 w 73"/>
                  <a:gd name="T123" fmla="*/ 3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3" h="73">
                    <a:moveTo>
                      <a:pt x="72" y="30"/>
                    </a:moveTo>
                    <a:cubicBezTo>
                      <a:pt x="71" y="25"/>
                      <a:pt x="71" y="25"/>
                      <a:pt x="71" y="25"/>
                    </a:cubicBezTo>
                    <a:cubicBezTo>
                      <a:pt x="70" y="24"/>
                      <a:pt x="69" y="23"/>
                      <a:pt x="68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2" y="11"/>
                      <a:pt x="50" y="3"/>
                      <a:pt x="36" y="3"/>
                    </a:cubicBezTo>
                    <a:cubicBezTo>
                      <a:pt x="35" y="3"/>
                      <a:pt x="34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1"/>
                      <a:pt x="31" y="0"/>
                      <a:pt x="29" y="1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3"/>
                      <a:pt x="22" y="4"/>
                      <a:pt x="22" y="5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0" y="11"/>
                      <a:pt x="2" y="23"/>
                      <a:pt x="2" y="37"/>
                    </a:cubicBezTo>
                    <a:cubicBezTo>
                      <a:pt x="2" y="38"/>
                      <a:pt x="2" y="39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0" y="41"/>
                      <a:pt x="0" y="43"/>
                      <a:pt x="0" y="44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2" y="50"/>
                      <a:pt x="3" y="51"/>
                      <a:pt x="4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10" y="63"/>
                      <a:pt x="22" y="71"/>
                      <a:pt x="36" y="71"/>
                    </a:cubicBezTo>
                    <a:cubicBezTo>
                      <a:pt x="37" y="71"/>
                      <a:pt x="39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3"/>
                      <a:pt x="42" y="73"/>
                      <a:pt x="43" y="73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50" y="71"/>
                      <a:pt x="50" y="70"/>
                      <a:pt x="50" y="69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62" y="63"/>
                      <a:pt x="70" y="51"/>
                      <a:pt x="70" y="37"/>
                    </a:cubicBezTo>
                    <a:cubicBezTo>
                      <a:pt x="70" y="36"/>
                      <a:pt x="70" y="35"/>
                      <a:pt x="70" y="33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2" y="33"/>
                      <a:pt x="73" y="31"/>
                      <a:pt x="72" y="30"/>
                    </a:cubicBezTo>
                    <a:close/>
                    <a:moveTo>
                      <a:pt x="36" y="8"/>
                    </a:moveTo>
                    <a:cubicBezTo>
                      <a:pt x="48" y="8"/>
                      <a:pt x="57" y="15"/>
                      <a:pt x="62" y="25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6" y="24"/>
                      <a:pt x="42" y="22"/>
                      <a:pt x="37" y="21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5" y="8"/>
                      <a:pt x="35" y="8"/>
                      <a:pt x="36" y="8"/>
                    </a:cubicBezTo>
                    <a:close/>
                    <a:moveTo>
                      <a:pt x="47" y="37"/>
                    </a:moveTo>
                    <a:cubicBezTo>
                      <a:pt x="47" y="43"/>
                      <a:pt x="42" y="47"/>
                      <a:pt x="36" y="47"/>
                    </a:cubicBezTo>
                    <a:cubicBezTo>
                      <a:pt x="30" y="47"/>
                      <a:pt x="26" y="43"/>
                      <a:pt x="26" y="37"/>
                    </a:cubicBezTo>
                    <a:cubicBezTo>
                      <a:pt x="26" y="32"/>
                      <a:pt x="29" y="28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5" y="27"/>
                      <a:pt x="35" y="26"/>
                      <a:pt x="36" y="26"/>
                    </a:cubicBezTo>
                    <a:cubicBezTo>
                      <a:pt x="41" y="26"/>
                      <a:pt x="45" y="30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6" y="36"/>
                      <a:pt x="47" y="36"/>
                      <a:pt x="47" y="37"/>
                    </a:cubicBezTo>
                    <a:close/>
                    <a:moveTo>
                      <a:pt x="7" y="37"/>
                    </a:moveTo>
                    <a:cubicBezTo>
                      <a:pt x="7" y="25"/>
                      <a:pt x="14" y="16"/>
                      <a:pt x="24" y="11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3" y="27"/>
                      <a:pt x="21" y="31"/>
                      <a:pt x="20" y="36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8"/>
                      <a:pt x="7" y="38"/>
                      <a:pt x="7" y="37"/>
                    </a:cubicBezTo>
                    <a:close/>
                    <a:moveTo>
                      <a:pt x="36" y="66"/>
                    </a:moveTo>
                    <a:cubicBezTo>
                      <a:pt x="25" y="66"/>
                      <a:pt x="15" y="59"/>
                      <a:pt x="10" y="49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6" y="50"/>
                      <a:pt x="30" y="52"/>
                      <a:pt x="35" y="53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7" y="66"/>
                      <a:pt x="36" y="66"/>
                    </a:cubicBezTo>
                    <a:close/>
                    <a:moveTo>
                      <a:pt x="65" y="37"/>
                    </a:moveTo>
                    <a:cubicBezTo>
                      <a:pt x="65" y="48"/>
                      <a:pt x="58" y="58"/>
                      <a:pt x="48" y="63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9" y="47"/>
                      <a:pt x="51" y="43"/>
                      <a:pt x="52" y="38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6"/>
                      <a:pt x="65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ïŝlîdê">
                <a:extLst>
                  <a:ext uri="{FF2B5EF4-FFF2-40B4-BE49-F238E27FC236}">
                    <a16:creationId xmlns:a16="http://schemas.microsoft.com/office/drawing/2014/main" xmlns="" id="{46A34F24-EE8A-406C-94DC-F289DF41BB46}"/>
                  </a:ext>
                </a:extLst>
              </p:cNvPr>
              <p:cNvSpPr/>
              <p:nvPr/>
            </p:nvSpPr>
            <p:spPr bwMode="auto">
              <a:xfrm>
                <a:off x="6751252" y="5101508"/>
                <a:ext cx="144565" cy="141937"/>
              </a:xfrm>
              <a:custGeom>
                <a:avLst/>
                <a:gdLst>
                  <a:gd name="T0" fmla="*/ 42 w 53"/>
                  <a:gd name="T1" fmla="*/ 52 h 52"/>
                  <a:gd name="T2" fmla="*/ 41 w 53"/>
                  <a:gd name="T3" fmla="*/ 51 h 52"/>
                  <a:gd name="T4" fmla="*/ 26 w 53"/>
                  <a:gd name="T5" fmla="*/ 45 h 52"/>
                  <a:gd name="T6" fmla="*/ 12 w 53"/>
                  <a:gd name="T7" fmla="*/ 51 h 52"/>
                  <a:gd name="T8" fmla="*/ 10 w 53"/>
                  <a:gd name="T9" fmla="*/ 51 h 52"/>
                  <a:gd name="T10" fmla="*/ 9 w 53"/>
                  <a:gd name="T11" fmla="*/ 50 h 52"/>
                  <a:gd name="T12" fmla="*/ 11 w 53"/>
                  <a:gd name="T13" fmla="*/ 33 h 52"/>
                  <a:gd name="T14" fmla="*/ 0 w 53"/>
                  <a:gd name="T15" fmla="*/ 22 h 52"/>
                  <a:gd name="T16" fmla="*/ 0 w 53"/>
                  <a:gd name="T17" fmla="*/ 20 h 52"/>
                  <a:gd name="T18" fmla="*/ 1 w 53"/>
                  <a:gd name="T19" fmla="*/ 19 h 52"/>
                  <a:gd name="T20" fmla="*/ 17 w 53"/>
                  <a:gd name="T21" fmla="*/ 16 h 52"/>
                  <a:gd name="T22" fmla="*/ 25 w 53"/>
                  <a:gd name="T23" fmla="*/ 1 h 52"/>
                  <a:gd name="T24" fmla="*/ 28 w 53"/>
                  <a:gd name="T25" fmla="*/ 1 h 52"/>
                  <a:gd name="T26" fmla="*/ 36 w 53"/>
                  <a:gd name="T27" fmla="*/ 16 h 52"/>
                  <a:gd name="T28" fmla="*/ 52 w 53"/>
                  <a:gd name="T29" fmla="*/ 19 h 52"/>
                  <a:gd name="T30" fmla="*/ 53 w 53"/>
                  <a:gd name="T31" fmla="*/ 20 h 52"/>
                  <a:gd name="T32" fmla="*/ 53 w 53"/>
                  <a:gd name="T33" fmla="*/ 22 h 52"/>
                  <a:gd name="T34" fmla="*/ 42 w 53"/>
                  <a:gd name="T35" fmla="*/ 33 h 52"/>
                  <a:gd name="T36" fmla="*/ 44 w 53"/>
                  <a:gd name="T37" fmla="*/ 50 h 52"/>
                  <a:gd name="T38" fmla="*/ 43 w 53"/>
                  <a:gd name="T39" fmla="*/ 51 h 52"/>
                  <a:gd name="T40" fmla="*/ 42 w 53"/>
                  <a:gd name="T41" fmla="*/ 52 h 52"/>
                  <a:gd name="T42" fmla="*/ 26 w 53"/>
                  <a:gd name="T43" fmla="*/ 41 h 52"/>
                  <a:gd name="T44" fmla="*/ 27 w 53"/>
                  <a:gd name="T45" fmla="*/ 41 h 52"/>
                  <a:gd name="T46" fmla="*/ 40 w 53"/>
                  <a:gd name="T47" fmla="*/ 47 h 52"/>
                  <a:gd name="T48" fmla="*/ 38 w 53"/>
                  <a:gd name="T49" fmla="*/ 33 h 52"/>
                  <a:gd name="T50" fmla="*/ 38 w 53"/>
                  <a:gd name="T51" fmla="*/ 32 h 52"/>
                  <a:gd name="T52" fmla="*/ 48 w 53"/>
                  <a:gd name="T53" fmla="*/ 22 h 52"/>
                  <a:gd name="T54" fmla="*/ 34 w 53"/>
                  <a:gd name="T55" fmla="*/ 19 h 52"/>
                  <a:gd name="T56" fmla="*/ 33 w 53"/>
                  <a:gd name="T57" fmla="*/ 18 h 52"/>
                  <a:gd name="T58" fmla="*/ 26 w 53"/>
                  <a:gd name="T59" fmla="*/ 6 h 52"/>
                  <a:gd name="T60" fmla="*/ 20 w 53"/>
                  <a:gd name="T61" fmla="*/ 18 h 52"/>
                  <a:gd name="T62" fmla="*/ 19 w 53"/>
                  <a:gd name="T63" fmla="*/ 19 h 52"/>
                  <a:gd name="T64" fmla="*/ 5 w 53"/>
                  <a:gd name="T65" fmla="*/ 22 h 52"/>
                  <a:gd name="T66" fmla="*/ 15 w 53"/>
                  <a:gd name="T67" fmla="*/ 32 h 52"/>
                  <a:gd name="T68" fmla="*/ 15 w 53"/>
                  <a:gd name="T69" fmla="*/ 33 h 52"/>
                  <a:gd name="T70" fmla="*/ 13 w 53"/>
                  <a:gd name="T71" fmla="*/ 47 h 52"/>
                  <a:gd name="T72" fmla="*/ 26 w 53"/>
                  <a:gd name="T73" fmla="*/ 41 h 52"/>
                  <a:gd name="T74" fmla="*/ 26 w 53"/>
                  <a:gd name="T75" fmla="*/ 4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3" h="52">
                    <a:moveTo>
                      <a:pt x="42" y="52"/>
                    </a:moveTo>
                    <a:cubicBezTo>
                      <a:pt x="42" y="52"/>
                      <a:pt x="41" y="52"/>
                      <a:pt x="41" y="51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1" y="52"/>
                      <a:pt x="11" y="52"/>
                      <a:pt x="10" y="51"/>
                    </a:cubicBezTo>
                    <a:cubicBezTo>
                      <a:pt x="10" y="51"/>
                      <a:pt x="9" y="50"/>
                      <a:pt x="9" y="50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19"/>
                      <a:pt x="1" y="19"/>
                      <a:pt x="1" y="19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0"/>
                      <a:pt x="27" y="0"/>
                      <a:pt x="28" y="1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3" y="19"/>
                      <a:pt x="53" y="20"/>
                    </a:cubicBezTo>
                    <a:cubicBezTo>
                      <a:pt x="53" y="20"/>
                      <a:pt x="53" y="21"/>
                      <a:pt x="53" y="22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50"/>
                      <a:pt x="43" y="51"/>
                      <a:pt x="43" y="51"/>
                    </a:cubicBezTo>
                    <a:cubicBezTo>
                      <a:pt x="43" y="52"/>
                      <a:pt x="42" y="52"/>
                      <a:pt x="42" y="52"/>
                    </a:cubicBezTo>
                    <a:close/>
                    <a:moveTo>
                      <a:pt x="26" y="41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8" y="32"/>
                      <a:pt x="38" y="3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3" y="18"/>
                      <a:pt x="33" y="18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19" y="19"/>
                      <a:pt x="19" y="1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3"/>
                      <a:pt x="15" y="33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44" name="iṣḻîḑè">
                <a:extLst>
                  <a:ext uri="{FF2B5EF4-FFF2-40B4-BE49-F238E27FC236}">
                    <a16:creationId xmlns:a16="http://schemas.microsoft.com/office/drawing/2014/main" xmlns="" id="{04749258-3764-4B64-B00C-219577256DF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732981" y="4966142"/>
                <a:ext cx="467865" cy="413982"/>
                <a:chOff x="7456114" y="5139856"/>
                <a:chExt cx="618014" cy="546838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92" name="ïṣlídê">
                  <a:extLst>
                    <a:ext uri="{FF2B5EF4-FFF2-40B4-BE49-F238E27FC236}">
                      <a16:creationId xmlns:a16="http://schemas.microsoft.com/office/drawing/2014/main" xmlns="" id="{DD6C5EF7-A2BD-481A-9BAD-F96BDB9FCCC5}"/>
                    </a:ext>
                  </a:extLst>
                </p:cNvPr>
                <p:cNvSpPr/>
                <p:nvPr/>
              </p:nvSpPr>
              <p:spPr bwMode="auto">
                <a:xfrm>
                  <a:off x="7456114" y="5139856"/>
                  <a:ext cx="618014" cy="546838"/>
                </a:xfrm>
                <a:custGeom>
                  <a:avLst/>
                  <a:gdLst>
                    <a:gd name="T0" fmla="*/ 167 w 172"/>
                    <a:gd name="T1" fmla="*/ 5 h 152"/>
                    <a:gd name="T2" fmla="*/ 128 w 172"/>
                    <a:gd name="T3" fmla="*/ 0 h 152"/>
                    <a:gd name="T4" fmla="*/ 103 w 172"/>
                    <a:gd name="T5" fmla="*/ 4 h 152"/>
                    <a:gd name="T6" fmla="*/ 86 w 172"/>
                    <a:gd name="T7" fmla="*/ 14 h 152"/>
                    <a:gd name="T8" fmla="*/ 69 w 172"/>
                    <a:gd name="T9" fmla="*/ 4 h 152"/>
                    <a:gd name="T10" fmla="*/ 44 w 172"/>
                    <a:gd name="T11" fmla="*/ 0 h 152"/>
                    <a:gd name="T12" fmla="*/ 4 w 172"/>
                    <a:gd name="T13" fmla="*/ 5 h 152"/>
                    <a:gd name="T14" fmla="*/ 0 w 172"/>
                    <a:gd name="T15" fmla="*/ 7 h 152"/>
                    <a:gd name="T16" fmla="*/ 0 w 172"/>
                    <a:gd name="T17" fmla="*/ 140 h 152"/>
                    <a:gd name="T18" fmla="*/ 7 w 172"/>
                    <a:gd name="T19" fmla="*/ 138 h 152"/>
                    <a:gd name="T20" fmla="*/ 64 w 172"/>
                    <a:gd name="T21" fmla="*/ 138 h 152"/>
                    <a:gd name="T22" fmla="*/ 86 w 172"/>
                    <a:gd name="T23" fmla="*/ 152 h 152"/>
                    <a:gd name="T24" fmla="*/ 108 w 172"/>
                    <a:gd name="T25" fmla="*/ 138 h 152"/>
                    <a:gd name="T26" fmla="*/ 164 w 172"/>
                    <a:gd name="T27" fmla="*/ 138 h 152"/>
                    <a:gd name="T28" fmla="*/ 172 w 172"/>
                    <a:gd name="T29" fmla="*/ 140 h 152"/>
                    <a:gd name="T30" fmla="*/ 172 w 172"/>
                    <a:gd name="T31" fmla="*/ 7 h 152"/>
                    <a:gd name="T32" fmla="*/ 167 w 172"/>
                    <a:gd name="T33" fmla="*/ 5 h 152"/>
                    <a:gd name="T34" fmla="*/ 80 w 172"/>
                    <a:gd name="T35" fmla="*/ 133 h 152"/>
                    <a:gd name="T36" fmla="*/ 68 w 172"/>
                    <a:gd name="T37" fmla="*/ 127 h 152"/>
                    <a:gd name="T38" fmla="*/ 41 w 172"/>
                    <a:gd name="T39" fmla="*/ 123 h 152"/>
                    <a:gd name="T40" fmla="*/ 12 w 172"/>
                    <a:gd name="T41" fmla="*/ 125 h 152"/>
                    <a:gd name="T42" fmla="*/ 12 w 172"/>
                    <a:gd name="T43" fmla="*/ 16 h 152"/>
                    <a:gd name="T44" fmla="*/ 44 w 172"/>
                    <a:gd name="T45" fmla="*/ 12 h 152"/>
                    <a:gd name="T46" fmla="*/ 65 w 172"/>
                    <a:gd name="T47" fmla="*/ 15 h 152"/>
                    <a:gd name="T48" fmla="*/ 80 w 172"/>
                    <a:gd name="T49" fmla="*/ 30 h 152"/>
                    <a:gd name="T50" fmla="*/ 80 w 172"/>
                    <a:gd name="T51" fmla="*/ 32 h 152"/>
                    <a:gd name="T52" fmla="*/ 80 w 172"/>
                    <a:gd name="T53" fmla="*/ 128 h 152"/>
                    <a:gd name="T54" fmla="*/ 80 w 172"/>
                    <a:gd name="T55" fmla="*/ 128 h 152"/>
                    <a:gd name="T56" fmla="*/ 80 w 172"/>
                    <a:gd name="T57" fmla="*/ 133 h 152"/>
                    <a:gd name="T58" fmla="*/ 159 w 172"/>
                    <a:gd name="T59" fmla="*/ 125 h 152"/>
                    <a:gd name="T60" fmla="*/ 131 w 172"/>
                    <a:gd name="T61" fmla="*/ 123 h 152"/>
                    <a:gd name="T62" fmla="*/ 104 w 172"/>
                    <a:gd name="T63" fmla="*/ 127 h 152"/>
                    <a:gd name="T64" fmla="*/ 92 w 172"/>
                    <a:gd name="T65" fmla="*/ 133 h 152"/>
                    <a:gd name="T66" fmla="*/ 92 w 172"/>
                    <a:gd name="T67" fmla="*/ 128 h 152"/>
                    <a:gd name="T68" fmla="*/ 92 w 172"/>
                    <a:gd name="T69" fmla="*/ 128 h 152"/>
                    <a:gd name="T70" fmla="*/ 92 w 172"/>
                    <a:gd name="T71" fmla="*/ 32 h 152"/>
                    <a:gd name="T72" fmla="*/ 92 w 172"/>
                    <a:gd name="T73" fmla="*/ 30 h 152"/>
                    <a:gd name="T74" fmla="*/ 107 w 172"/>
                    <a:gd name="T75" fmla="*/ 15 h 152"/>
                    <a:gd name="T76" fmla="*/ 128 w 172"/>
                    <a:gd name="T77" fmla="*/ 12 h 152"/>
                    <a:gd name="T78" fmla="*/ 159 w 172"/>
                    <a:gd name="T79" fmla="*/ 16 h 152"/>
                    <a:gd name="T80" fmla="*/ 159 w 172"/>
                    <a:gd name="T81" fmla="*/ 125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72" h="152">
                      <a:moveTo>
                        <a:pt x="167" y="5"/>
                      </a:moveTo>
                      <a:cubicBezTo>
                        <a:pt x="166" y="5"/>
                        <a:pt x="147" y="0"/>
                        <a:pt x="128" y="0"/>
                      </a:cubicBezTo>
                      <a:cubicBezTo>
                        <a:pt x="118" y="0"/>
                        <a:pt x="110" y="1"/>
                        <a:pt x="103" y="4"/>
                      </a:cubicBezTo>
                      <a:cubicBezTo>
                        <a:pt x="95" y="6"/>
                        <a:pt x="89" y="10"/>
                        <a:pt x="86" y="14"/>
                      </a:cubicBezTo>
                      <a:cubicBezTo>
                        <a:pt x="82" y="10"/>
                        <a:pt x="77" y="6"/>
                        <a:pt x="69" y="4"/>
                      </a:cubicBezTo>
                      <a:cubicBezTo>
                        <a:pt x="62" y="1"/>
                        <a:pt x="54" y="0"/>
                        <a:pt x="44" y="0"/>
                      </a:cubicBezTo>
                      <a:cubicBezTo>
                        <a:pt x="24" y="0"/>
                        <a:pt x="5" y="5"/>
                        <a:pt x="4" y="5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140"/>
                        <a:pt x="0" y="140"/>
                        <a:pt x="0" y="140"/>
                      </a:cubicBezTo>
                      <a:cubicBezTo>
                        <a:pt x="7" y="138"/>
                        <a:pt x="7" y="138"/>
                        <a:pt x="7" y="138"/>
                      </a:cubicBezTo>
                      <a:cubicBezTo>
                        <a:pt x="30" y="134"/>
                        <a:pt x="43" y="134"/>
                        <a:pt x="64" y="138"/>
                      </a:cubicBezTo>
                      <a:cubicBezTo>
                        <a:pt x="64" y="138"/>
                        <a:pt x="80" y="140"/>
                        <a:pt x="86" y="152"/>
                      </a:cubicBezTo>
                      <a:cubicBezTo>
                        <a:pt x="92" y="140"/>
                        <a:pt x="108" y="138"/>
                        <a:pt x="108" y="138"/>
                      </a:cubicBezTo>
                      <a:cubicBezTo>
                        <a:pt x="129" y="134"/>
                        <a:pt x="142" y="134"/>
                        <a:pt x="164" y="138"/>
                      </a:cubicBezTo>
                      <a:cubicBezTo>
                        <a:pt x="172" y="140"/>
                        <a:pt x="172" y="140"/>
                        <a:pt x="172" y="140"/>
                      </a:cubicBezTo>
                      <a:cubicBezTo>
                        <a:pt x="172" y="7"/>
                        <a:pt x="172" y="7"/>
                        <a:pt x="172" y="7"/>
                      </a:cubicBezTo>
                      <a:lnTo>
                        <a:pt x="167" y="5"/>
                      </a:lnTo>
                      <a:close/>
                      <a:moveTo>
                        <a:pt x="80" y="133"/>
                      </a:moveTo>
                      <a:cubicBezTo>
                        <a:pt x="76" y="130"/>
                        <a:pt x="71" y="127"/>
                        <a:pt x="68" y="127"/>
                      </a:cubicBezTo>
                      <a:cubicBezTo>
                        <a:pt x="60" y="124"/>
                        <a:pt x="49" y="123"/>
                        <a:pt x="41" y="123"/>
                      </a:cubicBezTo>
                      <a:cubicBezTo>
                        <a:pt x="32" y="123"/>
                        <a:pt x="22" y="124"/>
                        <a:pt x="12" y="125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9" y="15"/>
                        <a:pt x="31" y="12"/>
                        <a:pt x="44" y="12"/>
                      </a:cubicBezTo>
                      <a:cubicBezTo>
                        <a:pt x="52" y="12"/>
                        <a:pt x="59" y="13"/>
                        <a:pt x="65" y="15"/>
                      </a:cubicBezTo>
                      <a:cubicBezTo>
                        <a:pt x="77" y="19"/>
                        <a:pt x="79" y="25"/>
                        <a:pt x="80" y="30"/>
                      </a:cubicBezTo>
                      <a:cubicBezTo>
                        <a:pt x="80" y="30"/>
                        <a:pt x="80" y="31"/>
                        <a:pt x="80" y="32"/>
                      </a:cubicBezTo>
                      <a:cubicBezTo>
                        <a:pt x="80" y="128"/>
                        <a:pt x="80" y="128"/>
                        <a:pt x="80" y="128"/>
                      </a:cubicBezTo>
                      <a:cubicBezTo>
                        <a:pt x="80" y="128"/>
                        <a:pt x="80" y="128"/>
                        <a:pt x="80" y="128"/>
                      </a:cubicBezTo>
                      <a:lnTo>
                        <a:pt x="80" y="133"/>
                      </a:lnTo>
                      <a:close/>
                      <a:moveTo>
                        <a:pt x="159" y="125"/>
                      </a:moveTo>
                      <a:cubicBezTo>
                        <a:pt x="149" y="124"/>
                        <a:pt x="140" y="123"/>
                        <a:pt x="131" y="123"/>
                      </a:cubicBezTo>
                      <a:cubicBezTo>
                        <a:pt x="123" y="123"/>
                        <a:pt x="112" y="124"/>
                        <a:pt x="104" y="127"/>
                      </a:cubicBezTo>
                      <a:cubicBezTo>
                        <a:pt x="100" y="127"/>
                        <a:pt x="96" y="130"/>
                        <a:pt x="92" y="133"/>
                      </a:cubicBezTo>
                      <a:cubicBezTo>
                        <a:pt x="92" y="128"/>
                        <a:pt x="92" y="128"/>
                        <a:pt x="92" y="128"/>
                      </a:cubicBezTo>
                      <a:cubicBezTo>
                        <a:pt x="92" y="128"/>
                        <a:pt x="92" y="128"/>
                        <a:pt x="92" y="128"/>
                      </a:cubicBezTo>
                      <a:cubicBezTo>
                        <a:pt x="92" y="32"/>
                        <a:pt x="92" y="32"/>
                        <a:pt x="92" y="32"/>
                      </a:cubicBezTo>
                      <a:cubicBezTo>
                        <a:pt x="92" y="31"/>
                        <a:pt x="92" y="30"/>
                        <a:pt x="92" y="30"/>
                      </a:cubicBezTo>
                      <a:cubicBezTo>
                        <a:pt x="92" y="25"/>
                        <a:pt x="95" y="19"/>
                        <a:pt x="107" y="15"/>
                      </a:cubicBezTo>
                      <a:cubicBezTo>
                        <a:pt x="113" y="13"/>
                        <a:pt x="119" y="12"/>
                        <a:pt x="128" y="12"/>
                      </a:cubicBezTo>
                      <a:cubicBezTo>
                        <a:pt x="140" y="12"/>
                        <a:pt x="153" y="15"/>
                        <a:pt x="159" y="16"/>
                      </a:cubicBezTo>
                      <a:lnTo>
                        <a:pt x="159" y="1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3" name="îṧlíde">
                  <a:extLst>
                    <a:ext uri="{FF2B5EF4-FFF2-40B4-BE49-F238E27FC236}">
                      <a16:creationId xmlns:a16="http://schemas.microsoft.com/office/drawing/2014/main" xmlns="" id="{79F920A4-123F-4469-A201-04F64E870C85}"/>
                    </a:ext>
                  </a:extLst>
                </p:cNvPr>
                <p:cNvSpPr/>
                <p:nvPr/>
              </p:nvSpPr>
              <p:spPr bwMode="auto">
                <a:xfrm>
                  <a:off x="7530761" y="5226656"/>
                  <a:ext cx="180544" cy="64231"/>
                </a:xfrm>
                <a:custGeom>
                  <a:avLst/>
                  <a:gdLst>
                    <a:gd name="T0" fmla="*/ 2 w 50"/>
                    <a:gd name="T1" fmla="*/ 6 h 18"/>
                    <a:gd name="T2" fmla="*/ 1 w 50"/>
                    <a:gd name="T3" fmla="*/ 10 h 18"/>
                    <a:gd name="T4" fmla="*/ 5 w 50"/>
                    <a:gd name="T5" fmla="*/ 12 h 18"/>
                    <a:gd name="T6" fmla="*/ 44 w 50"/>
                    <a:gd name="T7" fmla="*/ 18 h 18"/>
                    <a:gd name="T8" fmla="*/ 46 w 50"/>
                    <a:gd name="T9" fmla="*/ 18 h 18"/>
                    <a:gd name="T10" fmla="*/ 49 w 50"/>
                    <a:gd name="T11" fmla="*/ 18 h 18"/>
                    <a:gd name="T12" fmla="*/ 49 w 50"/>
                    <a:gd name="T13" fmla="*/ 13 h 18"/>
                    <a:gd name="T14" fmla="*/ 2 w 50"/>
                    <a:gd name="T1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8">
                      <a:moveTo>
                        <a:pt x="2" y="6"/>
                      </a:moveTo>
                      <a:cubicBezTo>
                        <a:pt x="1" y="7"/>
                        <a:pt x="0" y="9"/>
                        <a:pt x="1" y="10"/>
                      </a:cubicBezTo>
                      <a:cubicBezTo>
                        <a:pt x="1" y="12"/>
                        <a:pt x="3" y="13"/>
                        <a:pt x="5" y="12"/>
                      </a:cubicBezTo>
                      <a:cubicBezTo>
                        <a:pt x="17" y="7"/>
                        <a:pt x="33" y="6"/>
                        <a:pt x="44" y="18"/>
                      </a:cubicBezTo>
                      <a:cubicBezTo>
                        <a:pt x="45" y="18"/>
                        <a:pt x="46" y="18"/>
                        <a:pt x="46" y="18"/>
                      </a:cubicBezTo>
                      <a:cubicBezTo>
                        <a:pt x="47" y="18"/>
                        <a:pt x="48" y="18"/>
                        <a:pt x="49" y="18"/>
                      </a:cubicBezTo>
                      <a:cubicBezTo>
                        <a:pt x="50" y="16"/>
                        <a:pt x="50" y="14"/>
                        <a:pt x="49" y="13"/>
                      </a:cubicBezTo>
                      <a:cubicBezTo>
                        <a:pt x="35" y="0"/>
                        <a:pt x="16" y="1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4" name="ísľiḋè">
                  <a:extLst>
                    <a:ext uri="{FF2B5EF4-FFF2-40B4-BE49-F238E27FC236}">
                      <a16:creationId xmlns:a16="http://schemas.microsoft.com/office/drawing/2014/main" xmlns="" id="{4D1037EB-3B3F-4903-96A9-C041497B98C7}"/>
                    </a:ext>
                  </a:extLst>
                </p:cNvPr>
                <p:cNvSpPr/>
                <p:nvPr/>
              </p:nvSpPr>
              <p:spPr bwMode="auto">
                <a:xfrm>
                  <a:off x="7530761" y="5290888"/>
                  <a:ext cx="180544" cy="64231"/>
                </a:xfrm>
                <a:custGeom>
                  <a:avLst/>
                  <a:gdLst>
                    <a:gd name="T0" fmla="*/ 2 w 50"/>
                    <a:gd name="T1" fmla="*/ 6 h 18"/>
                    <a:gd name="T2" fmla="*/ 1 w 50"/>
                    <a:gd name="T3" fmla="*/ 10 h 18"/>
                    <a:gd name="T4" fmla="*/ 5 w 50"/>
                    <a:gd name="T5" fmla="*/ 12 h 18"/>
                    <a:gd name="T6" fmla="*/ 44 w 50"/>
                    <a:gd name="T7" fmla="*/ 17 h 18"/>
                    <a:gd name="T8" fmla="*/ 46 w 50"/>
                    <a:gd name="T9" fmla="*/ 18 h 18"/>
                    <a:gd name="T10" fmla="*/ 49 w 50"/>
                    <a:gd name="T11" fmla="*/ 17 h 18"/>
                    <a:gd name="T12" fmla="*/ 49 w 50"/>
                    <a:gd name="T13" fmla="*/ 13 h 18"/>
                    <a:gd name="T14" fmla="*/ 2 w 50"/>
                    <a:gd name="T1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8">
                      <a:moveTo>
                        <a:pt x="2" y="6"/>
                      </a:moveTo>
                      <a:cubicBezTo>
                        <a:pt x="1" y="7"/>
                        <a:pt x="0" y="8"/>
                        <a:pt x="1" y="10"/>
                      </a:cubicBezTo>
                      <a:cubicBezTo>
                        <a:pt x="1" y="12"/>
                        <a:pt x="3" y="12"/>
                        <a:pt x="5" y="12"/>
                      </a:cubicBezTo>
                      <a:cubicBezTo>
                        <a:pt x="17" y="7"/>
                        <a:pt x="33" y="6"/>
                        <a:pt x="44" y="17"/>
                      </a:cubicBezTo>
                      <a:cubicBezTo>
                        <a:pt x="45" y="18"/>
                        <a:pt x="46" y="18"/>
                        <a:pt x="46" y="18"/>
                      </a:cubicBezTo>
                      <a:cubicBezTo>
                        <a:pt x="47" y="18"/>
                        <a:pt x="48" y="18"/>
                        <a:pt x="49" y="17"/>
                      </a:cubicBezTo>
                      <a:cubicBezTo>
                        <a:pt x="50" y="16"/>
                        <a:pt x="50" y="14"/>
                        <a:pt x="49" y="13"/>
                      </a:cubicBezTo>
                      <a:cubicBezTo>
                        <a:pt x="35" y="0"/>
                        <a:pt x="16" y="1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5" name="iślïḍe">
                  <a:extLst>
                    <a:ext uri="{FF2B5EF4-FFF2-40B4-BE49-F238E27FC236}">
                      <a16:creationId xmlns:a16="http://schemas.microsoft.com/office/drawing/2014/main" xmlns="" id="{928AAC40-97D5-4053-B855-EE725B490408}"/>
                    </a:ext>
                  </a:extLst>
                </p:cNvPr>
                <p:cNvSpPr/>
                <p:nvPr/>
              </p:nvSpPr>
              <p:spPr bwMode="auto">
                <a:xfrm>
                  <a:off x="7530761" y="5351647"/>
                  <a:ext cx="180544" cy="67703"/>
                </a:xfrm>
                <a:custGeom>
                  <a:avLst/>
                  <a:gdLst>
                    <a:gd name="T0" fmla="*/ 2 w 50"/>
                    <a:gd name="T1" fmla="*/ 7 h 19"/>
                    <a:gd name="T2" fmla="*/ 1 w 50"/>
                    <a:gd name="T3" fmla="*/ 11 h 19"/>
                    <a:gd name="T4" fmla="*/ 5 w 50"/>
                    <a:gd name="T5" fmla="*/ 13 h 19"/>
                    <a:gd name="T6" fmla="*/ 44 w 50"/>
                    <a:gd name="T7" fmla="*/ 18 h 19"/>
                    <a:gd name="T8" fmla="*/ 46 w 50"/>
                    <a:gd name="T9" fmla="*/ 19 h 19"/>
                    <a:gd name="T10" fmla="*/ 49 w 50"/>
                    <a:gd name="T11" fmla="*/ 18 h 19"/>
                    <a:gd name="T12" fmla="*/ 49 w 50"/>
                    <a:gd name="T13" fmla="*/ 14 h 19"/>
                    <a:gd name="T14" fmla="*/ 2 w 50"/>
                    <a:gd name="T15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9">
                      <a:moveTo>
                        <a:pt x="2" y="7"/>
                      </a:moveTo>
                      <a:cubicBezTo>
                        <a:pt x="1" y="7"/>
                        <a:pt x="0" y="9"/>
                        <a:pt x="1" y="11"/>
                      </a:cubicBezTo>
                      <a:cubicBezTo>
                        <a:pt x="1" y="12"/>
                        <a:pt x="3" y="13"/>
                        <a:pt x="5" y="13"/>
                      </a:cubicBezTo>
                      <a:cubicBezTo>
                        <a:pt x="17" y="8"/>
                        <a:pt x="33" y="7"/>
                        <a:pt x="44" y="18"/>
                      </a:cubicBezTo>
                      <a:cubicBezTo>
                        <a:pt x="45" y="19"/>
                        <a:pt x="46" y="19"/>
                        <a:pt x="46" y="19"/>
                      </a:cubicBezTo>
                      <a:cubicBezTo>
                        <a:pt x="47" y="19"/>
                        <a:pt x="48" y="19"/>
                        <a:pt x="49" y="18"/>
                      </a:cubicBezTo>
                      <a:cubicBezTo>
                        <a:pt x="50" y="17"/>
                        <a:pt x="50" y="15"/>
                        <a:pt x="49" y="14"/>
                      </a:cubicBezTo>
                      <a:cubicBezTo>
                        <a:pt x="35" y="0"/>
                        <a:pt x="16" y="1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6" name="ïśḷïdè">
                  <a:extLst>
                    <a:ext uri="{FF2B5EF4-FFF2-40B4-BE49-F238E27FC236}">
                      <a16:creationId xmlns:a16="http://schemas.microsoft.com/office/drawing/2014/main" xmlns="" id="{5423852B-1E3D-482A-BFE0-831D0CCA178B}"/>
                    </a:ext>
                  </a:extLst>
                </p:cNvPr>
                <p:cNvSpPr/>
                <p:nvPr/>
              </p:nvSpPr>
              <p:spPr bwMode="auto">
                <a:xfrm>
                  <a:off x="7530761" y="5415880"/>
                  <a:ext cx="180544" cy="69440"/>
                </a:xfrm>
                <a:custGeom>
                  <a:avLst/>
                  <a:gdLst>
                    <a:gd name="T0" fmla="*/ 2 w 50"/>
                    <a:gd name="T1" fmla="*/ 7 h 19"/>
                    <a:gd name="T2" fmla="*/ 1 w 50"/>
                    <a:gd name="T3" fmla="*/ 11 h 19"/>
                    <a:gd name="T4" fmla="*/ 5 w 50"/>
                    <a:gd name="T5" fmla="*/ 12 h 19"/>
                    <a:gd name="T6" fmla="*/ 44 w 50"/>
                    <a:gd name="T7" fmla="*/ 18 h 19"/>
                    <a:gd name="T8" fmla="*/ 46 w 50"/>
                    <a:gd name="T9" fmla="*/ 19 h 19"/>
                    <a:gd name="T10" fmla="*/ 49 w 50"/>
                    <a:gd name="T11" fmla="*/ 18 h 19"/>
                    <a:gd name="T12" fmla="*/ 49 w 50"/>
                    <a:gd name="T13" fmla="*/ 13 h 19"/>
                    <a:gd name="T14" fmla="*/ 2 w 50"/>
                    <a:gd name="T15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9">
                      <a:moveTo>
                        <a:pt x="2" y="7"/>
                      </a:moveTo>
                      <a:cubicBezTo>
                        <a:pt x="1" y="7"/>
                        <a:pt x="0" y="9"/>
                        <a:pt x="1" y="11"/>
                      </a:cubicBezTo>
                      <a:cubicBezTo>
                        <a:pt x="1" y="12"/>
                        <a:pt x="3" y="13"/>
                        <a:pt x="5" y="12"/>
                      </a:cubicBezTo>
                      <a:cubicBezTo>
                        <a:pt x="17" y="8"/>
                        <a:pt x="33" y="7"/>
                        <a:pt x="44" y="18"/>
                      </a:cubicBezTo>
                      <a:cubicBezTo>
                        <a:pt x="45" y="18"/>
                        <a:pt x="46" y="19"/>
                        <a:pt x="46" y="19"/>
                      </a:cubicBezTo>
                      <a:cubicBezTo>
                        <a:pt x="47" y="19"/>
                        <a:pt x="48" y="18"/>
                        <a:pt x="49" y="18"/>
                      </a:cubicBezTo>
                      <a:cubicBezTo>
                        <a:pt x="50" y="17"/>
                        <a:pt x="50" y="15"/>
                        <a:pt x="49" y="13"/>
                      </a:cubicBezTo>
                      <a:cubicBezTo>
                        <a:pt x="35" y="0"/>
                        <a:pt x="16" y="1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7" name="iṣlïďe">
                  <a:extLst>
                    <a:ext uri="{FF2B5EF4-FFF2-40B4-BE49-F238E27FC236}">
                      <a16:creationId xmlns:a16="http://schemas.microsoft.com/office/drawing/2014/main" xmlns="" id="{C29B8ECE-EE33-4C3B-962C-52D67063EE30}"/>
                    </a:ext>
                  </a:extLst>
                </p:cNvPr>
                <p:cNvSpPr/>
                <p:nvPr/>
              </p:nvSpPr>
              <p:spPr bwMode="auto">
                <a:xfrm>
                  <a:off x="7530761" y="5481848"/>
                  <a:ext cx="180544" cy="64231"/>
                </a:xfrm>
                <a:custGeom>
                  <a:avLst/>
                  <a:gdLst>
                    <a:gd name="T0" fmla="*/ 2 w 50"/>
                    <a:gd name="T1" fmla="*/ 6 h 18"/>
                    <a:gd name="T2" fmla="*/ 1 w 50"/>
                    <a:gd name="T3" fmla="*/ 10 h 18"/>
                    <a:gd name="T4" fmla="*/ 5 w 50"/>
                    <a:gd name="T5" fmla="*/ 12 h 18"/>
                    <a:gd name="T6" fmla="*/ 44 w 50"/>
                    <a:gd name="T7" fmla="*/ 17 h 18"/>
                    <a:gd name="T8" fmla="*/ 46 w 50"/>
                    <a:gd name="T9" fmla="*/ 18 h 18"/>
                    <a:gd name="T10" fmla="*/ 49 w 50"/>
                    <a:gd name="T11" fmla="*/ 17 h 18"/>
                    <a:gd name="T12" fmla="*/ 49 w 50"/>
                    <a:gd name="T13" fmla="*/ 13 h 18"/>
                    <a:gd name="T14" fmla="*/ 2 w 50"/>
                    <a:gd name="T1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8">
                      <a:moveTo>
                        <a:pt x="2" y="6"/>
                      </a:moveTo>
                      <a:cubicBezTo>
                        <a:pt x="1" y="7"/>
                        <a:pt x="0" y="9"/>
                        <a:pt x="1" y="10"/>
                      </a:cubicBezTo>
                      <a:cubicBezTo>
                        <a:pt x="1" y="12"/>
                        <a:pt x="3" y="13"/>
                        <a:pt x="5" y="12"/>
                      </a:cubicBezTo>
                      <a:cubicBezTo>
                        <a:pt x="17" y="7"/>
                        <a:pt x="33" y="6"/>
                        <a:pt x="44" y="17"/>
                      </a:cubicBezTo>
                      <a:cubicBezTo>
                        <a:pt x="45" y="18"/>
                        <a:pt x="46" y="18"/>
                        <a:pt x="46" y="18"/>
                      </a:cubicBezTo>
                      <a:cubicBezTo>
                        <a:pt x="47" y="18"/>
                        <a:pt x="48" y="18"/>
                        <a:pt x="49" y="17"/>
                      </a:cubicBezTo>
                      <a:cubicBezTo>
                        <a:pt x="50" y="16"/>
                        <a:pt x="50" y="14"/>
                        <a:pt x="49" y="13"/>
                      </a:cubicBezTo>
                      <a:cubicBezTo>
                        <a:pt x="35" y="0"/>
                        <a:pt x="16" y="1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8" name="iṥḷïďê">
                  <a:extLst>
                    <a:ext uri="{FF2B5EF4-FFF2-40B4-BE49-F238E27FC236}">
                      <a16:creationId xmlns:a16="http://schemas.microsoft.com/office/drawing/2014/main" xmlns="" id="{C1394A12-3C56-4741-90D9-7628A0907564}"/>
                    </a:ext>
                  </a:extLst>
                </p:cNvPr>
                <p:cNvSpPr/>
                <p:nvPr/>
              </p:nvSpPr>
              <p:spPr bwMode="auto">
                <a:xfrm>
                  <a:off x="7818936" y="5226656"/>
                  <a:ext cx="180544" cy="64231"/>
                </a:xfrm>
                <a:custGeom>
                  <a:avLst/>
                  <a:gdLst>
                    <a:gd name="T0" fmla="*/ 1 w 50"/>
                    <a:gd name="T1" fmla="*/ 18 h 18"/>
                    <a:gd name="T2" fmla="*/ 3 w 50"/>
                    <a:gd name="T3" fmla="*/ 18 h 18"/>
                    <a:gd name="T4" fmla="*/ 5 w 50"/>
                    <a:gd name="T5" fmla="*/ 18 h 18"/>
                    <a:gd name="T6" fmla="*/ 45 w 50"/>
                    <a:gd name="T7" fmla="*/ 12 h 18"/>
                    <a:gd name="T8" fmla="*/ 49 w 50"/>
                    <a:gd name="T9" fmla="*/ 10 h 18"/>
                    <a:gd name="T10" fmla="*/ 47 w 50"/>
                    <a:gd name="T11" fmla="*/ 6 h 18"/>
                    <a:gd name="T12" fmla="*/ 1 w 50"/>
                    <a:gd name="T13" fmla="*/ 13 h 18"/>
                    <a:gd name="T14" fmla="*/ 1 w 50"/>
                    <a:gd name="T15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8">
                      <a:moveTo>
                        <a:pt x="1" y="18"/>
                      </a:move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4" y="18"/>
                        <a:pt x="5" y="18"/>
                        <a:pt x="5" y="18"/>
                      </a:cubicBezTo>
                      <a:cubicBezTo>
                        <a:pt x="16" y="6"/>
                        <a:pt x="33" y="7"/>
                        <a:pt x="45" y="12"/>
                      </a:cubicBezTo>
                      <a:cubicBezTo>
                        <a:pt x="47" y="13"/>
                        <a:pt x="48" y="12"/>
                        <a:pt x="49" y="10"/>
                      </a:cubicBezTo>
                      <a:cubicBezTo>
                        <a:pt x="50" y="9"/>
                        <a:pt x="49" y="7"/>
                        <a:pt x="47" y="6"/>
                      </a:cubicBezTo>
                      <a:cubicBezTo>
                        <a:pt x="34" y="1"/>
                        <a:pt x="14" y="0"/>
                        <a:pt x="1" y="13"/>
                      </a:cubicBezTo>
                      <a:cubicBezTo>
                        <a:pt x="0" y="14"/>
                        <a:pt x="0" y="16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9" name="ïšļîḑê">
                  <a:extLst>
                    <a:ext uri="{FF2B5EF4-FFF2-40B4-BE49-F238E27FC236}">
                      <a16:creationId xmlns:a16="http://schemas.microsoft.com/office/drawing/2014/main" xmlns="" id="{6A4225A4-73F7-4EEF-9404-E3786B8A788D}"/>
                    </a:ext>
                  </a:extLst>
                </p:cNvPr>
                <p:cNvSpPr/>
                <p:nvPr/>
              </p:nvSpPr>
              <p:spPr bwMode="auto">
                <a:xfrm>
                  <a:off x="7818936" y="5290888"/>
                  <a:ext cx="180544" cy="64231"/>
                </a:xfrm>
                <a:custGeom>
                  <a:avLst/>
                  <a:gdLst>
                    <a:gd name="T0" fmla="*/ 47 w 50"/>
                    <a:gd name="T1" fmla="*/ 6 h 18"/>
                    <a:gd name="T2" fmla="*/ 1 w 50"/>
                    <a:gd name="T3" fmla="*/ 13 h 18"/>
                    <a:gd name="T4" fmla="*/ 1 w 50"/>
                    <a:gd name="T5" fmla="*/ 17 h 18"/>
                    <a:gd name="T6" fmla="*/ 3 w 50"/>
                    <a:gd name="T7" fmla="*/ 18 h 18"/>
                    <a:gd name="T8" fmla="*/ 5 w 50"/>
                    <a:gd name="T9" fmla="*/ 17 h 18"/>
                    <a:gd name="T10" fmla="*/ 45 w 50"/>
                    <a:gd name="T11" fmla="*/ 12 h 18"/>
                    <a:gd name="T12" fmla="*/ 49 w 50"/>
                    <a:gd name="T13" fmla="*/ 10 h 18"/>
                    <a:gd name="T14" fmla="*/ 47 w 50"/>
                    <a:gd name="T1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8">
                      <a:moveTo>
                        <a:pt x="47" y="6"/>
                      </a:moveTo>
                      <a:cubicBezTo>
                        <a:pt x="34" y="1"/>
                        <a:pt x="14" y="0"/>
                        <a:pt x="1" y="13"/>
                      </a:cubicBezTo>
                      <a:cubicBezTo>
                        <a:pt x="0" y="14"/>
                        <a:pt x="0" y="16"/>
                        <a:pt x="1" y="17"/>
                      </a:cubicBez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4" y="18"/>
                        <a:pt x="5" y="18"/>
                        <a:pt x="5" y="17"/>
                      </a:cubicBezTo>
                      <a:cubicBezTo>
                        <a:pt x="16" y="6"/>
                        <a:pt x="33" y="7"/>
                        <a:pt x="45" y="12"/>
                      </a:cubicBezTo>
                      <a:cubicBezTo>
                        <a:pt x="47" y="12"/>
                        <a:pt x="48" y="12"/>
                        <a:pt x="49" y="10"/>
                      </a:cubicBezTo>
                      <a:cubicBezTo>
                        <a:pt x="50" y="8"/>
                        <a:pt x="49" y="7"/>
                        <a:pt x="4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0" name="ïṧľîḑê">
                  <a:extLst>
                    <a:ext uri="{FF2B5EF4-FFF2-40B4-BE49-F238E27FC236}">
                      <a16:creationId xmlns:a16="http://schemas.microsoft.com/office/drawing/2014/main" xmlns="" id="{EBA052FF-6DE5-4255-8138-D1A7547EE541}"/>
                    </a:ext>
                  </a:extLst>
                </p:cNvPr>
                <p:cNvSpPr/>
                <p:nvPr/>
              </p:nvSpPr>
              <p:spPr bwMode="auto">
                <a:xfrm>
                  <a:off x="7818936" y="5351647"/>
                  <a:ext cx="180544" cy="67703"/>
                </a:xfrm>
                <a:custGeom>
                  <a:avLst/>
                  <a:gdLst>
                    <a:gd name="T0" fmla="*/ 47 w 50"/>
                    <a:gd name="T1" fmla="*/ 7 h 19"/>
                    <a:gd name="T2" fmla="*/ 1 w 50"/>
                    <a:gd name="T3" fmla="*/ 14 h 19"/>
                    <a:gd name="T4" fmla="*/ 1 w 50"/>
                    <a:gd name="T5" fmla="*/ 18 h 19"/>
                    <a:gd name="T6" fmla="*/ 3 w 50"/>
                    <a:gd name="T7" fmla="*/ 19 h 19"/>
                    <a:gd name="T8" fmla="*/ 5 w 50"/>
                    <a:gd name="T9" fmla="*/ 18 h 19"/>
                    <a:gd name="T10" fmla="*/ 45 w 50"/>
                    <a:gd name="T11" fmla="*/ 13 h 19"/>
                    <a:gd name="T12" fmla="*/ 49 w 50"/>
                    <a:gd name="T13" fmla="*/ 11 h 19"/>
                    <a:gd name="T14" fmla="*/ 47 w 50"/>
                    <a:gd name="T15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9">
                      <a:moveTo>
                        <a:pt x="47" y="7"/>
                      </a:moveTo>
                      <a:cubicBezTo>
                        <a:pt x="34" y="1"/>
                        <a:pt x="14" y="0"/>
                        <a:pt x="1" y="14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9"/>
                        <a:pt x="2" y="19"/>
                        <a:pt x="3" y="19"/>
                      </a:cubicBezTo>
                      <a:cubicBezTo>
                        <a:pt x="4" y="19"/>
                        <a:pt x="5" y="19"/>
                        <a:pt x="5" y="18"/>
                      </a:cubicBezTo>
                      <a:cubicBezTo>
                        <a:pt x="16" y="7"/>
                        <a:pt x="33" y="8"/>
                        <a:pt x="45" y="13"/>
                      </a:cubicBezTo>
                      <a:cubicBezTo>
                        <a:pt x="47" y="13"/>
                        <a:pt x="48" y="12"/>
                        <a:pt x="49" y="11"/>
                      </a:cubicBezTo>
                      <a:cubicBezTo>
                        <a:pt x="50" y="9"/>
                        <a:pt x="49" y="7"/>
                        <a:pt x="4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1" name="îšlíḑê">
                  <a:extLst>
                    <a:ext uri="{FF2B5EF4-FFF2-40B4-BE49-F238E27FC236}">
                      <a16:creationId xmlns:a16="http://schemas.microsoft.com/office/drawing/2014/main" xmlns="" id="{48074B3C-6886-4A53-B5B5-3B93FE348A71}"/>
                    </a:ext>
                  </a:extLst>
                </p:cNvPr>
                <p:cNvSpPr/>
                <p:nvPr/>
              </p:nvSpPr>
              <p:spPr bwMode="auto">
                <a:xfrm>
                  <a:off x="7818936" y="5415880"/>
                  <a:ext cx="180544" cy="69440"/>
                </a:xfrm>
                <a:custGeom>
                  <a:avLst/>
                  <a:gdLst>
                    <a:gd name="T0" fmla="*/ 47 w 50"/>
                    <a:gd name="T1" fmla="*/ 7 h 19"/>
                    <a:gd name="T2" fmla="*/ 1 w 50"/>
                    <a:gd name="T3" fmla="*/ 13 h 19"/>
                    <a:gd name="T4" fmla="*/ 1 w 50"/>
                    <a:gd name="T5" fmla="*/ 18 h 19"/>
                    <a:gd name="T6" fmla="*/ 3 w 50"/>
                    <a:gd name="T7" fmla="*/ 19 h 19"/>
                    <a:gd name="T8" fmla="*/ 5 w 50"/>
                    <a:gd name="T9" fmla="*/ 18 h 19"/>
                    <a:gd name="T10" fmla="*/ 45 w 50"/>
                    <a:gd name="T11" fmla="*/ 12 h 19"/>
                    <a:gd name="T12" fmla="*/ 49 w 50"/>
                    <a:gd name="T13" fmla="*/ 11 h 19"/>
                    <a:gd name="T14" fmla="*/ 47 w 50"/>
                    <a:gd name="T15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9">
                      <a:moveTo>
                        <a:pt x="47" y="7"/>
                      </a:moveTo>
                      <a:cubicBezTo>
                        <a:pt x="34" y="1"/>
                        <a:pt x="14" y="0"/>
                        <a:pt x="1" y="13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8"/>
                        <a:pt x="2" y="19"/>
                        <a:pt x="3" y="19"/>
                      </a:cubicBezTo>
                      <a:cubicBezTo>
                        <a:pt x="4" y="19"/>
                        <a:pt x="5" y="18"/>
                        <a:pt x="5" y="18"/>
                      </a:cubicBezTo>
                      <a:cubicBezTo>
                        <a:pt x="16" y="7"/>
                        <a:pt x="33" y="8"/>
                        <a:pt x="45" y="12"/>
                      </a:cubicBezTo>
                      <a:cubicBezTo>
                        <a:pt x="47" y="13"/>
                        <a:pt x="48" y="12"/>
                        <a:pt x="49" y="11"/>
                      </a:cubicBezTo>
                      <a:cubicBezTo>
                        <a:pt x="50" y="9"/>
                        <a:pt x="49" y="7"/>
                        <a:pt x="4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45" name="íŝḻîḓê">
                <a:extLst>
                  <a:ext uri="{FF2B5EF4-FFF2-40B4-BE49-F238E27FC236}">
                    <a16:creationId xmlns:a16="http://schemas.microsoft.com/office/drawing/2014/main" xmlns="" id="{F06A3DD4-9A4E-42AF-BAF5-74AC09252FE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203602" y="2642585"/>
                <a:ext cx="421867" cy="294387"/>
                <a:chOff x="9398692" y="2070616"/>
                <a:chExt cx="557254" cy="38886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89" name="iṧḷïdè">
                  <a:extLst>
                    <a:ext uri="{FF2B5EF4-FFF2-40B4-BE49-F238E27FC236}">
                      <a16:creationId xmlns:a16="http://schemas.microsoft.com/office/drawing/2014/main" xmlns="" id="{AB738191-F345-4367-84C9-801D494848E4}"/>
                    </a:ext>
                  </a:extLst>
                </p:cNvPr>
                <p:cNvSpPr/>
                <p:nvPr/>
              </p:nvSpPr>
              <p:spPr bwMode="auto">
                <a:xfrm>
                  <a:off x="9398692" y="2070616"/>
                  <a:ext cx="557254" cy="388863"/>
                </a:xfrm>
                <a:custGeom>
                  <a:avLst/>
                  <a:gdLst>
                    <a:gd name="T0" fmla="*/ 130 w 155"/>
                    <a:gd name="T1" fmla="*/ 39 h 108"/>
                    <a:gd name="T2" fmla="*/ 95 w 155"/>
                    <a:gd name="T3" fmla="*/ 46 h 108"/>
                    <a:gd name="T4" fmla="*/ 85 w 155"/>
                    <a:gd name="T5" fmla="*/ 37 h 108"/>
                    <a:gd name="T6" fmla="*/ 71 w 155"/>
                    <a:gd name="T7" fmla="*/ 36 h 108"/>
                    <a:gd name="T8" fmla="*/ 50 w 155"/>
                    <a:gd name="T9" fmla="*/ 7 h 108"/>
                    <a:gd name="T10" fmla="*/ 7 w 155"/>
                    <a:gd name="T11" fmla="*/ 25 h 108"/>
                    <a:gd name="T12" fmla="*/ 25 w 155"/>
                    <a:gd name="T13" fmla="*/ 68 h 108"/>
                    <a:gd name="T14" fmla="*/ 68 w 155"/>
                    <a:gd name="T15" fmla="*/ 50 h 108"/>
                    <a:gd name="T16" fmla="*/ 71 w 155"/>
                    <a:gd name="T17" fmla="*/ 41 h 108"/>
                    <a:gd name="T18" fmla="*/ 83 w 155"/>
                    <a:gd name="T19" fmla="*/ 42 h 108"/>
                    <a:gd name="T20" fmla="*/ 92 w 155"/>
                    <a:gd name="T21" fmla="*/ 50 h 108"/>
                    <a:gd name="T22" fmla="*/ 87 w 155"/>
                    <a:gd name="T23" fmla="*/ 58 h 108"/>
                    <a:gd name="T24" fmla="*/ 105 w 155"/>
                    <a:gd name="T25" fmla="*/ 101 h 108"/>
                    <a:gd name="T26" fmla="*/ 149 w 155"/>
                    <a:gd name="T27" fmla="*/ 83 h 108"/>
                    <a:gd name="T28" fmla="*/ 130 w 155"/>
                    <a:gd name="T29" fmla="*/ 39 h 108"/>
                    <a:gd name="T30" fmla="*/ 29 w 155"/>
                    <a:gd name="T31" fmla="*/ 59 h 108"/>
                    <a:gd name="T32" fmla="*/ 16 w 155"/>
                    <a:gd name="T33" fmla="*/ 29 h 108"/>
                    <a:gd name="T34" fmla="*/ 46 w 155"/>
                    <a:gd name="T35" fmla="*/ 16 h 108"/>
                    <a:gd name="T36" fmla="*/ 59 w 155"/>
                    <a:gd name="T37" fmla="*/ 46 h 108"/>
                    <a:gd name="T38" fmla="*/ 29 w 155"/>
                    <a:gd name="T39" fmla="*/ 59 h 108"/>
                    <a:gd name="T40" fmla="*/ 109 w 155"/>
                    <a:gd name="T41" fmla="*/ 91 h 108"/>
                    <a:gd name="T42" fmla="*/ 97 w 155"/>
                    <a:gd name="T43" fmla="*/ 61 h 108"/>
                    <a:gd name="T44" fmla="*/ 127 w 155"/>
                    <a:gd name="T45" fmla="*/ 49 h 108"/>
                    <a:gd name="T46" fmla="*/ 139 w 155"/>
                    <a:gd name="T47" fmla="*/ 79 h 108"/>
                    <a:gd name="T48" fmla="*/ 109 w 155"/>
                    <a:gd name="T49" fmla="*/ 91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5" h="108">
                      <a:moveTo>
                        <a:pt x="130" y="39"/>
                      </a:moveTo>
                      <a:cubicBezTo>
                        <a:pt x="118" y="34"/>
                        <a:pt x="104" y="37"/>
                        <a:pt x="95" y="46"/>
                      </a:cubicBezTo>
                      <a:cubicBezTo>
                        <a:pt x="93" y="42"/>
                        <a:pt x="89" y="39"/>
                        <a:pt x="85" y="37"/>
                      </a:cubicBezTo>
                      <a:cubicBezTo>
                        <a:pt x="80" y="35"/>
                        <a:pt x="75" y="35"/>
                        <a:pt x="71" y="36"/>
                      </a:cubicBezTo>
                      <a:cubicBezTo>
                        <a:pt x="70" y="24"/>
                        <a:pt x="62" y="12"/>
                        <a:pt x="50" y="7"/>
                      </a:cubicBezTo>
                      <a:cubicBezTo>
                        <a:pt x="33" y="0"/>
                        <a:pt x="14" y="8"/>
                        <a:pt x="7" y="25"/>
                      </a:cubicBezTo>
                      <a:cubicBezTo>
                        <a:pt x="0" y="42"/>
                        <a:pt x="8" y="61"/>
                        <a:pt x="25" y="68"/>
                      </a:cubicBezTo>
                      <a:cubicBezTo>
                        <a:pt x="42" y="75"/>
                        <a:pt x="61" y="67"/>
                        <a:pt x="68" y="50"/>
                      </a:cubicBezTo>
                      <a:cubicBezTo>
                        <a:pt x="69" y="47"/>
                        <a:pt x="70" y="44"/>
                        <a:pt x="71" y="41"/>
                      </a:cubicBezTo>
                      <a:cubicBezTo>
                        <a:pt x="74" y="40"/>
                        <a:pt x="78" y="40"/>
                        <a:pt x="83" y="42"/>
                      </a:cubicBezTo>
                      <a:cubicBezTo>
                        <a:pt x="87" y="44"/>
                        <a:pt x="90" y="47"/>
                        <a:pt x="92" y="50"/>
                      </a:cubicBezTo>
                      <a:cubicBezTo>
                        <a:pt x="90" y="52"/>
                        <a:pt x="88" y="55"/>
                        <a:pt x="87" y="58"/>
                      </a:cubicBezTo>
                      <a:cubicBezTo>
                        <a:pt x="80" y="75"/>
                        <a:pt x="89" y="94"/>
                        <a:pt x="105" y="101"/>
                      </a:cubicBezTo>
                      <a:cubicBezTo>
                        <a:pt x="122" y="108"/>
                        <a:pt x="142" y="99"/>
                        <a:pt x="149" y="83"/>
                      </a:cubicBezTo>
                      <a:cubicBezTo>
                        <a:pt x="155" y="66"/>
                        <a:pt x="147" y="46"/>
                        <a:pt x="130" y="39"/>
                      </a:cubicBezTo>
                      <a:close/>
                      <a:moveTo>
                        <a:pt x="29" y="59"/>
                      </a:moveTo>
                      <a:cubicBezTo>
                        <a:pt x="17" y="54"/>
                        <a:pt x="12" y="41"/>
                        <a:pt x="16" y="29"/>
                      </a:cubicBezTo>
                      <a:cubicBezTo>
                        <a:pt x="21" y="17"/>
                        <a:pt x="35" y="11"/>
                        <a:pt x="46" y="16"/>
                      </a:cubicBezTo>
                      <a:cubicBezTo>
                        <a:pt x="58" y="21"/>
                        <a:pt x="64" y="34"/>
                        <a:pt x="59" y="46"/>
                      </a:cubicBezTo>
                      <a:cubicBezTo>
                        <a:pt x="54" y="58"/>
                        <a:pt x="41" y="64"/>
                        <a:pt x="29" y="59"/>
                      </a:cubicBezTo>
                      <a:close/>
                      <a:moveTo>
                        <a:pt x="109" y="91"/>
                      </a:moveTo>
                      <a:cubicBezTo>
                        <a:pt x="98" y="87"/>
                        <a:pt x="92" y="73"/>
                        <a:pt x="97" y="61"/>
                      </a:cubicBezTo>
                      <a:cubicBezTo>
                        <a:pt x="101" y="50"/>
                        <a:pt x="115" y="44"/>
                        <a:pt x="127" y="49"/>
                      </a:cubicBezTo>
                      <a:cubicBezTo>
                        <a:pt x="138" y="54"/>
                        <a:pt x="144" y="67"/>
                        <a:pt x="139" y="79"/>
                      </a:cubicBezTo>
                      <a:cubicBezTo>
                        <a:pt x="134" y="90"/>
                        <a:pt x="121" y="96"/>
                        <a:pt x="109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0" name="ïṥlíďé">
                  <a:extLst>
                    <a:ext uri="{FF2B5EF4-FFF2-40B4-BE49-F238E27FC236}">
                      <a16:creationId xmlns:a16="http://schemas.microsoft.com/office/drawing/2014/main" xmlns="" id="{53D38FFF-E856-41C9-B422-BCB62448369B}"/>
                    </a:ext>
                  </a:extLst>
                </p:cNvPr>
                <p:cNvSpPr/>
                <p:nvPr/>
              </p:nvSpPr>
              <p:spPr bwMode="auto">
                <a:xfrm>
                  <a:off x="9478548" y="2141792"/>
                  <a:ext cx="92007" cy="64231"/>
                </a:xfrm>
                <a:custGeom>
                  <a:avLst/>
                  <a:gdLst>
                    <a:gd name="T0" fmla="*/ 24 w 26"/>
                    <a:gd name="T1" fmla="*/ 5 h 18"/>
                    <a:gd name="T2" fmla="*/ 21 w 26"/>
                    <a:gd name="T3" fmla="*/ 3 h 18"/>
                    <a:gd name="T4" fmla="*/ 1 w 26"/>
                    <a:gd name="T5" fmla="*/ 12 h 18"/>
                    <a:gd name="T6" fmla="*/ 1 w 26"/>
                    <a:gd name="T7" fmla="*/ 15 h 18"/>
                    <a:gd name="T8" fmla="*/ 2 w 26"/>
                    <a:gd name="T9" fmla="*/ 18 h 18"/>
                    <a:gd name="T10" fmla="*/ 3 w 26"/>
                    <a:gd name="T11" fmla="*/ 18 h 18"/>
                    <a:gd name="T12" fmla="*/ 6 w 26"/>
                    <a:gd name="T13" fmla="*/ 16 h 18"/>
                    <a:gd name="T14" fmla="*/ 6 w 26"/>
                    <a:gd name="T15" fmla="*/ 14 h 18"/>
                    <a:gd name="T16" fmla="*/ 19 w 26"/>
                    <a:gd name="T17" fmla="*/ 8 h 18"/>
                    <a:gd name="T18" fmla="*/ 21 w 26"/>
                    <a:gd name="T19" fmla="*/ 9 h 18"/>
                    <a:gd name="T20" fmla="*/ 25 w 26"/>
                    <a:gd name="T21" fmla="*/ 8 h 18"/>
                    <a:gd name="T22" fmla="*/ 24 w 26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" h="18">
                      <a:moveTo>
                        <a:pt x="24" y="5"/>
                      </a:moveTo>
                      <a:cubicBezTo>
                        <a:pt x="23" y="4"/>
                        <a:pt x="22" y="4"/>
                        <a:pt x="21" y="3"/>
                      </a:cubicBezTo>
                      <a:cubicBezTo>
                        <a:pt x="14" y="0"/>
                        <a:pt x="5" y="4"/>
                        <a:pt x="1" y="12"/>
                      </a:cubicBezTo>
                      <a:cubicBezTo>
                        <a:pt x="1" y="13"/>
                        <a:pt x="1" y="14"/>
                        <a:pt x="1" y="15"/>
                      </a:cubicBezTo>
                      <a:cubicBezTo>
                        <a:pt x="0" y="16"/>
                        <a:pt x="1" y="17"/>
                        <a:pt x="2" y="18"/>
                      </a:cubicBez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4" y="18"/>
                        <a:pt x="5" y="17"/>
                        <a:pt x="6" y="16"/>
                      </a:cubicBezTo>
                      <a:cubicBezTo>
                        <a:pt x="6" y="15"/>
                        <a:pt x="6" y="14"/>
                        <a:pt x="6" y="14"/>
                      </a:cubicBezTo>
                      <a:cubicBezTo>
                        <a:pt x="8" y="8"/>
                        <a:pt x="14" y="6"/>
                        <a:pt x="19" y="8"/>
                      </a:cubicBezTo>
                      <a:cubicBezTo>
                        <a:pt x="20" y="8"/>
                        <a:pt x="21" y="9"/>
                        <a:pt x="21" y="9"/>
                      </a:cubicBezTo>
                      <a:cubicBezTo>
                        <a:pt x="22" y="10"/>
                        <a:pt x="24" y="9"/>
                        <a:pt x="25" y="8"/>
                      </a:cubicBezTo>
                      <a:cubicBezTo>
                        <a:pt x="26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1" name="î$ľíďé">
                  <a:extLst>
                    <a:ext uri="{FF2B5EF4-FFF2-40B4-BE49-F238E27FC236}">
                      <a16:creationId xmlns:a16="http://schemas.microsoft.com/office/drawing/2014/main" xmlns="" id="{C53F814A-DD98-400C-B675-0C7019F2A3BC}"/>
                    </a:ext>
                  </a:extLst>
                </p:cNvPr>
                <p:cNvSpPr/>
                <p:nvPr/>
              </p:nvSpPr>
              <p:spPr bwMode="auto">
                <a:xfrm>
                  <a:off x="9768460" y="2261575"/>
                  <a:ext cx="90272" cy="64231"/>
                </a:xfrm>
                <a:custGeom>
                  <a:avLst/>
                  <a:gdLst>
                    <a:gd name="T0" fmla="*/ 23 w 25"/>
                    <a:gd name="T1" fmla="*/ 4 h 18"/>
                    <a:gd name="T2" fmla="*/ 21 w 25"/>
                    <a:gd name="T3" fmla="*/ 3 h 18"/>
                    <a:gd name="T4" fmla="*/ 1 w 25"/>
                    <a:gd name="T5" fmla="*/ 11 h 18"/>
                    <a:gd name="T6" fmla="*/ 0 w 25"/>
                    <a:gd name="T7" fmla="*/ 14 h 18"/>
                    <a:gd name="T8" fmla="*/ 1 w 25"/>
                    <a:gd name="T9" fmla="*/ 17 h 18"/>
                    <a:gd name="T10" fmla="*/ 2 w 25"/>
                    <a:gd name="T11" fmla="*/ 17 h 18"/>
                    <a:gd name="T12" fmla="*/ 5 w 25"/>
                    <a:gd name="T13" fmla="*/ 15 h 18"/>
                    <a:gd name="T14" fmla="*/ 5 w 25"/>
                    <a:gd name="T15" fmla="*/ 13 h 18"/>
                    <a:gd name="T16" fmla="*/ 19 w 25"/>
                    <a:gd name="T17" fmla="*/ 8 h 18"/>
                    <a:gd name="T18" fmla="*/ 21 w 25"/>
                    <a:gd name="T19" fmla="*/ 9 h 18"/>
                    <a:gd name="T20" fmla="*/ 24 w 25"/>
                    <a:gd name="T21" fmla="*/ 8 h 18"/>
                    <a:gd name="T22" fmla="*/ 23 w 25"/>
                    <a:gd name="T23" fmla="*/ 4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" h="18">
                      <a:moveTo>
                        <a:pt x="23" y="4"/>
                      </a:moveTo>
                      <a:cubicBezTo>
                        <a:pt x="23" y="4"/>
                        <a:pt x="22" y="3"/>
                        <a:pt x="21" y="3"/>
                      </a:cubicBezTo>
                      <a:cubicBezTo>
                        <a:pt x="13" y="0"/>
                        <a:pt x="4" y="4"/>
                        <a:pt x="1" y="11"/>
                      </a:cubicBezTo>
                      <a:cubicBezTo>
                        <a:pt x="0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5" y="17"/>
                        <a:pt x="5" y="15"/>
                      </a:cubicBezTo>
                      <a:cubicBezTo>
                        <a:pt x="5" y="15"/>
                        <a:pt x="5" y="14"/>
                        <a:pt x="5" y="13"/>
                      </a:cubicBezTo>
                      <a:cubicBezTo>
                        <a:pt x="8" y="8"/>
                        <a:pt x="14" y="6"/>
                        <a:pt x="19" y="8"/>
                      </a:cubicBezTo>
                      <a:cubicBezTo>
                        <a:pt x="19" y="8"/>
                        <a:pt x="20" y="8"/>
                        <a:pt x="21" y="9"/>
                      </a:cubicBezTo>
                      <a:cubicBezTo>
                        <a:pt x="22" y="9"/>
                        <a:pt x="23" y="9"/>
                        <a:pt x="24" y="8"/>
                      </a:cubicBezTo>
                      <a:cubicBezTo>
                        <a:pt x="25" y="7"/>
                        <a:pt x="25" y="5"/>
                        <a:pt x="2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46" name="íṡḷïde">
                <a:extLst>
                  <a:ext uri="{FF2B5EF4-FFF2-40B4-BE49-F238E27FC236}">
                    <a16:creationId xmlns:a16="http://schemas.microsoft.com/office/drawing/2014/main" xmlns="" id="{82BE71A0-A3A5-4A55-9AB4-4A921EC64FA9}"/>
                  </a:ext>
                </a:extLst>
              </p:cNvPr>
              <p:cNvSpPr/>
              <p:nvPr/>
            </p:nvSpPr>
            <p:spPr bwMode="auto">
              <a:xfrm>
                <a:off x="8802762" y="2745095"/>
                <a:ext cx="345642" cy="187934"/>
              </a:xfrm>
              <a:custGeom>
                <a:avLst/>
                <a:gdLst>
                  <a:gd name="T0" fmla="*/ 7 w 127"/>
                  <a:gd name="T1" fmla="*/ 44 h 69"/>
                  <a:gd name="T2" fmla="*/ 25 w 127"/>
                  <a:gd name="T3" fmla="*/ 53 h 69"/>
                  <a:gd name="T4" fmla="*/ 30 w 127"/>
                  <a:gd name="T5" fmla="*/ 52 h 69"/>
                  <a:gd name="T6" fmla="*/ 72 w 127"/>
                  <a:gd name="T7" fmla="*/ 69 h 69"/>
                  <a:gd name="T8" fmla="*/ 127 w 127"/>
                  <a:gd name="T9" fmla="*/ 24 h 69"/>
                  <a:gd name="T10" fmla="*/ 127 w 127"/>
                  <a:gd name="T11" fmla="*/ 12 h 69"/>
                  <a:gd name="T12" fmla="*/ 114 w 127"/>
                  <a:gd name="T13" fmla="*/ 0 h 69"/>
                  <a:gd name="T14" fmla="*/ 31 w 127"/>
                  <a:gd name="T15" fmla="*/ 0 h 69"/>
                  <a:gd name="T16" fmla="*/ 18 w 127"/>
                  <a:gd name="T17" fmla="*/ 12 h 69"/>
                  <a:gd name="T18" fmla="*/ 18 w 127"/>
                  <a:gd name="T19" fmla="*/ 13 h 69"/>
                  <a:gd name="T20" fmla="*/ 4 w 127"/>
                  <a:gd name="T21" fmla="*/ 22 h 69"/>
                  <a:gd name="T22" fmla="*/ 7 w 127"/>
                  <a:gd name="T23" fmla="*/ 44 h 69"/>
                  <a:gd name="T24" fmla="*/ 27 w 127"/>
                  <a:gd name="T25" fmla="*/ 24 h 69"/>
                  <a:gd name="T26" fmla="*/ 27 w 127"/>
                  <a:gd name="T27" fmla="*/ 12 h 69"/>
                  <a:gd name="T28" fmla="*/ 31 w 127"/>
                  <a:gd name="T29" fmla="*/ 9 h 69"/>
                  <a:gd name="T30" fmla="*/ 114 w 127"/>
                  <a:gd name="T31" fmla="*/ 9 h 69"/>
                  <a:gd name="T32" fmla="*/ 118 w 127"/>
                  <a:gd name="T33" fmla="*/ 12 h 69"/>
                  <a:gd name="T34" fmla="*/ 118 w 127"/>
                  <a:gd name="T35" fmla="*/ 24 h 69"/>
                  <a:gd name="T36" fmla="*/ 72 w 127"/>
                  <a:gd name="T37" fmla="*/ 61 h 69"/>
                  <a:gd name="T38" fmla="*/ 27 w 127"/>
                  <a:gd name="T39" fmla="*/ 24 h 69"/>
                  <a:gd name="T40" fmla="*/ 12 w 127"/>
                  <a:gd name="T41" fmla="*/ 26 h 69"/>
                  <a:gd name="T42" fmla="*/ 18 w 127"/>
                  <a:gd name="T43" fmla="*/ 22 h 69"/>
                  <a:gd name="T44" fmla="*/ 18 w 127"/>
                  <a:gd name="T45" fmla="*/ 24 h 69"/>
                  <a:gd name="T46" fmla="*/ 24 w 127"/>
                  <a:gd name="T47" fmla="*/ 44 h 69"/>
                  <a:gd name="T48" fmla="*/ 14 w 127"/>
                  <a:gd name="T49" fmla="*/ 39 h 69"/>
                  <a:gd name="T50" fmla="*/ 12 w 127"/>
                  <a:gd name="T51" fmla="*/ 2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" h="69">
                    <a:moveTo>
                      <a:pt x="7" y="44"/>
                    </a:moveTo>
                    <a:cubicBezTo>
                      <a:pt x="11" y="50"/>
                      <a:pt x="18" y="53"/>
                      <a:pt x="25" y="53"/>
                    </a:cubicBezTo>
                    <a:cubicBezTo>
                      <a:pt x="26" y="53"/>
                      <a:pt x="28" y="52"/>
                      <a:pt x="30" y="52"/>
                    </a:cubicBezTo>
                    <a:cubicBezTo>
                      <a:pt x="40" y="63"/>
                      <a:pt x="55" y="69"/>
                      <a:pt x="72" y="69"/>
                    </a:cubicBezTo>
                    <a:cubicBezTo>
                      <a:pt x="102" y="69"/>
                      <a:pt x="127" y="49"/>
                      <a:pt x="127" y="24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127" y="5"/>
                      <a:pt x="121" y="0"/>
                      <a:pt x="11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4" y="0"/>
                      <a:pt x="18" y="5"/>
                      <a:pt x="18" y="1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9" y="14"/>
                      <a:pt x="5" y="19"/>
                      <a:pt x="4" y="22"/>
                    </a:cubicBezTo>
                    <a:cubicBezTo>
                      <a:pt x="0" y="28"/>
                      <a:pt x="2" y="37"/>
                      <a:pt x="7" y="44"/>
                    </a:cubicBezTo>
                    <a:close/>
                    <a:moveTo>
                      <a:pt x="27" y="24"/>
                    </a:move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0"/>
                      <a:pt x="28" y="9"/>
                      <a:pt x="31" y="9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6" y="9"/>
                      <a:pt x="118" y="10"/>
                      <a:pt x="118" y="12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8" y="44"/>
                      <a:pt x="98" y="61"/>
                      <a:pt x="72" y="61"/>
                    </a:cubicBezTo>
                    <a:cubicBezTo>
                      <a:pt x="47" y="61"/>
                      <a:pt x="27" y="44"/>
                      <a:pt x="27" y="24"/>
                    </a:cubicBezTo>
                    <a:close/>
                    <a:moveTo>
                      <a:pt x="12" y="26"/>
                    </a:moveTo>
                    <a:cubicBezTo>
                      <a:pt x="13" y="23"/>
                      <a:pt x="15" y="22"/>
                      <a:pt x="18" y="22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31"/>
                      <a:pt x="20" y="38"/>
                      <a:pt x="24" y="44"/>
                    </a:cubicBezTo>
                    <a:cubicBezTo>
                      <a:pt x="19" y="44"/>
                      <a:pt x="15" y="41"/>
                      <a:pt x="14" y="39"/>
                    </a:cubicBezTo>
                    <a:cubicBezTo>
                      <a:pt x="11" y="35"/>
                      <a:pt x="10" y="29"/>
                      <a:pt x="12" y="2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47" name="ïṥḻídê">
                <a:extLst>
                  <a:ext uri="{FF2B5EF4-FFF2-40B4-BE49-F238E27FC236}">
                    <a16:creationId xmlns:a16="http://schemas.microsoft.com/office/drawing/2014/main" xmlns="" id="{353E0821-47EC-4AC3-8E4B-105C9F75999F}"/>
                  </a:ext>
                </a:extLst>
              </p:cNvPr>
              <p:cNvSpPr/>
              <p:nvPr/>
            </p:nvSpPr>
            <p:spPr bwMode="auto">
              <a:xfrm>
                <a:off x="9086636" y="3127536"/>
                <a:ext cx="160336" cy="160336"/>
              </a:xfrm>
              <a:custGeom>
                <a:avLst/>
                <a:gdLst>
                  <a:gd name="connsiteX0" fmla="*/ 157975 w 211791"/>
                  <a:gd name="connsiteY0" fmla="*/ 38481 h 211791"/>
                  <a:gd name="connsiteX1" fmla="*/ 144087 w 211791"/>
                  <a:gd name="connsiteY1" fmla="*/ 52948 h 211791"/>
                  <a:gd name="connsiteX2" fmla="*/ 157975 w 211791"/>
                  <a:gd name="connsiteY2" fmla="*/ 67414 h 211791"/>
                  <a:gd name="connsiteX3" fmla="*/ 171863 w 211791"/>
                  <a:gd name="connsiteY3" fmla="*/ 52948 h 211791"/>
                  <a:gd name="connsiteX4" fmla="*/ 157975 w 211791"/>
                  <a:gd name="connsiteY4" fmla="*/ 38481 h 211791"/>
                  <a:gd name="connsiteX5" fmla="*/ 157975 w 211791"/>
                  <a:gd name="connsiteY5" fmla="*/ 31248 h 211791"/>
                  <a:gd name="connsiteX6" fmla="*/ 178807 w 211791"/>
                  <a:gd name="connsiteY6" fmla="*/ 52948 h 211791"/>
                  <a:gd name="connsiteX7" fmla="*/ 157975 w 211791"/>
                  <a:gd name="connsiteY7" fmla="*/ 74647 h 211791"/>
                  <a:gd name="connsiteX8" fmla="*/ 137143 w 211791"/>
                  <a:gd name="connsiteY8" fmla="*/ 52948 h 211791"/>
                  <a:gd name="connsiteX9" fmla="*/ 157975 w 211791"/>
                  <a:gd name="connsiteY9" fmla="*/ 31248 h 211791"/>
                  <a:gd name="connsiteX10" fmla="*/ 129228 w 211791"/>
                  <a:gd name="connsiteY10" fmla="*/ 17948 h 211791"/>
                  <a:gd name="connsiteX11" fmla="*/ 17948 w 211791"/>
                  <a:gd name="connsiteY11" fmla="*/ 129229 h 211791"/>
                  <a:gd name="connsiteX12" fmla="*/ 82563 w 211791"/>
                  <a:gd name="connsiteY12" fmla="*/ 193843 h 211791"/>
                  <a:gd name="connsiteX13" fmla="*/ 197432 w 211791"/>
                  <a:gd name="connsiteY13" fmla="*/ 78973 h 211791"/>
                  <a:gd name="connsiteX14" fmla="*/ 197432 w 211791"/>
                  <a:gd name="connsiteY14" fmla="*/ 17948 h 211791"/>
                  <a:gd name="connsiteX15" fmla="*/ 129228 w 211791"/>
                  <a:gd name="connsiteY15" fmla="*/ 17948 h 211791"/>
                  <a:gd name="connsiteX16" fmla="*/ 125639 w 211791"/>
                  <a:gd name="connsiteY16" fmla="*/ 0 h 211791"/>
                  <a:gd name="connsiteX17" fmla="*/ 204612 w 211791"/>
                  <a:gd name="connsiteY17" fmla="*/ 0 h 211791"/>
                  <a:gd name="connsiteX18" fmla="*/ 211791 w 211791"/>
                  <a:gd name="connsiteY18" fmla="*/ 7179 h 211791"/>
                  <a:gd name="connsiteX19" fmla="*/ 211791 w 211791"/>
                  <a:gd name="connsiteY19" fmla="*/ 82563 h 211791"/>
                  <a:gd name="connsiteX20" fmla="*/ 208201 w 211791"/>
                  <a:gd name="connsiteY20" fmla="*/ 89742 h 211791"/>
                  <a:gd name="connsiteX21" fmla="*/ 86152 w 211791"/>
                  <a:gd name="connsiteY21" fmla="*/ 208201 h 211791"/>
                  <a:gd name="connsiteX22" fmla="*/ 82563 w 211791"/>
                  <a:gd name="connsiteY22" fmla="*/ 211791 h 211791"/>
                  <a:gd name="connsiteX23" fmla="*/ 75383 w 211791"/>
                  <a:gd name="connsiteY23" fmla="*/ 208201 h 211791"/>
                  <a:gd name="connsiteX24" fmla="*/ 0 w 211791"/>
                  <a:gd name="connsiteY24" fmla="*/ 132818 h 211791"/>
                  <a:gd name="connsiteX25" fmla="*/ 0 w 211791"/>
                  <a:gd name="connsiteY25" fmla="*/ 122049 h 211791"/>
                  <a:gd name="connsiteX26" fmla="*/ 122049 w 211791"/>
                  <a:gd name="connsiteY26" fmla="*/ 3590 h 211791"/>
                  <a:gd name="connsiteX27" fmla="*/ 125639 w 211791"/>
                  <a:gd name="connsiteY27" fmla="*/ 0 h 21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1791" h="211791">
                    <a:moveTo>
                      <a:pt x="157975" y="38481"/>
                    </a:moveTo>
                    <a:cubicBezTo>
                      <a:pt x="151031" y="38481"/>
                      <a:pt x="144087" y="45714"/>
                      <a:pt x="144087" y="52948"/>
                    </a:cubicBezTo>
                    <a:cubicBezTo>
                      <a:pt x="144087" y="60181"/>
                      <a:pt x="151031" y="67414"/>
                      <a:pt x="157975" y="67414"/>
                    </a:cubicBezTo>
                    <a:cubicBezTo>
                      <a:pt x="164919" y="67414"/>
                      <a:pt x="171863" y="60181"/>
                      <a:pt x="171863" y="52948"/>
                    </a:cubicBezTo>
                    <a:cubicBezTo>
                      <a:pt x="171863" y="45714"/>
                      <a:pt x="164919" y="38481"/>
                      <a:pt x="157975" y="38481"/>
                    </a:cubicBezTo>
                    <a:close/>
                    <a:moveTo>
                      <a:pt x="157975" y="31248"/>
                    </a:moveTo>
                    <a:cubicBezTo>
                      <a:pt x="171863" y="31248"/>
                      <a:pt x="178807" y="42098"/>
                      <a:pt x="178807" y="52948"/>
                    </a:cubicBezTo>
                    <a:cubicBezTo>
                      <a:pt x="178807" y="63797"/>
                      <a:pt x="171863" y="74647"/>
                      <a:pt x="157975" y="74647"/>
                    </a:cubicBezTo>
                    <a:cubicBezTo>
                      <a:pt x="147559" y="74647"/>
                      <a:pt x="137143" y="63797"/>
                      <a:pt x="137143" y="52948"/>
                    </a:cubicBezTo>
                    <a:cubicBezTo>
                      <a:pt x="137143" y="42098"/>
                      <a:pt x="147559" y="31248"/>
                      <a:pt x="157975" y="31248"/>
                    </a:cubicBezTo>
                    <a:close/>
                    <a:moveTo>
                      <a:pt x="129228" y="17948"/>
                    </a:moveTo>
                    <a:cubicBezTo>
                      <a:pt x="17948" y="129229"/>
                      <a:pt x="17948" y="129229"/>
                      <a:pt x="17948" y="129229"/>
                    </a:cubicBezTo>
                    <a:cubicBezTo>
                      <a:pt x="82563" y="193843"/>
                      <a:pt x="82563" y="193843"/>
                      <a:pt x="82563" y="193843"/>
                    </a:cubicBezTo>
                    <a:cubicBezTo>
                      <a:pt x="197432" y="78973"/>
                      <a:pt x="197432" y="78973"/>
                      <a:pt x="197432" y="78973"/>
                    </a:cubicBezTo>
                    <a:lnTo>
                      <a:pt x="197432" y="17948"/>
                    </a:lnTo>
                    <a:cubicBezTo>
                      <a:pt x="129228" y="17948"/>
                      <a:pt x="129228" y="17948"/>
                      <a:pt x="129228" y="17948"/>
                    </a:cubicBezTo>
                    <a:close/>
                    <a:moveTo>
                      <a:pt x="125639" y="0"/>
                    </a:moveTo>
                    <a:cubicBezTo>
                      <a:pt x="204612" y="0"/>
                      <a:pt x="204612" y="0"/>
                      <a:pt x="204612" y="0"/>
                    </a:cubicBezTo>
                    <a:cubicBezTo>
                      <a:pt x="208201" y="0"/>
                      <a:pt x="211791" y="3590"/>
                      <a:pt x="211791" y="7179"/>
                    </a:cubicBezTo>
                    <a:cubicBezTo>
                      <a:pt x="211791" y="82563"/>
                      <a:pt x="211791" y="82563"/>
                      <a:pt x="211791" y="82563"/>
                    </a:cubicBezTo>
                    <a:cubicBezTo>
                      <a:pt x="211791" y="86152"/>
                      <a:pt x="208201" y="86152"/>
                      <a:pt x="208201" y="89742"/>
                    </a:cubicBezTo>
                    <a:cubicBezTo>
                      <a:pt x="86152" y="208201"/>
                      <a:pt x="86152" y="208201"/>
                      <a:pt x="86152" y="208201"/>
                    </a:cubicBezTo>
                    <a:cubicBezTo>
                      <a:pt x="86152" y="211791"/>
                      <a:pt x="82563" y="211791"/>
                      <a:pt x="82563" y="211791"/>
                    </a:cubicBezTo>
                    <a:cubicBezTo>
                      <a:pt x="78973" y="211791"/>
                      <a:pt x="78973" y="211791"/>
                      <a:pt x="75383" y="208201"/>
                    </a:cubicBezTo>
                    <a:cubicBezTo>
                      <a:pt x="0" y="132818"/>
                      <a:pt x="0" y="132818"/>
                      <a:pt x="0" y="132818"/>
                    </a:cubicBezTo>
                    <a:cubicBezTo>
                      <a:pt x="0" y="129229"/>
                      <a:pt x="0" y="125639"/>
                      <a:pt x="0" y="122049"/>
                    </a:cubicBezTo>
                    <a:cubicBezTo>
                      <a:pt x="122049" y="3590"/>
                      <a:pt x="122049" y="3590"/>
                      <a:pt x="122049" y="3590"/>
                    </a:cubicBezTo>
                    <a:cubicBezTo>
                      <a:pt x="122049" y="3590"/>
                      <a:pt x="125639" y="0"/>
                      <a:pt x="12563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48" name="ïş1ïḓe">
                <a:extLst>
                  <a:ext uri="{FF2B5EF4-FFF2-40B4-BE49-F238E27FC236}">
                    <a16:creationId xmlns:a16="http://schemas.microsoft.com/office/drawing/2014/main" xmlns="" id="{CBA5630E-2B97-4CCC-B87A-96A83D4A0E41}"/>
                  </a:ext>
                </a:extLst>
              </p:cNvPr>
              <p:cNvSpPr/>
              <p:nvPr/>
            </p:nvSpPr>
            <p:spPr bwMode="auto">
              <a:xfrm>
                <a:off x="9252228" y="5669255"/>
                <a:ext cx="251018" cy="350899"/>
              </a:xfrm>
              <a:custGeom>
                <a:avLst/>
                <a:gdLst>
                  <a:gd name="T0" fmla="*/ 81 w 191"/>
                  <a:gd name="T1" fmla="*/ 0 h 267"/>
                  <a:gd name="T2" fmla="*/ 0 w 191"/>
                  <a:gd name="T3" fmla="*/ 39 h 267"/>
                  <a:gd name="T4" fmla="*/ 110 w 191"/>
                  <a:gd name="T5" fmla="*/ 267 h 267"/>
                  <a:gd name="T6" fmla="*/ 191 w 191"/>
                  <a:gd name="T7" fmla="*/ 226 h 267"/>
                  <a:gd name="T8" fmla="*/ 81 w 191"/>
                  <a:gd name="T9" fmla="*/ 0 h 267"/>
                  <a:gd name="T10" fmla="*/ 79 w 191"/>
                  <a:gd name="T11" fmla="*/ 22 h 267"/>
                  <a:gd name="T12" fmla="*/ 65 w 191"/>
                  <a:gd name="T13" fmla="*/ 31 h 267"/>
                  <a:gd name="T14" fmla="*/ 71 w 191"/>
                  <a:gd name="T15" fmla="*/ 43 h 267"/>
                  <a:gd name="T16" fmla="*/ 85 w 191"/>
                  <a:gd name="T17" fmla="*/ 37 h 267"/>
                  <a:gd name="T18" fmla="*/ 89 w 191"/>
                  <a:gd name="T19" fmla="*/ 45 h 267"/>
                  <a:gd name="T20" fmla="*/ 58 w 191"/>
                  <a:gd name="T21" fmla="*/ 60 h 267"/>
                  <a:gd name="T22" fmla="*/ 65 w 191"/>
                  <a:gd name="T23" fmla="*/ 74 h 267"/>
                  <a:gd name="T24" fmla="*/ 96 w 191"/>
                  <a:gd name="T25" fmla="*/ 60 h 267"/>
                  <a:gd name="T26" fmla="*/ 100 w 191"/>
                  <a:gd name="T27" fmla="*/ 68 h 267"/>
                  <a:gd name="T28" fmla="*/ 85 w 191"/>
                  <a:gd name="T29" fmla="*/ 74 h 267"/>
                  <a:gd name="T30" fmla="*/ 91 w 191"/>
                  <a:gd name="T31" fmla="*/ 89 h 267"/>
                  <a:gd name="T32" fmla="*/ 106 w 191"/>
                  <a:gd name="T33" fmla="*/ 80 h 267"/>
                  <a:gd name="T34" fmla="*/ 112 w 191"/>
                  <a:gd name="T35" fmla="*/ 89 h 267"/>
                  <a:gd name="T36" fmla="*/ 79 w 191"/>
                  <a:gd name="T37" fmla="*/ 105 h 267"/>
                  <a:gd name="T38" fmla="*/ 87 w 191"/>
                  <a:gd name="T39" fmla="*/ 118 h 267"/>
                  <a:gd name="T40" fmla="*/ 118 w 191"/>
                  <a:gd name="T41" fmla="*/ 103 h 267"/>
                  <a:gd name="T42" fmla="*/ 123 w 191"/>
                  <a:gd name="T43" fmla="*/ 112 h 267"/>
                  <a:gd name="T44" fmla="*/ 108 w 191"/>
                  <a:gd name="T45" fmla="*/ 120 h 267"/>
                  <a:gd name="T46" fmla="*/ 114 w 191"/>
                  <a:gd name="T47" fmla="*/ 132 h 267"/>
                  <a:gd name="T48" fmla="*/ 129 w 191"/>
                  <a:gd name="T49" fmla="*/ 126 h 267"/>
                  <a:gd name="T50" fmla="*/ 133 w 191"/>
                  <a:gd name="T51" fmla="*/ 134 h 267"/>
                  <a:gd name="T52" fmla="*/ 102 w 191"/>
                  <a:gd name="T53" fmla="*/ 149 h 267"/>
                  <a:gd name="T54" fmla="*/ 108 w 191"/>
                  <a:gd name="T55" fmla="*/ 163 h 267"/>
                  <a:gd name="T56" fmla="*/ 139 w 191"/>
                  <a:gd name="T57" fmla="*/ 147 h 267"/>
                  <a:gd name="T58" fmla="*/ 143 w 191"/>
                  <a:gd name="T59" fmla="*/ 157 h 267"/>
                  <a:gd name="T60" fmla="*/ 129 w 191"/>
                  <a:gd name="T61" fmla="*/ 163 h 267"/>
                  <a:gd name="T62" fmla="*/ 135 w 191"/>
                  <a:gd name="T63" fmla="*/ 178 h 267"/>
                  <a:gd name="T64" fmla="*/ 149 w 191"/>
                  <a:gd name="T65" fmla="*/ 170 h 267"/>
                  <a:gd name="T66" fmla="*/ 154 w 191"/>
                  <a:gd name="T67" fmla="*/ 178 h 267"/>
                  <a:gd name="T68" fmla="*/ 123 w 191"/>
                  <a:gd name="T69" fmla="*/ 194 h 267"/>
                  <a:gd name="T70" fmla="*/ 129 w 191"/>
                  <a:gd name="T71" fmla="*/ 207 h 267"/>
                  <a:gd name="T72" fmla="*/ 162 w 191"/>
                  <a:gd name="T73" fmla="*/ 192 h 267"/>
                  <a:gd name="T74" fmla="*/ 166 w 191"/>
                  <a:gd name="T75" fmla="*/ 201 h 267"/>
                  <a:gd name="T76" fmla="*/ 152 w 191"/>
                  <a:gd name="T77" fmla="*/ 209 h 267"/>
                  <a:gd name="T78" fmla="*/ 158 w 191"/>
                  <a:gd name="T79" fmla="*/ 221 h 267"/>
                  <a:gd name="T80" fmla="*/ 172 w 191"/>
                  <a:gd name="T81" fmla="*/ 215 h 267"/>
                  <a:gd name="T82" fmla="*/ 176 w 191"/>
                  <a:gd name="T83" fmla="*/ 221 h 267"/>
                  <a:gd name="T84" fmla="*/ 116 w 191"/>
                  <a:gd name="T85" fmla="*/ 250 h 267"/>
                  <a:gd name="T86" fmla="*/ 17 w 191"/>
                  <a:gd name="T87" fmla="*/ 45 h 267"/>
                  <a:gd name="T88" fmla="*/ 75 w 191"/>
                  <a:gd name="T89" fmla="*/ 16 h 267"/>
                  <a:gd name="T90" fmla="*/ 79 w 191"/>
                  <a:gd name="T91" fmla="*/ 22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1" h="267">
                    <a:moveTo>
                      <a:pt x="81" y="0"/>
                    </a:moveTo>
                    <a:lnTo>
                      <a:pt x="0" y="39"/>
                    </a:lnTo>
                    <a:lnTo>
                      <a:pt x="110" y="267"/>
                    </a:lnTo>
                    <a:lnTo>
                      <a:pt x="191" y="226"/>
                    </a:lnTo>
                    <a:lnTo>
                      <a:pt x="81" y="0"/>
                    </a:lnTo>
                    <a:close/>
                    <a:moveTo>
                      <a:pt x="79" y="22"/>
                    </a:moveTo>
                    <a:lnTo>
                      <a:pt x="65" y="31"/>
                    </a:lnTo>
                    <a:lnTo>
                      <a:pt x="71" y="43"/>
                    </a:lnTo>
                    <a:lnTo>
                      <a:pt x="85" y="37"/>
                    </a:lnTo>
                    <a:lnTo>
                      <a:pt x="89" y="45"/>
                    </a:lnTo>
                    <a:lnTo>
                      <a:pt x="58" y="60"/>
                    </a:lnTo>
                    <a:lnTo>
                      <a:pt x="65" y="74"/>
                    </a:lnTo>
                    <a:lnTo>
                      <a:pt x="96" y="60"/>
                    </a:lnTo>
                    <a:lnTo>
                      <a:pt x="100" y="68"/>
                    </a:lnTo>
                    <a:lnTo>
                      <a:pt x="85" y="74"/>
                    </a:lnTo>
                    <a:lnTo>
                      <a:pt x="91" y="89"/>
                    </a:lnTo>
                    <a:lnTo>
                      <a:pt x="106" y="80"/>
                    </a:lnTo>
                    <a:lnTo>
                      <a:pt x="112" y="89"/>
                    </a:lnTo>
                    <a:lnTo>
                      <a:pt x="79" y="105"/>
                    </a:lnTo>
                    <a:lnTo>
                      <a:pt x="87" y="118"/>
                    </a:lnTo>
                    <a:lnTo>
                      <a:pt x="118" y="103"/>
                    </a:lnTo>
                    <a:lnTo>
                      <a:pt x="123" y="112"/>
                    </a:lnTo>
                    <a:lnTo>
                      <a:pt x="108" y="120"/>
                    </a:lnTo>
                    <a:lnTo>
                      <a:pt x="114" y="132"/>
                    </a:lnTo>
                    <a:lnTo>
                      <a:pt x="129" y="126"/>
                    </a:lnTo>
                    <a:lnTo>
                      <a:pt x="133" y="134"/>
                    </a:lnTo>
                    <a:lnTo>
                      <a:pt x="102" y="149"/>
                    </a:lnTo>
                    <a:lnTo>
                      <a:pt x="108" y="163"/>
                    </a:lnTo>
                    <a:lnTo>
                      <a:pt x="139" y="147"/>
                    </a:lnTo>
                    <a:lnTo>
                      <a:pt x="143" y="157"/>
                    </a:lnTo>
                    <a:lnTo>
                      <a:pt x="129" y="163"/>
                    </a:lnTo>
                    <a:lnTo>
                      <a:pt x="135" y="178"/>
                    </a:lnTo>
                    <a:lnTo>
                      <a:pt x="149" y="170"/>
                    </a:lnTo>
                    <a:lnTo>
                      <a:pt x="154" y="178"/>
                    </a:lnTo>
                    <a:lnTo>
                      <a:pt x="123" y="194"/>
                    </a:lnTo>
                    <a:lnTo>
                      <a:pt x="129" y="207"/>
                    </a:lnTo>
                    <a:lnTo>
                      <a:pt x="162" y="192"/>
                    </a:lnTo>
                    <a:lnTo>
                      <a:pt x="166" y="201"/>
                    </a:lnTo>
                    <a:lnTo>
                      <a:pt x="152" y="209"/>
                    </a:lnTo>
                    <a:lnTo>
                      <a:pt x="158" y="221"/>
                    </a:lnTo>
                    <a:lnTo>
                      <a:pt x="172" y="215"/>
                    </a:lnTo>
                    <a:lnTo>
                      <a:pt x="176" y="221"/>
                    </a:lnTo>
                    <a:lnTo>
                      <a:pt x="116" y="250"/>
                    </a:lnTo>
                    <a:lnTo>
                      <a:pt x="17" y="45"/>
                    </a:lnTo>
                    <a:lnTo>
                      <a:pt x="75" y="16"/>
                    </a:lnTo>
                    <a:lnTo>
                      <a:pt x="79" y="2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49" name="ï$ḻíḑé">
                <a:extLst>
                  <a:ext uri="{FF2B5EF4-FFF2-40B4-BE49-F238E27FC236}">
                    <a16:creationId xmlns:a16="http://schemas.microsoft.com/office/drawing/2014/main" xmlns="" id="{96407C2C-7025-4F93-AFE0-723D63DCB96E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358680" y="4851805"/>
                <a:ext cx="193191" cy="223419"/>
                <a:chOff x="9603539" y="4988825"/>
                <a:chExt cx="255191" cy="29511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70" name="isḷiḓe">
                  <a:extLst>
                    <a:ext uri="{FF2B5EF4-FFF2-40B4-BE49-F238E27FC236}">
                      <a16:creationId xmlns:a16="http://schemas.microsoft.com/office/drawing/2014/main" xmlns="" id="{EF45658D-B5ED-4550-B5D9-981868EB86A6}"/>
                    </a:ext>
                  </a:extLst>
                </p:cNvPr>
                <p:cNvSpPr/>
                <p:nvPr/>
              </p:nvSpPr>
              <p:spPr bwMode="auto">
                <a:xfrm>
                  <a:off x="9603539" y="4988825"/>
                  <a:ext cx="255191" cy="295119"/>
                </a:xfrm>
                <a:custGeom>
                  <a:avLst/>
                  <a:gdLst>
                    <a:gd name="T0" fmla="*/ 6 w 71"/>
                    <a:gd name="T1" fmla="*/ 82 h 82"/>
                    <a:gd name="T2" fmla="*/ 64 w 71"/>
                    <a:gd name="T3" fmla="*/ 82 h 82"/>
                    <a:gd name="T4" fmla="*/ 71 w 71"/>
                    <a:gd name="T5" fmla="*/ 76 h 82"/>
                    <a:gd name="T6" fmla="*/ 71 w 71"/>
                    <a:gd name="T7" fmla="*/ 7 h 82"/>
                    <a:gd name="T8" fmla="*/ 64 w 71"/>
                    <a:gd name="T9" fmla="*/ 0 h 82"/>
                    <a:gd name="T10" fmla="*/ 6 w 71"/>
                    <a:gd name="T11" fmla="*/ 0 h 82"/>
                    <a:gd name="T12" fmla="*/ 0 w 71"/>
                    <a:gd name="T13" fmla="*/ 7 h 82"/>
                    <a:gd name="T14" fmla="*/ 0 w 71"/>
                    <a:gd name="T15" fmla="*/ 76 h 82"/>
                    <a:gd name="T16" fmla="*/ 6 w 71"/>
                    <a:gd name="T17" fmla="*/ 82 h 82"/>
                    <a:gd name="T18" fmla="*/ 4 w 71"/>
                    <a:gd name="T19" fmla="*/ 7 h 82"/>
                    <a:gd name="T20" fmla="*/ 6 w 71"/>
                    <a:gd name="T21" fmla="*/ 5 h 82"/>
                    <a:gd name="T22" fmla="*/ 64 w 71"/>
                    <a:gd name="T23" fmla="*/ 5 h 82"/>
                    <a:gd name="T24" fmla="*/ 66 w 71"/>
                    <a:gd name="T25" fmla="*/ 7 h 82"/>
                    <a:gd name="T26" fmla="*/ 66 w 71"/>
                    <a:gd name="T27" fmla="*/ 76 h 82"/>
                    <a:gd name="T28" fmla="*/ 64 w 71"/>
                    <a:gd name="T29" fmla="*/ 78 h 82"/>
                    <a:gd name="T30" fmla="*/ 6 w 71"/>
                    <a:gd name="T31" fmla="*/ 78 h 82"/>
                    <a:gd name="T32" fmla="*/ 4 w 71"/>
                    <a:gd name="T33" fmla="*/ 76 h 82"/>
                    <a:gd name="T34" fmla="*/ 4 w 71"/>
                    <a:gd name="T35" fmla="*/ 7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1" h="82">
                      <a:moveTo>
                        <a:pt x="6" y="82"/>
                      </a:moveTo>
                      <a:cubicBezTo>
                        <a:pt x="64" y="82"/>
                        <a:pt x="64" y="82"/>
                        <a:pt x="64" y="82"/>
                      </a:cubicBezTo>
                      <a:cubicBezTo>
                        <a:pt x="68" y="82"/>
                        <a:pt x="71" y="79"/>
                        <a:pt x="71" y="76"/>
                      </a:cubicBezTo>
                      <a:cubicBezTo>
                        <a:pt x="71" y="7"/>
                        <a:pt x="71" y="7"/>
                        <a:pt x="71" y="7"/>
                      </a:cubicBezTo>
                      <a:cubicBezTo>
                        <a:pt x="71" y="3"/>
                        <a:pt x="68" y="0"/>
                        <a:pt x="64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9"/>
                        <a:pt x="3" y="82"/>
                        <a:pt x="6" y="82"/>
                      </a:cubicBezTo>
                      <a:close/>
                      <a:moveTo>
                        <a:pt x="4" y="7"/>
                      </a:moveTo>
                      <a:cubicBezTo>
                        <a:pt x="4" y="6"/>
                        <a:pt x="5" y="5"/>
                        <a:pt x="6" y="5"/>
                      </a:cubicBezTo>
                      <a:cubicBezTo>
                        <a:pt x="64" y="5"/>
                        <a:pt x="64" y="5"/>
                        <a:pt x="64" y="5"/>
                      </a:cubicBezTo>
                      <a:cubicBezTo>
                        <a:pt x="65" y="5"/>
                        <a:pt x="66" y="6"/>
                        <a:pt x="66" y="7"/>
                      </a:cubicBezTo>
                      <a:cubicBezTo>
                        <a:pt x="66" y="76"/>
                        <a:pt x="66" y="76"/>
                        <a:pt x="66" y="76"/>
                      </a:cubicBezTo>
                      <a:cubicBezTo>
                        <a:pt x="66" y="77"/>
                        <a:pt x="65" y="78"/>
                        <a:pt x="64" y="78"/>
                      </a:cubicBezTo>
                      <a:cubicBezTo>
                        <a:pt x="6" y="78"/>
                        <a:pt x="6" y="78"/>
                        <a:pt x="6" y="78"/>
                      </a:cubicBezTo>
                      <a:cubicBezTo>
                        <a:pt x="5" y="78"/>
                        <a:pt x="4" y="77"/>
                        <a:pt x="4" y="76"/>
                      </a:cubicBezTo>
                      <a:lnTo>
                        <a:pt x="4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1" name="îṩḻîdè">
                  <a:extLst>
                    <a:ext uri="{FF2B5EF4-FFF2-40B4-BE49-F238E27FC236}">
                      <a16:creationId xmlns:a16="http://schemas.microsoft.com/office/drawing/2014/main" xmlns="" id="{10B6C304-460F-491A-9790-86711427B9E1}"/>
                    </a:ext>
                  </a:extLst>
                </p:cNvPr>
                <p:cNvSpPr/>
                <p:nvPr/>
              </p:nvSpPr>
              <p:spPr bwMode="auto">
                <a:xfrm>
                  <a:off x="9626108" y="5013129"/>
                  <a:ext cx="208319" cy="65968"/>
                </a:xfrm>
                <a:custGeom>
                  <a:avLst/>
                  <a:gdLst>
                    <a:gd name="T0" fmla="*/ 4 w 58"/>
                    <a:gd name="T1" fmla="*/ 18 h 18"/>
                    <a:gd name="T2" fmla="*/ 54 w 58"/>
                    <a:gd name="T3" fmla="*/ 18 h 18"/>
                    <a:gd name="T4" fmla="*/ 58 w 58"/>
                    <a:gd name="T5" fmla="*/ 14 h 18"/>
                    <a:gd name="T6" fmla="*/ 58 w 58"/>
                    <a:gd name="T7" fmla="*/ 4 h 18"/>
                    <a:gd name="T8" fmla="*/ 54 w 58"/>
                    <a:gd name="T9" fmla="*/ 0 h 18"/>
                    <a:gd name="T10" fmla="*/ 4 w 58"/>
                    <a:gd name="T11" fmla="*/ 0 h 18"/>
                    <a:gd name="T12" fmla="*/ 0 w 58"/>
                    <a:gd name="T13" fmla="*/ 4 h 18"/>
                    <a:gd name="T14" fmla="*/ 0 w 58"/>
                    <a:gd name="T15" fmla="*/ 14 h 18"/>
                    <a:gd name="T16" fmla="*/ 4 w 58"/>
                    <a:gd name="T17" fmla="*/ 18 h 18"/>
                    <a:gd name="T18" fmla="*/ 3 w 58"/>
                    <a:gd name="T19" fmla="*/ 4 h 18"/>
                    <a:gd name="T20" fmla="*/ 4 w 58"/>
                    <a:gd name="T21" fmla="*/ 3 h 18"/>
                    <a:gd name="T22" fmla="*/ 54 w 58"/>
                    <a:gd name="T23" fmla="*/ 3 h 18"/>
                    <a:gd name="T24" fmla="*/ 55 w 58"/>
                    <a:gd name="T25" fmla="*/ 4 h 18"/>
                    <a:gd name="T26" fmla="*/ 55 w 58"/>
                    <a:gd name="T27" fmla="*/ 14 h 18"/>
                    <a:gd name="T28" fmla="*/ 54 w 58"/>
                    <a:gd name="T29" fmla="*/ 16 h 18"/>
                    <a:gd name="T30" fmla="*/ 4 w 58"/>
                    <a:gd name="T31" fmla="*/ 16 h 18"/>
                    <a:gd name="T32" fmla="*/ 3 w 58"/>
                    <a:gd name="T33" fmla="*/ 14 h 18"/>
                    <a:gd name="T34" fmla="*/ 3 w 58"/>
                    <a:gd name="T35" fmla="*/ 4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8" h="18">
                      <a:moveTo>
                        <a:pt x="4" y="18"/>
                      </a:moveTo>
                      <a:cubicBezTo>
                        <a:pt x="54" y="18"/>
                        <a:pt x="54" y="18"/>
                        <a:pt x="54" y="18"/>
                      </a:cubicBezTo>
                      <a:cubicBezTo>
                        <a:pt x="56" y="18"/>
                        <a:pt x="58" y="16"/>
                        <a:pt x="58" y="14"/>
                      </a:cubicBezTo>
                      <a:cubicBezTo>
                        <a:pt x="58" y="4"/>
                        <a:pt x="58" y="4"/>
                        <a:pt x="58" y="4"/>
                      </a:cubicBezTo>
                      <a:cubicBezTo>
                        <a:pt x="58" y="2"/>
                        <a:pt x="56" y="0"/>
                        <a:pt x="5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6"/>
                        <a:pt x="2" y="18"/>
                        <a:pt x="4" y="18"/>
                      </a:cubicBezTo>
                      <a:close/>
                      <a:moveTo>
                        <a:pt x="3" y="4"/>
                      </a:move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54" y="3"/>
                        <a:pt x="54" y="3"/>
                        <a:pt x="54" y="3"/>
                      </a:cubicBezTo>
                      <a:cubicBezTo>
                        <a:pt x="55" y="3"/>
                        <a:pt x="55" y="3"/>
                        <a:pt x="55" y="4"/>
                      </a:cubicBezTo>
                      <a:cubicBezTo>
                        <a:pt x="55" y="14"/>
                        <a:pt x="55" y="14"/>
                        <a:pt x="55" y="14"/>
                      </a:cubicBezTo>
                      <a:cubicBezTo>
                        <a:pt x="55" y="15"/>
                        <a:pt x="55" y="16"/>
                        <a:pt x="5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3" y="16"/>
                        <a:pt x="3" y="15"/>
                        <a:pt x="3" y="14"/>
                      </a:cubicBezTo>
                      <a:lnTo>
                        <a:pt x="3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2" name="íśḻîďe">
                  <a:extLst>
                    <a:ext uri="{FF2B5EF4-FFF2-40B4-BE49-F238E27FC236}">
                      <a16:creationId xmlns:a16="http://schemas.microsoft.com/office/drawing/2014/main" xmlns="" id="{3BFD121A-37AA-4F15-83DE-B9A3A1EF0E0F}"/>
                    </a:ext>
                  </a:extLst>
                </p:cNvPr>
                <p:cNvSpPr/>
                <p:nvPr/>
              </p:nvSpPr>
              <p:spPr bwMode="auto">
                <a:xfrm>
                  <a:off x="9721587" y="5032224"/>
                  <a:ext cx="15623" cy="3124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3" name="iśḷíďé">
                  <a:extLst>
                    <a:ext uri="{FF2B5EF4-FFF2-40B4-BE49-F238E27FC236}">
                      <a16:creationId xmlns:a16="http://schemas.microsoft.com/office/drawing/2014/main" xmlns="" id="{E3730478-605B-4002-8D58-082983D2DC94}"/>
                    </a:ext>
                  </a:extLst>
                </p:cNvPr>
                <p:cNvSpPr/>
                <p:nvPr/>
              </p:nvSpPr>
              <p:spPr bwMode="auto">
                <a:xfrm>
                  <a:off x="9744156" y="5032224"/>
                  <a:ext cx="10416" cy="3124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4" name="íśľíḍê">
                  <a:extLst>
                    <a:ext uri="{FF2B5EF4-FFF2-40B4-BE49-F238E27FC236}">
                      <a16:creationId xmlns:a16="http://schemas.microsoft.com/office/drawing/2014/main" xmlns="" id="{C024C739-904A-4863-8C97-CB0448038F1D}"/>
                    </a:ext>
                  </a:extLst>
                </p:cNvPr>
                <p:cNvSpPr/>
                <p:nvPr/>
              </p:nvSpPr>
              <p:spPr bwMode="auto">
                <a:xfrm>
                  <a:off x="9764988" y="5032224"/>
                  <a:ext cx="12151" cy="3124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5" name="îṣľíḋê">
                  <a:extLst>
                    <a:ext uri="{FF2B5EF4-FFF2-40B4-BE49-F238E27FC236}">
                      <a16:creationId xmlns:a16="http://schemas.microsoft.com/office/drawing/2014/main" xmlns="" id="{579B3E75-11F6-41C8-8C0E-0F71A3F6D4D2}"/>
                    </a:ext>
                  </a:extLst>
                </p:cNvPr>
                <p:cNvSpPr/>
                <p:nvPr/>
              </p:nvSpPr>
              <p:spPr bwMode="auto">
                <a:xfrm>
                  <a:off x="9784083" y="5032224"/>
                  <a:ext cx="13888" cy="3124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6" name="ï$ļîḋé">
                  <a:extLst>
                    <a:ext uri="{FF2B5EF4-FFF2-40B4-BE49-F238E27FC236}">
                      <a16:creationId xmlns:a16="http://schemas.microsoft.com/office/drawing/2014/main" xmlns="" id="{4604F960-0E4C-4C01-8BEF-4DFF7C4443E8}"/>
                    </a:ext>
                  </a:extLst>
                </p:cNvPr>
                <p:cNvSpPr/>
                <p:nvPr/>
              </p:nvSpPr>
              <p:spPr bwMode="auto">
                <a:xfrm>
                  <a:off x="9804915" y="5032224"/>
                  <a:ext cx="10416" cy="3124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7" name="íśľîdê">
                  <a:extLst>
                    <a:ext uri="{FF2B5EF4-FFF2-40B4-BE49-F238E27FC236}">
                      <a16:creationId xmlns:a16="http://schemas.microsoft.com/office/drawing/2014/main" xmlns="" id="{8E2A210D-0A71-440E-A428-6B7D1A70BEC5}"/>
                    </a:ext>
                  </a:extLst>
                </p:cNvPr>
                <p:cNvSpPr/>
                <p:nvPr/>
              </p:nvSpPr>
              <p:spPr bwMode="auto">
                <a:xfrm>
                  <a:off x="9636524" y="5103401"/>
                  <a:ext cx="39927" cy="36455"/>
                </a:xfrm>
                <a:custGeom>
                  <a:avLst/>
                  <a:gdLst>
                    <a:gd name="T0" fmla="*/ 5 w 11"/>
                    <a:gd name="T1" fmla="*/ 0 h 10"/>
                    <a:gd name="T2" fmla="*/ 0 w 11"/>
                    <a:gd name="T3" fmla="*/ 5 h 10"/>
                    <a:gd name="T4" fmla="*/ 5 w 11"/>
                    <a:gd name="T5" fmla="*/ 10 h 10"/>
                    <a:gd name="T6" fmla="*/ 11 w 11"/>
                    <a:gd name="T7" fmla="*/ 5 h 10"/>
                    <a:gd name="T8" fmla="*/ 5 w 11"/>
                    <a:gd name="T9" fmla="*/ 0 h 10"/>
                    <a:gd name="T10" fmla="*/ 5 w 11"/>
                    <a:gd name="T11" fmla="*/ 8 h 10"/>
                    <a:gd name="T12" fmla="*/ 2 w 11"/>
                    <a:gd name="T13" fmla="*/ 5 h 10"/>
                    <a:gd name="T14" fmla="*/ 5 w 11"/>
                    <a:gd name="T15" fmla="*/ 2 h 10"/>
                    <a:gd name="T16" fmla="*/ 8 w 11"/>
                    <a:gd name="T17" fmla="*/ 5 h 10"/>
                    <a:gd name="T18" fmla="*/ 5 w 11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1" y="8"/>
                        <a:pt x="11" y="5"/>
                      </a:cubicBezTo>
                      <a:cubicBezTo>
                        <a:pt x="11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8" name="is1ïďè">
                  <a:extLst>
                    <a:ext uri="{FF2B5EF4-FFF2-40B4-BE49-F238E27FC236}">
                      <a16:creationId xmlns:a16="http://schemas.microsoft.com/office/drawing/2014/main" xmlns="" id="{41849D27-5783-43BD-8865-7FD3F479DCCB}"/>
                    </a:ext>
                  </a:extLst>
                </p:cNvPr>
                <p:cNvSpPr/>
                <p:nvPr/>
              </p:nvSpPr>
              <p:spPr bwMode="auto">
                <a:xfrm>
                  <a:off x="9686867" y="5103401"/>
                  <a:ext cx="34720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9" name="íṣliḓè">
                  <a:extLst>
                    <a:ext uri="{FF2B5EF4-FFF2-40B4-BE49-F238E27FC236}">
                      <a16:creationId xmlns:a16="http://schemas.microsoft.com/office/drawing/2014/main" xmlns="" id="{44B8A855-B523-4B89-B4A7-6F2542C86178}"/>
                    </a:ext>
                  </a:extLst>
                </p:cNvPr>
                <p:cNvSpPr/>
                <p:nvPr/>
              </p:nvSpPr>
              <p:spPr bwMode="auto">
                <a:xfrm>
                  <a:off x="9737212" y="5103401"/>
                  <a:ext cx="36455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0" name="î$ḻïďè">
                  <a:extLst>
                    <a:ext uri="{FF2B5EF4-FFF2-40B4-BE49-F238E27FC236}">
                      <a16:creationId xmlns:a16="http://schemas.microsoft.com/office/drawing/2014/main" xmlns="" id="{84A76564-C7F9-4CDA-8ECB-BB9395354470}"/>
                    </a:ext>
                  </a:extLst>
                </p:cNvPr>
                <p:cNvSpPr/>
                <p:nvPr/>
              </p:nvSpPr>
              <p:spPr bwMode="auto">
                <a:xfrm>
                  <a:off x="9787555" y="5103401"/>
                  <a:ext cx="36455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1" name="ïşḻiďé">
                  <a:extLst>
                    <a:ext uri="{FF2B5EF4-FFF2-40B4-BE49-F238E27FC236}">
                      <a16:creationId xmlns:a16="http://schemas.microsoft.com/office/drawing/2014/main" xmlns="" id="{FF58D115-FD59-4B5A-AA09-7D547E09253E}"/>
                    </a:ext>
                  </a:extLst>
                </p:cNvPr>
                <p:cNvSpPr/>
                <p:nvPr/>
              </p:nvSpPr>
              <p:spPr bwMode="auto">
                <a:xfrm>
                  <a:off x="9686867" y="5153744"/>
                  <a:ext cx="34720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2" name="îṡḻidé">
                  <a:extLst>
                    <a:ext uri="{FF2B5EF4-FFF2-40B4-BE49-F238E27FC236}">
                      <a16:creationId xmlns:a16="http://schemas.microsoft.com/office/drawing/2014/main" xmlns="" id="{D77D3FE3-3CD6-4EDB-A21D-7CFD2B0F5883}"/>
                    </a:ext>
                  </a:extLst>
                </p:cNvPr>
                <p:cNvSpPr/>
                <p:nvPr/>
              </p:nvSpPr>
              <p:spPr bwMode="auto">
                <a:xfrm>
                  <a:off x="9737212" y="5153744"/>
                  <a:ext cx="36455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3" name="işlîḋè">
                  <a:extLst>
                    <a:ext uri="{FF2B5EF4-FFF2-40B4-BE49-F238E27FC236}">
                      <a16:creationId xmlns:a16="http://schemas.microsoft.com/office/drawing/2014/main" xmlns="" id="{A9810B9E-1972-4F7E-960F-22BEFF33007D}"/>
                    </a:ext>
                  </a:extLst>
                </p:cNvPr>
                <p:cNvSpPr/>
                <p:nvPr/>
              </p:nvSpPr>
              <p:spPr bwMode="auto">
                <a:xfrm>
                  <a:off x="9787555" y="5153744"/>
                  <a:ext cx="36455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4" name="ïṧḷidé">
                  <a:extLst>
                    <a:ext uri="{FF2B5EF4-FFF2-40B4-BE49-F238E27FC236}">
                      <a16:creationId xmlns:a16="http://schemas.microsoft.com/office/drawing/2014/main" xmlns="" id="{BBCA88C3-3E44-4B11-9E00-B7D78AD614C5}"/>
                    </a:ext>
                  </a:extLst>
                </p:cNvPr>
                <p:cNvSpPr/>
                <p:nvPr/>
              </p:nvSpPr>
              <p:spPr bwMode="auto">
                <a:xfrm>
                  <a:off x="9636524" y="5153744"/>
                  <a:ext cx="39927" cy="36455"/>
                </a:xfrm>
                <a:custGeom>
                  <a:avLst/>
                  <a:gdLst>
                    <a:gd name="T0" fmla="*/ 5 w 11"/>
                    <a:gd name="T1" fmla="*/ 0 h 10"/>
                    <a:gd name="T2" fmla="*/ 0 w 11"/>
                    <a:gd name="T3" fmla="*/ 5 h 10"/>
                    <a:gd name="T4" fmla="*/ 5 w 11"/>
                    <a:gd name="T5" fmla="*/ 10 h 10"/>
                    <a:gd name="T6" fmla="*/ 11 w 11"/>
                    <a:gd name="T7" fmla="*/ 5 h 10"/>
                    <a:gd name="T8" fmla="*/ 5 w 11"/>
                    <a:gd name="T9" fmla="*/ 0 h 10"/>
                    <a:gd name="T10" fmla="*/ 5 w 11"/>
                    <a:gd name="T11" fmla="*/ 8 h 10"/>
                    <a:gd name="T12" fmla="*/ 2 w 11"/>
                    <a:gd name="T13" fmla="*/ 5 h 10"/>
                    <a:gd name="T14" fmla="*/ 5 w 11"/>
                    <a:gd name="T15" fmla="*/ 2 h 10"/>
                    <a:gd name="T16" fmla="*/ 8 w 11"/>
                    <a:gd name="T17" fmla="*/ 5 h 10"/>
                    <a:gd name="T18" fmla="*/ 5 w 11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1" y="8"/>
                        <a:pt x="11" y="5"/>
                      </a:cubicBezTo>
                      <a:cubicBezTo>
                        <a:pt x="11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5" name="îŝļide">
                  <a:extLst>
                    <a:ext uri="{FF2B5EF4-FFF2-40B4-BE49-F238E27FC236}">
                      <a16:creationId xmlns:a16="http://schemas.microsoft.com/office/drawing/2014/main" xmlns="" id="{D616F9DF-2AEF-42FE-B583-D46702409450}"/>
                    </a:ext>
                  </a:extLst>
                </p:cNvPr>
                <p:cNvSpPr/>
                <p:nvPr/>
              </p:nvSpPr>
              <p:spPr bwMode="auto">
                <a:xfrm>
                  <a:off x="9686867" y="5200616"/>
                  <a:ext cx="34720" cy="39927"/>
                </a:xfrm>
                <a:custGeom>
                  <a:avLst/>
                  <a:gdLst>
                    <a:gd name="T0" fmla="*/ 5 w 10"/>
                    <a:gd name="T1" fmla="*/ 0 h 11"/>
                    <a:gd name="T2" fmla="*/ 0 w 10"/>
                    <a:gd name="T3" fmla="*/ 6 h 11"/>
                    <a:gd name="T4" fmla="*/ 5 w 10"/>
                    <a:gd name="T5" fmla="*/ 11 h 11"/>
                    <a:gd name="T6" fmla="*/ 10 w 10"/>
                    <a:gd name="T7" fmla="*/ 6 h 11"/>
                    <a:gd name="T8" fmla="*/ 5 w 10"/>
                    <a:gd name="T9" fmla="*/ 0 h 11"/>
                    <a:gd name="T10" fmla="*/ 5 w 10"/>
                    <a:gd name="T11" fmla="*/ 9 h 11"/>
                    <a:gd name="T12" fmla="*/ 2 w 10"/>
                    <a:gd name="T13" fmla="*/ 6 h 11"/>
                    <a:gd name="T14" fmla="*/ 5 w 10"/>
                    <a:gd name="T15" fmla="*/ 3 h 11"/>
                    <a:gd name="T16" fmla="*/ 8 w 10"/>
                    <a:gd name="T17" fmla="*/ 6 h 11"/>
                    <a:gd name="T18" fmla="*/ 5 w 10"/>
                    <a:gd name="T1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1">
                      <a:moveTo>
                        <a:pt x="5" y="0"/>
                      </a:move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9"/>
                        <a:pt x="2" y="11"/>
                        <a:pt x="5" y="11"/>
                      </a:cubicBezTo>
                      <a:cubicBezTo>
                        <a:pt x="8" y="11"/>
                        <a:pt x="10" y="9"/>
                        <a:pt x="10" y="6"/>
                      </a:cubicBezTo>
                      <a:cubicBezTo>
                        <a:pt x="10" y="3"/>
                        <a:pt x="8" y="0"/>
                        <a:pt x="5" y="0"/>
                      </a:cubicBezTo>
                      <a:close/>
                      <a:moveTo>
                        <a:pt x="5" y="9"/>
                      </a:moveTo>
                      <a:cubicBezTo>
                        <a:pt x="3" y="9"/>
                        <a:pt x="2" y="8"/>
                        <a:pt x="2" y="6"/>
                      </a:cubicBezTo>
                      <a:cubicBezTo>
                        <a:pt x="2" y="4"/>
                        <a:pt x="3" y="3"/>
                        <a:pt x="5" y="3"/>
                      </a:cubicBezTo>
                      <a:cubicBezTo>
                        <a:pt x="7" y="3"/>
                        <a:pt x="8" y="4"/>
                        <a:pt x="8" y="6"/>
                      </a:cubicBezTo>
                      <a:cubicBezTo>
                        <a:pt x="8" y="8"/>
                        <a:pt x="7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6" name="îṡľïḑe">
                  <a:extLst>
                    <a:ext uri="{FF2B5EF4-FFF2-40B4-BE49-F238E27FC236}">
                      <a16:creationId xmlns:a16="http://schemas.microsoft.com/office/drawing/2014/main" xmlns="" id="{F2553CC6-F65D-4922-9F48-414620C399C5}"/>
                    </a:ext>
                  </a:extLst>
                </p:cNvPr>
                <p:cNvSpPr/>
                <p:nvPr/>
              </p:nvSpPr>
              <p:spPr bwMode="auto">
                <a:xfrm>
                  <a:off x="9737212" y="5200616"/>
                  <a:ext cx="36455" cy="39927"/>
                </a:xfrm>
                <a:custGeom>
                  <a:avLst/>
                  <a:gdLst>
                    <a:gd name="T0" fmla="*/ 5 w 10"/>
                    <a:gd name="T1" fmla="*/ 0 h 11"/>
                    <a:gd name="T2" fmla="*/ 0 w 10"/>
                    <a:gd name="T3" fmla="*/ 6 h 11"/>
                    <a:gd name="T4" fmla="*/ 5 w 10"/>
                    <a:gd name="T5" fmla="*/ 11 h 11"/>
                    <a:gd name="T6" fmla="*/ 10 w 10"/>
                    <a:gd name="T7" fmla="*/ 6 h 11"/>
                    <a:gd name="T8" fmla="*/ 5 w 10"/>
                    <a:gd name="T9" fmla="*/ 0 h 11"/>
                    <a:gd name="T10" fmla="*/ 5 w 10"/>
                    <a:gd name="T11" fmla="*/ 9 h 11"/>
                    <a:gd name="T12" fmla="*/ 2 w 10"/>
                    <a:gd name="T13" fmla="*/ 6 h 11"/>
                    <a:gd name="T14" fmla="*/ 5 w 10"/>
                    <a:gd name="T15" fmla="*/ 3 h 11"/>
                    <a:gd name="T16" fmla="*/ 8 w 10"/>
                    <a:gd name="T17" fmla="*/ 6 h 11"/>
                    <a:gd name="T18" fmla="*/ 5 w 10"/>
                    <a:gd name="T1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1">
                      <a:moveTo>
                        <a:pt x="5" y="0"/>
                      </a:move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9"/>
                        <a:pt x="2" y="11"/>
                        <a:pt x="5" y="11"/>
                      </a:cubicBezTo>
                      <a:cubicBezTo>
                        <a:pt x="8" y="11"/>
                        <a:pt x="10" y="9"/>
                        <a:pt x="10" y="6"/>
                      </a:cubicBezTo>
                      <a:cubicBezTo>
                        <a:pt x="10" y="3"/>
                        <a:pt x="8" y="0"/>
                        <a:pt x="5" y="0"/>
                      </a:cubicBezTo>
                      <a:close/>
                      <a:moveTo>
                        <a:pt x="5" y="9"/>
                      </a:moveTo>
                      <a:cubicBezTo>
                        <a:pt x="3" y="9"/>
                        <a:pt x="2" y="8"/>
                        <a:pt x="2" y="6"/>
                      </a:cubicBezTo>
                      <a:cubicBezTo>
                        <a:pt x="2" y="4"/>
                        <a:pt x="3" y="3"/>
                        <a:pt x="5" y="3"/>
                      </a:cubicBezTo>
                      <a:cubicBezTo>
                        <a:pt x="7" y="3"/>
                        <a:pt x="8" y="4"/>
                        <a:pt x="8" y="6"/>
                      </a:cubicBezTo>
                      <a:cubicBezTo>
                        <a:pt x="8" y="8"/>
                        <a:pt x="7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7" name="ïšlíḍé">
                  <a:extLst>
                    <a:ext uri="{FF2B5EF4-FFF2-40B4-BE49-F238E27FC236}">
                      <a16:creationId xmlns:a16="http://schemas.microsoft.com/office/drawing/2014/main" xmlns="" id="{0742E1F1-6360-4942-804F-1457C8EB9A63}"/>
                    </a:ext>
                  </a:extLst>
                </p:cNvPr>
                <p:cNvSpPr/>
                <p:nvPr/>
              </p:nvSpPr>
              <p:spPr bwMode="auto">
                <a:xfrm>
                  <a:off x="9787555" y="5200616"/>
                  <a:ext cx="36455" cy="39927"/>
                </a:xfrm>
                <a:custGeom>
                  <a:avLst/>
                  <a:gdLst>
                    <a:gd name="T0" fmla="*/ 5 w 10"/>
                    <a:gd name="T1" fmla="*/ 0 h 11"/>
                    <a:gd name="T2" fmla="*/ 0 w 10"/>
                    <a:gd name="T3" fmla="*/ 6 h 11"/>
                    <a:gd name="T4" fmla="*/ 5 w 10"/>
                    <a:gd name="T5" fmla="*/ 11 h 11"/>
                    <a:gd name="T6" fmla="*/ 10 w 10"/>
                    <a:gd name="T7" fmla="*/ 6 h 11"/>
                    <a:gd name="T8" fmla="*/ 5 w 10"/>
                    <a:gd name="T9" fmla="*/ 0 h 11"/>
                    <a:gd name="T10" fmla="*/ 5 w 10"/>
                    <a:gd name="T11" fmla="*/ 9 h 11"/>
                    <a:gd name="T12" fmla="*/ 2 w 10"/>
                    <a:gd name="T13" fmla="*/ 6 h 11"/>
                    <a:gd name="T14" fmla="*/ 5 w 10"/>
                    <a:gd name="T15" fmla="*/ 3 h 11"/>
                    <a:gd name="T16" fmla="*/ 8 w 10"/>
                    <a:gd name="T17" fmla="*/ 6 h 11"/>
                    <a:gd name="T18" fmla="*/ 5 w 10"/>
                    <a:gd name="T1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1">
                      <a:moveTo>
                        <a:pt x="5" y="0"/>
                      </a:move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9"/>
                        <a:pt x="2" y="11"/>
                        <a:pt x="5" y="11"/>
                      </a:cubicBezTo>
                      <a:cubicBezTo>
                        <a:pt x="8" y="11"/>
                        <a:pt x="10" y="9"/>
                        <a:pt x="10" y="6"/>
                      </a:cubicBezTo>
                      <a:cubicBezTo>
                        <a:pt x="10" y="3"/>
                        <a:pt x="8" y="0"/>
                        <a:pt x="5" y="0"/>
                      </a:cubicBezTo>
                      <a:close/>
                      <a:moveTo>
                        <a:pt x="5" y="9"/>
                      </a:moveTo>
                      <a:cubicBezTo>
                        <a:pt x="3" y="9"/>
                        <a:pt x="2" y="8"/>
                        <a:pt x="2" y="6"/>
                      </a:cubicBezTo>
                      <a:cubicBezTo>
                        <a:pt x="2" y="4"/>
                        <a:pt x="3" y="3"/>
                        <a:pt x="5" y="3"/>
                      </a:cubicBezTo>
                      <a:cubicBezTo>
                        <a:pt x="7" y="3"/>
                        <a:pt x="8" y="4"/>
                        <a:pt x="8" y="6"/>
                      </a:cubicBezTo>
                      <a:cubicBezTo>
                        <a:pt x="8" y="8"/>
                        <a:pt x="7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8" name="í$ľîḓé">
                  <a:extLst>
                    <a:ext uri="{FF2B5EF4-FFF2-40B4-BE49-F238E27FC236}">
                      <a16:creationId xmlns:a16="http://schemas.microsoft.com/office/drawing/2014/main" xmlns="" id="{46881748-B06D-4B9C-9A2F-2F97109EB442}"/>
                    </a:ext>
                  </a:extLst>
                </p:cNvPr>
                <p:cNvSpPr/>
                <p:nvPr/>
              </p:nvSpPr>
              <p:spPr bwMode="auto">
                <a:xfrm>
                  <a:off x="9636524" y="5200616"/>
                  <a:ext cx="39927" cy="39927"/>
                </a:xfrm>
                <a:custGeom>
                  <a:avLst/>
                  <a:gdLst>
                    <a:gd name="T0" fmla="*/ 5 w 11"/>
                    <a:gd name="T1" fmla="*/ 0 h 11"/>
                    <a:gd name="T2" fmla="*/ 0 w 11"/>
                    <a:gd name="T3" fmla="*/ 6 h 11"/>
                    <a:gd name="T4" fmla="*/ 5 w 11"/>
                    <a:gd name="T5" fmla="*/ 11 h 11"/>
                    <a:gd name="T6" fmla="*/ 11 w 11"/>
                    <a:gd name="T7" fmla="*/ 6 h 11"/>
                    <a:gd name="T8" fmla="*/ 5 w 11"/>
                    <a:gd name="T9" fmla="*/ 0 h 11"/>
                    <a:gd name="T10" fmla="*/ 5 w 11"/>
                    <a:gd name="T11" fmla="*/ 9 h 11"/>
                    <a:gd name="T12" fmla="*/ 2 w 11"/>
                    <a:gd name="T13" fmla="*/ 6 h 11"/>
                    <a:gd name="T14" fmla="*/ 5 w 11"/>
                    <a:gd name="T15" fmla="*/ 3 h 11"/>
                    <a:gd name="T16" fmla="*/ 8 w 11"/>
                    <a:gd name="T17" fmla="*/ 6 h 11"/>
                    <a:gd name="T18" fmla="*/ 5 w 11"/>
                    <a:gd name="T1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11">
                      <a:moveTo>
                        <a:pt x="5" y="0"/>
                      </a:move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9"/>
                        <a:pt x="2" y="11"/>
                        <a:pt x="5" y="11"/>
                      </a:cubicBezTo>
                      <a:cubicBezTo>
                        <a:pt x="8" y="11"/>
                        <a:pt x="11" y="9"/>
                        <a:pt x="11" y="6"/>
                      </a:cubicBezTo>
                      <a:cubicBezTo>
                        <a:pt x="11" y="3"/>
                        <a:pt x="8" y="0"/>
                        <a:pt x="5" y="0"/>
                      </a:cubicBezTo>
                      <a:close/>
                      <a:moveTo>
                        <a:pt x="5" y="9"/>
                      </a:moveTo>
                      <a:cubicBezTo>
                        <a:pt x="3" y="9"/>
                        <a:pt x="2" y="8"/>
                        <a:pt x="2" y="6"/>
                      </a:cubicBezTo>
                      <a:cubicBezTo>
                        <a:pt x="2" y="4"/>
                        <a:pt x="3" y="3"/>
                        <a:pt x="5" y="3"/>
                      </a:cubicBezTo>
                      <a:cubicBezTo>
                        <a:pt x="7" y="3"/>
                        <a:pt x="8" y="4"/>
                        <a:pt x="8" y="6"/>
                      </a:cubicBezTo>
                      <a:cubicBezTo>
                        <a:pt x="8" y="8"/>
                        <a:pt x="7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50" name="îṥḷîdê">
                <a:extLst>
                  <a:ext uri="{FF2B5EF4-FFF2-40B4-BE49-F238E27FC236}">
                    <a16:creationId xmlns:a16="http://schemas.microsoft.com/office/drawing/2014/main" xmlns="" id="{04F912FE-C5D7-4DD7-8C94-C41BD14426CB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531776" y="5456350"/>
                <a:ext cx="206334" cy="210276"/>
                <a:chOff x="5869414" y="5787383"/>
                <a:chExt cx="272551" cy="27775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67" name="iSḻîde">
                  <a:extLst>
                    <a:ext uri="{FF2B5EF4-FFF2-40B4-BE49-F238E27FC236}">
                      <a16:creationId xmlns:a16="http://schemas.microsoft.com/office/drawing/2014/main" xmlns="" id="{6FD8EDD4-C48C-494D-A87B-49BA315AD2B7}"/>
                    </a:ext>
                  </a:extLst>
                </p:cNvPr>
                <p:cNvSpPr/>
                <p:nvPr/>
              </p:nvSpPr>
              <p:spPr bwMode="auto">
                <a:xfrm>
                  <a:off x="5869414" y="5912374"/>
                  <a:ext cx="272551" cy="152768"/>
                </a:xfrm>
                <a:custGeom>
                  <a:avLst/>
                  <a:gdLst>
                    <a:gd name="T0" fmla="*/ 2 w 76"/>
                    <a:gd name="T1" fmla="*/ 12 h 42"/>
                    <a:gd name="T2" fmla="*/ 1 w 76"/>
                    <a:gd name="T3" fmla="*/ 23 h 42"/>
                    <a:gd name="T4" fmla="*/ 8 w 76"/>
                    <a:gd name="T5" fmla="*/ 34 h 42"/>
                    <a:gd name="T6" fmla="*/ 20 w 76"/>
                    <a:gd name="T7" fmla="*/ 36 h 42"/>
                    <a:gd name="T8" fmla="*/ 25 w 76"/>
                    <a:gd name="T9" fmla="*/ 36 h 42"/>
                    <a:gd name="T10" fmla="*/ 33 w 76"/>
                    <a:gd name="T11" fmla="*/ 42 h 42"/>
                    <a:gd name="T12" fmla="*/ 33 w 76"/>
                    <a:gd name="T13" fmla="*/ 42 h 42"/>
                    <a:gd name="T14" fmla="*/ 56 w 76"/>
                    <a:gd name="T15" fmla="*/ 42 h 42"/>
                    <a:gd name="T16" fmla="*/ 57 w 76"/>
                    <a:gd name="T17" fmla="*/ 42 h 42"/>
                    <a:gd name="T18" fmla="*/ 71 w 76"/>
                    <a:gd name="T19" fmla="*/ 26 h 42"/>
                    <a:gd name="T20" fmla="*/ 76 w 76"/>
                    <a:gd name="T21" fmla="*/ 2 h 42"/>
                    <a:gd name="T22" fmla="*/ 76 w 76"/>
                    <a:gd name="T23" fmla="*/ 0 h 42"/>
                    <a:gd name="T24" fmla="*/ 13 w 76"/>
                    <a:gd name="T25" fmla="*/ 0 h 42"/>
                    <a:gd name="T26" fmla="*/ 13 w 76"/>
                    <a:gd name="T27" fmla="*/ 2 h 42"/>
                    <a:gd name="T28" fmla="*/ 13 w 76"/>
                    <a:gd name="T29" fmla="*/ 5 h 42"/>
                    <a:gd name="T30" fmla="*/ 11 w 76"/>
                    <a:gd name="T31" fmla="*/ 6 h 42"/>
                    <a:gd name="T32" fmla="*/ 11 w 76"/>
                    <a:gd name="T33" fmla="*/ 6 h 42"/>
                    <a:gd name="T34" fmla="*/ 2 w 76"/>
                    <a:gd name="T35" fmla="*/ 12 h 42"/>
                    <a:gd name="T36" fmla="*/ 17 w 76"/>
                    <a:gd name="T37" fmla="*/ 3 h 42"/>
                    <a:gd name="T38" fmla="*/ 43 w 76"/>
                    <a:gd name="T39" fmla="*/ 3 h 42"/>
                    <a:gd name="T40" fmla="*/ 43 w 76"/>
                    <a:gd name="T41" fmla="*/ 6 h 42"/>
                    <a:gd name="T42" fmla="*/ 17 w 76"/>
                    <a:gd name="T43" fmla="*/ 6 h 42"/>
                    <a:gd name="T44" fmla="*/ 17 w 76"/>
                    <a:gd name="T45" fmla="*/ 3 h 42"/>
                    <a:gd name="T46" fmla="*/ 72 w 76"/>
                    <a:gd name="T47" fmla="*/ 3 h 42"/>
                    <a:gd name="T48" fmla="*/ 72 w 76"/>
                    <a:gd name="T49" fmla="*/ 6 h 42"/>
                    <a:gd name="T50" fmla="*/ 45 w 76"/>
                    <a:gd name="T51" fmla="*/ 6 h 42"/>
                    <a:gd name="T52" fmla="*/ 45 w 76"/>
                    <a:gd name="T53" fmla="*/ 3 h 42"/>
                    <a:gd name="T54" fmla="*/ 72 w 76"/>
                    <a:gd name="T55" fmla="*/ 3 h 42"/>
                    <a:gd name="T56" fmla="*/ 22 w 76"/>
                    <a:gd name="T57" fmla="*/ 24 h 42"/>
                    <a:gd name="T58" fmla="*/ 17 w 76"/>
                    <a:gd name="T59" fmla="*/ 8 h 42"/>
                    <a:gd name="T60" fmla="*/ 43 w 76"/>
                    <a:gd name="T61" fmla="*/ 8 h 42"/>
                    <a:gd name="T62" fmla="*/ 43 w 76"/>
                    <a:gd name="T63" fmla="*/ 13 h 42"/>
                    <a:gd name="T64" fmla="*/ 34 w 76"/>
                    <a:gd name="T65" fmla="*/ 13 h 42"/>
                    <a:gd name="T66" fmla="*/ 34 w 76"/>
                    <a:gd name="T67" fmla="*/ 32 h 42"/>
                    <a:gd name="T68" fmla="*/ 53 w 76"/>
                    <a:gd name="T69" fmla="*/ 32 h 42"/>
                    <a:gd name="T70" fmla="*/ 53 w 76"/>
                    <a:gd name="T71" fmla="*/ 13 h 42"/>
                    <a:gd name="T72" fmla="*/ 45 w 76"/>
                    <a:gd name="T73" fmla="*/ 13 h 42"/>
                    <a:gd name="T74" fmla="*/ 45 w 76"/>
                    <a:gd name="T75" fmla="*/ 8 h 42"/>
                    <a:gd name="T76" fmla="*/ 72 w 76"/>
                    <a:gd name="T77" fmla="*/ 8 h 42"/>
                    <a:gd name="T78" fmla="*/ 67 w 76"/>
                    <a:gd name="T79" fmla="*/ 24 h 42"/>
                    <a:gd name="T80" fmla="*/ 55 w 76"/>
                    <a:gd name="T81" fmla="*/ 38 h 42"/>
                    <a:gd name="T82" fmla="*/ 34 w 76"/>
                    <a:gd name="T83" fmla="*/ 38 h 42"/>
                    <a:gd name="T84" fmla="*/ 22 w 76"/>
                    <a:gd name="T85" fmla="*/ 24 h 42"/>
                    <a:gd name="T86" fmla="*/ 51 w 76"/>
                    <a:gd name="T87" fmla="*/ 30 h 42"/>
                    <a:gd name="T88" fmla="*/ 36 w 76"/>
                    <a:gd name="T89" fmla="*/ 30 h 42"/>
                    <a:gd name="T90" fmla="*/ 36 w 76"/>
                    <a:gd name="T91" fmla="*/ 17 h 42"/>
                    <a:gd name="T92" fmla="*/ 39 w 76"/>
                    <a:gd name="T93" fmla="*/ 20 h 42"/>
                    <a:gd name="T94" fmla="*/ 48 w 76"/>
                    <a:gd name="T95" fmla="*/ 20 h 42"/>
                    <a:gd name="T96" fmla="*/ 51 w 76"/>
                    <a:gd name="T97" fmla="*/ 17 h 42"/>
                    <a:gd name="T98" fmla="*/ 51 w 76"/>
                    <a:gd name="T99" fmla="*/ 30 h 42"/>
                    <a:gd name="T100" fmla="*/ 38 w 76"/>
                    <a:gd name="T101" fmla="*/ 15 h 42"/>
                    <a:gd name="T102" fmla="*/ 50 w 76"/>
                    <a:gd name="T103" fmla="*/ 15 h 42"/>
                    <a:gd name="T104" fmla="*/ 47 w 76"/>
                    <a:gd name="T105" fmla="*/ 18 h 42"/>
                    <a:gd name="T106" fmla="*/ 40 w 76"/>
                    <a:gd name="T107" fmla="*/ 18 h 42"/>
                    <a:gd name="T108" fmla="*/ 38 w 76"/>
                    <a:gd name="T109" fmla="*/ 15 h 42"/>
                    <a:gd name="T110" fmla="*/ 8 w 76"/>
                    <a:gd name="T111" fmla="*/ 15 h 42"/>
                    <a:gd name="T112" fmla="*/ 12 w 76"/>
                    <a:gd name="T113" fmla="*/ 12 h 42"/>
                    <a:gd name="T114" fmla="*/ 14 w 76"/>
                    <a:gd name="T115" fmla="*/ 12 h 42"/>
                    <a:gd name="T116" fmla="*/ 19 w 76"/>
                    <a:gd name="T117" fmla="*/ 26 h 42"/>
                    <a:gd name="T118" fmla="*/ 21 w 76"/>
                    <a:gd name="T119" fmla="*/ 30 h 42"/>
                    <a:gd name="T120" fmla="*/ 12 w 76"/>
                    <a:gd name="T121" fmla="*/ 28 h 42"/>
                    <a:gd name="T122" fmla="*/ 7 w 76"/>
                    <a:gd name="T123" fmla="*/ 22 h 42"/>
                    <a:gd name="T124" fmla="*/ 8 w 76"/>
                    <a:gd name="T125" fmla="*/ 1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6" h="42">
                      <a:moveTo>
                        <a:pt x="2" y="12"/>
                      </a:moveTo>
                      <a:cubicBezTo>
                        <a:pt x="1" y="16"/>
                        <a:pt x="0" y="19"/>
                        <a:pt x="1" y="23"/>
                      </a:cubicBezTo>
                      <a:cubicBezTo>
                        <a:pt x="2" y="28"/>
                        <a:pt x="4" y="31"/>
                        <a:pt x="8" y="34"/>
                      </a:cubicBezTo>
                      <a:cubicBezTo>
                        <a:pt x="12" y="35"/>
                        <a:pt x="15" y="36"/>
                        <a:pt x="20" y="36"/>
                      </a:cubicBezTo>
                      <a:cubicBezTo>
                        <a:pt x="21" y="36"/>
                        <a:pt x="23" y="36"/>
                        <a:pt x="25" y="36"/>
                      </a:cubicBezTo>
                      <a:cubicBezTo>
                        <a:pt x="28" y="38"/>
                        <a:pt x="30" y="40"/>
                        <a:pt x="33" y="42"/>
                      </a:cubicBezTo>
                      <a:cubicBezTo>
                        <a:pt x="33" y="42"/>
                        <a:pt x="33" y="42"/>
                        <a:pt x="33" y="42"/>
                      </a:cubicBez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62" y="38"/>
                        <a:pt x="67" y="33"/>
                        <a:pt x="71" y="26"/>
                      </a:cubicBezTo>
                      <a:cubicBezTo>
                        <a:pt x="74" y="19"/>
                        <a:pt x="76" y="10"/>
                        <a:pt x="76" y="2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7" y="7"/>
                        <a:pt x="4" y="9"/>
                        <a:pt x="2" y="12"/>
                      </a:cubicBezTo>
                      <a:close/>
                      <a:moveTo>
                        <a:pt x="17" y="3"/>
                      </a:move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5"/>
                        <a:pt x="17" y="4"/>
                        <a:pt x="17" y="3"/>
                      </a:cubicBezTo>
                      <a:close/>
                      <a:moveTo>
                        <a:pt x="72" y="3"/>
                      </a:moveTo>
                      <a:cubicBezTo>
                        <a:pt x="72" y="4"/>
                        <a:pt x="72" y="5"/>
                        <a:pt x="72" y="6"/>
                      </a:cubicBezTo>
                      <a:cubicBezTo>
                        <a:pt x="45" y="6"/>
                        <a:pt x="45" y="6"/>
                        <a:pt x="45" y="6"/>
                      </a:cubicBezTo>
                      <a:cubicBezTo>
                        <a:pt x="45" y="3"/>
                        <a:pt x="45" y="3"/>
                        <a:pt x="45" y="3"/>
                      </a:cubicBezTo>
                      <a:lnTo>
                        <a:pt x="72" y="3"/>
                      </a:lnTo>
                      <a:close/>
                      <a:moveTo>
                        <a:pt x="22" y="24"/>
                      </a:moveTo>
                      <a:cubicBezTo>
                        <a:pt x="20" y="19"/>
                        <a:pt x="18" y="14"/>
                        <a:pt x="17" y="8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53" y="13"/>
                        <a:pt x="53" y="13"/>
                        <a:pt x="53" y="13"/>
                      </a:cubicBezTo>
                      <a:cubicBezTo>
                        <a:pt x="45" y="13"/>
                        <a:pt x="45" y="13"/>
                        <a:pt x="45" y="13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71" y="14"/>
                        <a:pt x="70" y="19"/>
                        <a:pt x="67" y="24"/>
                      </a:cubicBezTo>
                      <a:cubicBezTo>
                        <a:pt x="64" y="30"/>
                        <a:pt x="60" y="35"/>
                        <a:pt x="55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29" y="35"/>
                        <a:pt x="25" y="30"/>
                        <a:pt x="22" y="24"/>
                      </a:cubicBezTo>
                      <a:close/>
                      <a:moveTo>
                        <a:pt x="51" y="30"/>
                      </a:move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51" y="17"/>
                        <a:pt x="51" y="17"/>
                        <a:pt x="51" y="17"/>
                      </a:cubicBezTo>
                      <a:lnTo>
                        <a:pt x="51" y="30"/>
                      </a:lnTo>
                      <a:close/>
                      <a:moveTo>
                        <a:pt x="38" y="15"/>
                      </a:move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47" y="18"/>
                        <a:pt x="47" y="18"/>
                        <a:pt x="47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lnTo>
                        <a:pt x="38" y="15"/>
                      </a:lnTo>
                      <a:close/>
                      <a:moveTo>
                        <a:pt x="8" y="15"/>
                      </a:moveTo>
                      <a:cubicBezTo>
                        <a:pt x="9" y="14"/>
                        <a:pt x="10" y="12"/>
                        <a:pt x="12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5" y="17"/>
                        <a:pt x="16" y="21"/>
                        <a:pt x="19" y="26"/>
                      </a:cubicBezTo>
                      <a:cubicBezTo>
                        <a:pt x="19" y="27"/>
                        <a:pt x="20" y="29"/>
                        <a:pt x="21" y="30"/>
                      </a:cubicBezTo>
                      <a:cubicBezTo>
                        <a:pt x="17" y="30"/>
                        <a:pt x="14" y="30"/>
                        <a:pt x="12" y="28"/>
                      </a:cubicBezTo>
                      <a:cubicBezTo>
                        <a:pt x="8" y="26"/>
                        <a:pt x="7" y="24"/>
                        <a:pt x="7" y="22"/>
                      </a:cubicBezTo>
                      <a:cubicBezTo>
                        <a:pt x="7" y="20"/>
                        <a:pt x="7" y="17"/>
                        <a:pt x="8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8" name="ïşḻíḍe">
                  <a:extLst>
                    <a:ext uri="{FF2B5EF4-FFF2-40B4-BE49-F238E27FC236}">
                      <a16:creationId xmlns:a16="http://schemas.microsoft.com/office/drawing/2014/main" xmlns="" id="{F132C96C-4B45-4415-9557-01C290E2A348}"/>
                    </a:ext>
                  </a:extLst>
                </p:cNvPr>
                <p:cNvSpPr/>
                <p:nvPr/>
              </p:nvSpPr>
              <p:spPr bwMode="auto">
                <a:xfrm>
                  <a:off x="6030861" y="5787383"/>
                  <a:ext cx="31248" cy="107632"/>
                </a:xfrm>
                <a:custGeom>
                  <a:avLst/>
                  <a:gdLst>
                    <a:gd name="T0" fmla="*/ 4 w 9"/>
                    <a:gd name="T1" fmla="*/ 4 h 30"/>
                    <a:gd name="T2" fmla="*/ 6 w 9"/>
                    <a:gd name="T3" fmla="*/ 5 h 30"/>
                    <a:gd name="T4" fmla="*/ 8 w 9"/>
                    <a:gd name="T5" fmla="*/ 8 h 30"/>
                    <a:gd name="T6" fmla="*/ 9 w 9"/>
                    <a:gd name="T7" fmla="*/ 11 h 30"/>
                    <a:gd name="T8" fmla="*/ 8 w 9"/>
                    <a:gd name="T9" fmla="*/ 15 h 30"/>
                    <a:gd name="T10" fmla="*/ 8 w 9"/>
                    <a:gd name="T11" fmla="*/ 16 h 30"/>
                    <a:gd name="T12" fmla="*/ 8 w 9"/>
                    <a:gd name="T13" fmla="*/ 16 h 30"/>
                    <a:gd name="T14" fmla="*/ 7 w 9"/>
                    <a:gd name="T15" fmla="*/ 17 h 30"/>
                    <a:gd name="T16" fmla="*/ 6 w 9"/>
                    <a:gd name="T17" fmla="*/ 18 h 30"/>
                    <a:gd name="T18" fmla="*/ 5 w 9"/>
                    <a:gd name="T19" fmla="*/ 20 h 30"/>
                    <a:gd name="T20" fmla="*/ 3 w 9"/>
                    <a:gd name="T21" fmla="*/ 22 h 30"/>
                    <a:gd name="T22" fmla="*/ 3 w 9"/>
                    <a:gd name="T23" fmla="*/ 25 h 30"/>
                    <a:gd name="T24" fmla="*/ 3 w 9"/>
                    <a:gd name="T25" fmla="*/ 27 h 30"/>
                    <a:gd name="T26" fmla="*/ 3 w 9"/>
                    <a:gd name="T27" fmla="*/ 27 h 30"/>
                    <a:gd name="T28" fmla="*/ 3 w 9"/>
                    <a:gd name="T29" fmla="*/ 28 h 30"/>
                    <a:gd name="T30" fmla="*/ 4 w 9"/>
                    <a:gd name="T31" fmla="*/ 28 h 30"/>
                    <a:gd name="T32" fmla="*/ 4 w 9"/>
                    <a:gd name="T33" fmla="*/ 29 h 30"/>
                    <a:gd name="T34" fmla="*/ 4 w 9"/>
                    <a:gd name="T35" fmla="*/ 29 h 30"/>
                    <a:gd name="T36" fmla="*/ 4 w 9"/>
                    <a:gd name="T37" fmla="*/ 30 h 30"/>
                    <a:gd name="T38" fmla="*/ 4 w 9"/>
                    <a:gd name="T39" fmla="*/ 29 h 30"/>
                    <a:gd name="T40" fmla="*/ 4 w 9"/>
                    <a:gd name="T41" fmla="*/ 29 h 30"/>
                    <a:gd name="T42" fmla="*/ 3 w 9"/>
                    <a:gd name="T43" fmla="*/ 28 h 30"/>
                    <a:gd name="T44" fmla="*/ 3 w 9"/>
                    <a:gd name="T45" fmla="*/ 28 h 30"/>
                    <a:gd name="T46" fmla="*/ 3 w 9"/>
                    <a:gd name="T47" fmla="*/ 27 h 30"/>
                    <a:gd name="T48" fmla="*/ 2 w 9"/>
                    <a:gd name="T49" fmla="*/ 27 h 30"/>
                    <a:gd name="T50" fmla="*/ 2 w 9"/>
                    <a:gd name="T51" fmla="*/ 25 h 30"/>
                    <a:gd name="T52" fmla="*/ 1 w 9"/>
                    <a:gd name="T53" fmla="*/ 22 h 30"/>
                    <a:gd name="T54" fmla="*/ 2 w 9"/>
                    <a:gd name="T55" fmla="*/ 21 h 30"/>
                    <a:gd name="T56" fmla="*/ 2 w 9"/>
                    <a:gd name="T57" fmla="*/ 20 h 30"/>
                    <a:gd name="T58" fmla="*/ 2 w 9"/>
                    <a:gd name="T59" fmla="*/ 19 h 30"/>
                    <a:gd name="T60" fmla="*/ 4 w 9"/>
                    <a:gd name="T61" fmla="*/ 16 h 30"/>
                    <a:gd name="T62" fmla="*/ 5 w 9"/>
                    <a:gd name="T63" fmla="*/ 14 h 30"/>
                    <a:gd name="T64" fmla="*/ 6 w 9"/>
                    <a:gd name="T65" fmla="*/ 11 h 30"/>
                    <a:gd name="T66" fmla="*/ 6 w 9"/>
                    <a:gd name="T67" fmla="*/ 9 h 30"/>
                    <a:gd name="T68" fmla="*/ 5 w 9"/>
                    <a:gd name="T69" fmla="*/ 6 h 30"/>
                    <a:gd name="T70" fmla="*/ 3 w 9"/>
                    <a:gd name="T71" fmla="*/ 4 h 30"/>
                    <a:gd name="T72" fmla="*/ 1 w 9"/>
                    <a:gd name="T73" fmla="*/ 1 h 30"/>
                    <a:gd name="T74" fmla="*/ 0 w 9"/>
                    <a:gd name="T75" fmla="*/ 0 h 30"/>
                    <a:gd name="T76" fmla="*/ 1 w 9"/>
                    <a:gd name="T77" fmla="*/ 1 h 30"/>
                    <a:gd name="T78" fmla="*/ 4 w 9"/>
                    <a:gd name="T79" fmla="*/ 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9" h="30">
                      <a:moveTo>
                        <a:pt x="4" y="4"/>
                      </a:moveTo>
                      <a:cubicBezTo>
                        <a:pt x="5" y="4"/>
                        <a:pt x="5" y="5"/>
                        <a:pt x="6" y="5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3"/>
                        <a:pt x="9" y="14"/>
                        <a:pt x="8" y="15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7" y="17"/>
                      </a:cubicBezTo>
                      <a:cubicBezTo>
                        <a:pt x="7" y="17"/>
                        <a:pt x="7" y="17"/>
                        <a:pt x="6" y="18"/>
                      </a:cubicBezTo>
                      <a:cubicBezTo>
                        <a:pt x="6" y="19"/>
                        <a:pt x="5" y="19"/>
                        <a:pt x="5" y="20"/>
                      </a:cubicBezTo>
                      <a:cubicBezTo>
                        <a:pt x="4" y="21"/>
                        <a:pt x="4" y="22"/>
                        <a:pt x="3" y="22"/>
                      </a:cubicBezTo>
                      <a:cubicBezTo>
                        <a:pt x="3" y="23"/>
                        <a:pt x="3" y="24"/>
                        <a:pt x="3" y="25"/>
                      </a:cubicBezTo>
                      <a:cubicBezTo>
                        <a:pt x="3" y="25"/>
                        <a:pt x="3" y="26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8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30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7"/>
                      </a:cubicBezTo>
                      <a:cubicBezTo>
                        <a:pt x="3" y="27"/>
                        <a:pt x="3" y="27"/>
                        <a:pt x="2" y="27"/>
                      </a:cubicBezTo>
                      <a:cubicBezTo>
                        <a:pt x="2" y="26"/>
                        <a:pt x="2" y="26"/>
                        <a:pt x="2" y="25"/>
                      </a:cubicBezTo>
                      <a:cubicBezTo>
                        <a:pt x="1" y="24"/>
                        <a:pt x="1" y="23"/>
                        <a:pt x="1" y="22"/>
                      </a:cubicBezTo>
                      <a:cubicBezTo>
                        <a:pt x="1" y="22"/>
                        <a:pt x="2" y="22"/>
                        <a:pt x="2" y="21"/>
                      </a:cubicBezTo>
                      <a:cubicBezTo>
                        <a:pt x="2" y="21"/>
                        <a:pt x="2" y="21"/>
                        <a:pt x="2" y="20"/>
                      </a:cubicBezTo>
                      <a:cubicBezTo>
                        <a:pt x="2" y="20"/>
                        <a:pt x="2" y="19"/>
                        <a:pt x="2" y="19"/>
                      </a:cubicBezTo>
                      <a:cubicBezTo>
                        <a:pt x="3" y="18"/>
                        <a:pt x="3" y="17"/>
                        <a:pt x="4" y="16"/>
                      </a:cubicBezTo>
                      <a:cubicBezTo>
                        <a:pt x="4" y="15"/>
                        <a:pt x="5" y="14"/>
                        <a:pt x="5" y="14"/>
                      </a:cubicBezTo>
                      <a:cubicBezTo>
                        <a:pt x="6" y="13"/>
                        <a:pt x="6" y="12"/>
                        <a:pt x="6" y="11"/>
                      </a:cubicBezTo>
                      <a:cubicBezTo>
                        <a:pt x="6" y="11"/>
                        <a:pt x="6" y="10"/>
                        <a:pt x="6" y="9"/>
                      </a:cubicBezTo>
                      <a:cubicBezTo>
                        <a:pt x="5" y="8"/>
                        <a:pt x="5" y="7"/>
                        <a:pt x="5" y="6"/>
                      </a:cubicBezTo>
                      <a:cubicBezTo>
                        <a:pt x="4" y="6"/>
                        <a:pt x="4" y="5"/>
                        <a:pt x="3" y="4"/>
                      </a:cubicBezTo>
                      <a:cubicBezTo>
                        <a:pt x="2" y="3"/>
                        <a:pt x="1" y="2"/>
                        <a:pt x="1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9" name="iṩlïḍê">
                  <a:extLst>
                    <a:ext uri="{FF2B5EF4-FFF2-40B4-BE49-F238E27FC236}">
                      <a16:creationId xmlns:a16="http://schemas.microsoft.com/office/drawing/2014/main" xmlns="" id="{3FB64A5F-810F-4A93-9834-0DCD16FAFC48}"/>
                    </a:ext>
                  </a:extLst>
                </p:cNvPr>
                <p:cNvSpPr/>
                <p:nvPr/>
              </p:nvSpPr>
              <p:spPr bwMode="auto">
                <a:xfrm>
                  <a:off x="5994406" y="5787383"/>
                  <a:ext cx="39927" cy="121520"/>
                </a:xfrm>
                <a:custGeom>
                  <a:avLst/>
                  <a:gdLst>
                    <a:gd name="T0" fmla="*/ 6 w 11"/>
                    <a:gd name="T1" fmla="*/ 6 h 34"/>
                    <a:gd name="T2" fmla="*/ 5 w 11"/>
                    <a:gd name="T3" fmla="*/ 4 h 34"/>
                    <a:gd name="T4" fmla="*/ 2 w 11"/>
                    <a:gd name="T5" fmla="*/ 1 h 34"/>
                    <a:gd name="T6" fmla="*/ 0 w 11"/>
                    <a:gd name="T7" fmla="*/ 0 h 34"/>
                    <a:gd name="T8" fmla="*/ 2 w 11"/>
                    <a:gd name="T9" fmla="*/ 0 h 34"/>
                    <a:gd name="T10" fmla="*/ 5 w 11"/>
                    <a:gd name="T11" fmla="*/ 3 h 34"/>
                    <a:gd name="T12" fmla="*/ 8 w 11"/>
                    <a:gd name="T13" fmla="*/ 5 h 34"/>
                    <a:gd name="T14" fmla="*/ 10 w 11"/>
                    <a:gd name="T15" fmla="*/ 8 h 34"/>
                    <a:gd name="T16" fmla="*/ 11 w 11"/>
                    <a:gd name="T17" fmla="*/ 12 h 34"/>
                    <a:gd name="T18" fmla="*/ 10 w 11"/>
                    <a:gd name="T19" fmla="*/ 17 h 34"/>
                    <a:gd name="T20" fmla="*/ 10 w 11"/>
                    <a:gd name="T21" fmla="*/ 17 h 34"/>
                    <a:gd name="T22" fmla="*/ 10 w 11"/>
                    <a:gd name="T23" fmla="*/ 18 h 34"/>
                    <a:gd name="T24" fmla="*/ 9 w 11"/>
                    <a:gd name="T25" fmla="*/ 18 h 34"/>
                    <a:gd name="T26" fmla="*/ 8 w 11"/>
                    <a:gd name="T27" fmla="*/ 20 h 34"/>
                    <a:gd name="T28" fmla="*/ 6 w 11"/>
                    <a:gd name="T29" fmla="*/ 22 h 34"/>
                    <a:gd name="T30" fmla="*/ 4 w 11"/>
                    <a:gd name="T31" fmla="*/ 25 h 34"/>
                    <a:gd name="T32" fmla="*/ 4 w 11"/>
                    <a:gd name="T33" fmla="*/ 28 h 34"/>
                    <a:gd name="T34" fmla="*/ 4 w 11"/>
                    <a:gd name="T35" fmla="*/ 30 h 34"/>
                    <a:gd name="T36" fmla="*/ 5 w 11"/>
                    <a:gd name="T37" fmla="*/ 31 h 34"/>
                    <a:gd name="T38" fmla="*/ 5 w 11"/>
                    <a:gd name="T39" fmla="*/ 31 h 34"/>
                    <a:gd name="T40" fmla="*/ 5 w 11"/>
                    <a:gd name="T41" fmla="*/ 32 h 34"/>
                    <a:gd name="T42" fmla="*/ 5 w 11"/>
                    <a:gd name="T43" fmla="*/ 33 h 34"/>
                    <a:gd name="T44" fmla="*/ 6 w 11"/>
                    <a:gd name="T45" fmla="*/ 33 h 34"/>
                    <a:gd name="T46" fmla="*/ 6 w 11"/>
                    <a:gd name="T47" fmla="*/ 34 h 34"/>
                    <a:gd name="T48" fmla="*/ 6 w 11"/>
                    <a:gd name="T49" fmla="*/ 33 h 34"/>
                    <a:gd name="T50" fmla="*/ 5 w 11"/>
                    <a:gd name="T51" fmla="*/ 33 h 34"/>
                    <a:gd name="T52" fmla="*/ 5 w 11"/>
                    <a:gd name="T53" fmla="*/ 32 h 34"/>
                    <a:gd name="T54" fmla="*/ 4 w 11"/>
                    <a:gd name="T55" fmla="*/ 31 h 34"/>
                    <a:gd name="T56" fmla="*/ 4 w 11"/>
                    <a:gd name="T57" fmla="*/ 31 h 34"/>
                    <a:gd name="T58" fmla="*/ 4 w 11"/>
                    <a:gd name="T59" fmla="*/ 31 h 34"/>
                    <a:gd name="T60" fmla="*/ 3 w 11"/>
                    <a:gd name="T61" fmla="*/ 28 h 34"/>
                    <a:gd name="T62" fmla="*/ 3 w 11"/>
                    <a:gd name="T63" fmla="*/ 25 h 34"/>
                    <a:gd name="T64" fmla="*/ 3 w 11"/>
                    <a:gd name="T65" fmla="*/ 24 h 34"/>
                    <a:gd name="T66" fmla="*/ 3 w 11"/>
                    <a:gd name="T67" fmla="*/ 23 h 34"/>
                    <a:gd name="T68" fmla="*/ 4 w 11"/>
                    <a:gd name="T69" fmla="*/ 21 h 34"/>
                    <a:gd name="T70" fmla="*/ 5 w 11"/>
                    <a:gd name="T71" fmla="*/ 18 h 34"/>
                    <a:gd name="T72" fmla="*/ 7 w 11"/>
                    <a:gd name="T73" fmla="*/ 15 h 34"/>
                    <a:gd name="T74" fmla="*/ 8 w 11"/>
                    <a:gd name="T75" fmla="*/ 12 h 34"/>
                    <a:gd name="T76" fmla="*/ 8 w 11"/>
                    <a:gd name="T77" fmla="*/ 9 h 34"/>
                    <a:gd name="T78" fmla="*/ 6 w 11"/>
                    <a:gd name="T79" fmla="*/ 6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1" h="34">
                      <a:moveTo>
                        <a:pt x="6" y="6"/>
                      </a:moveTo>
                      <a:cubicBezTo>
                        <a:pt x="6" y="6"/>
                        <a:pt x="5" y="5"/>
                        <a:pt x="5" y="4"/>
                      </a:cubicBezTo>
                      <a:cubicBezTo>
                        <a:pt x="3" y="3"/>
                        <a:pt x="2" y="1"/>
                        <a:pt x="2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1"/>
                        <a:pt x="4" y="2"/>
                        <a:pt x="5" y="3"/>
                      </a:cubicBezTo>
                      <a:cubicBezTo>
                        <a:pt x="6" y="4"/>
                        <a:pt x="7" y="5"/>
                        <a:pt x="8" y="5"/>
                      </a:cubicBezTo>
                      <a:cubicBezTo>
                        <a:pt x="8" y="6"/>
                        <a:pt x="9" y="7"/>
                        <a:pt x="10" y="8"/>
                      </a:cubicBezTo>
                      <a:cubicBezTo>
                        <a:pt x="10" y="9"/>
                        <a:pt x="11" y="11"/>
                        <a:pt x="11" y="12"/>
                      </a:cubicBezTo>
                      <a:cubicBezTo>
                        <a:pt x="11" y="14"/>
                        <a:pt x="11" y="15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9" y="18"/>
                        <a:pt x="9" y="18"/>
                      </a:cubicBezTo>
                      <a:cubicBezTo>
                        <a:pt x="9" y="19"/>
                        <a:pt x="8" y="19"/>
                        <a:pt x="8" y="20"/>
                      </a:cubicBezTo>
                      <a:cubicBezTo>
                        <a:pt x="7" y="21"/>
                        <a:pt x="7" y="22"/>
                        <a:pt x="6" y="22"/>
                      </a:cubicBezTo>
                      <a:cubicBezTo>
                        <a:pt x="5" y="23"/>
                        <a:pt x="5" y="24"/>
                        <a:pt x="4" y="25"/>
                      </a:cubicBezTo>
                      <a:cubicBezTo>
                        <a:pt x="4" y="26"/>
                        <a:pt x="4" y="27"/>
                        <a:pt x="4" y="28"/>
                      </a:cubicBezTo>
                      <a:cubicBezTo>
                        <a:pt x="4" y="29"/>
                        <a:pt x="4" y="30"/>
                        <a:pt x="4" y="30"/>
                      </a:cubicBezTo>
                      <a:cubicBezTo>
                        <a:pt x="4" y="30"/>
                        <a:pt x="4" y="31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5" y="32"/>
                        <a:pt x="5" y="32"/>
                        <a:pt x="5" y="33"/>
                      </a:cubicBez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6" y="33"/>
                        <a:pt x="6" y="34"/>
                        <a:pt x="6" y="34"/>
                      </a:cubicBezTo>
                      <a:cubicBezTo>
                        <a:pt x="6" y="34"/>
                        <a:pt x="6" y="33"/>
                        <a:pt x="6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5" y="33"/>
                        <a:pt x="5" y="32"/>
                        <a:pt x="5" y="32"/>
                      </a:cubicBezTo>
                      <a:cubicBezTo>
                        <a:pt x="5" y="32"/>
                        <a:pt x="4" y="32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3" y="30"/>
                        <a:pt x="3" y="29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3"/>
                        <a:pt x="3" y="23"/>
                      </a:cubicBezTo>
                      <a:cubicBezTo>
                        <a:pt x="3" y="22"/>
                        <a:pt x="3" y="22"/>
                        <a:pt x="4" y="21"/>
                      </a:cubicBezTo>
                      <a:cubicBezTo>
                        <a:pt x="4" y="20"/>
                        <a:pt x="5" y="19"/>
                        <a:pt x="5" y="18"/>
                      </a:cubicBezTo>
                      <a:cubicBezTo>
                        <a:pt x="6" y="17"/>
                        <a:pt x="7" y="16"/>
                        <a:pt x="7" y="15"/>
                      </a:cubicBezTo>
                      <a:cubicBezTo>
                        <a:pt x="8" y="14"/>
                        <a:pt x="8" y="13"/>
                        <a:pt x="8" y="12"/>
                      </a:cubicBezTo>
                      <a:cubicBezTo>
                        <a:pt x="8" y="11"/>
                        <a:pt x="8" y="10"/>
                        <a:pt x="8" y="9"/>
                      </a:cubicBezTo>
                      <a:cubicBezTo>
                        <a:pt x="7" y="8"/>
                        <a:pt x="7" y="7"/>
                        <a:pt x="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51" name="íśľiḓè">
                <a:extLst>
                  <a:ext uri="{FF2B5EF4-FFF2-40B4-BE49-F238E27FC236}">
                    <a16:creationId xmlns:a16="http://schemas.microsoft.com/office/drawing/2014/main" xmlns="" id="{928D8404-D27B-470B-881F-FFFE7EA631F7}"/>
                  </a:ext>
                </a:extLst>
              </p:cNvPr>
              <p:cNvSpPr/>
              <p:nvPr/>
            </p:nvSpPr>
            <p:spPr bwMode="auto">
              <a:xfrm>
                <a:off x="8370381" y="3734710"/>
                <a:ext cx="231304" cy="258903"/>
              </a:xfrm>
              <a:custGeom>
                <a:avLst/>
                <a:gdLst>
                  <a:gd name="T0" fmla="*/ 78 w 85"/>
                  <a:gd name="T1" fmla="*/ 0 h 95"/>
                  <a:gd name="T2" fmla="*/ 8 w 85"/>
                  <a:gd name="T3" fmla="*/ 0 h 95"/>
                  <a:gd name="T4" fmla="*/ 0 w 85"/>
                  <a:gd name="T5" fmla="*/ 8 h 95"/>
                  <a:gd name="T6" fmla="*/ 0 w 85"/>
                  <a:gd name="T7" fmla="*/ 87 h 95"/>
                  <a:gd name="T8" fmla="*/ 8 w 85"/>
                  <a:gd name="T9" fmla="*/ 95 h 95"/>
                  <a:gd name="T10" fmla="*/ 78 w 85"/>
                  <a:gd name="T11" fmla="*/ 95 h 95"/>
                  <a:gd name="T12" fmla="*/ 85 w 85"/>
                  <a:gd name="T13" fmla="*/ 87 h 95"/>
                  <a:gd name="T14" fmla="*/ 85 w 85"/>
                  <a:gd name="T15" fmla="*/ 8 h 95"/>
                  <a:gd name="T16" fmla="*/ 78 w 85"/>
                  <a:gd name="T17" fmla="*/ 0 h 95"/>
                  <a:gd name="T18" fmla="*/ 6 w 85"/>
                  <a:gd name="T19" fmla="*/ 87 h 95"/>
                  <a:gd name="T20" fmla="*/ 6 w 85"/>
                  <a:gd name="T21" fmla="*/ 8 h 95"/>
                  <a:gd name="T22" fmla="*/ 8 w 85"/>
                  <a:gd name="T23" fmla="*/ 6 h 95"/>
                  <a:gd name="T24" fmla="*/ 22 w 85"/>
                  <a:gd name="T25" fmla="*/ 6 h 95"/>
                  <a:gd name="T26" fmla="*/ 22 w 85"/>
                  <a:gd name="T27" fmla="*/ 89 h 95"/>
                  <a:gd name="T28" fmla="*/ 8 w 85"/>
                  <a:gd name="T29" fmla="*/ 89 h 95"/>
                  <a:gd name="T30" fmla="*/ 6 w 85"/>
                  <a:gd name="T31" fmla="*/ 87 h 95"/>
                  <a:gd name="T32" fmla="*/ 79 w 85"/>
                  <a:gd name="T33" fmla="*/ 87 h 95"/>
                  <a:gd name="T34" fmla="*/ 78 w 85"/>
                  <a:gd name="T35" fmla="*/ 89 h 95"/>
                  <a:gd name="T36" fmla="*/ 24 w 85"/>
                  <a:gd name="T37" fmla="*/ 89 h 95"/>
                  <a:gd name="T38" fmla="*/ 24 w 85"/>
                  <a:gd name="T39" fmla="*/ 6 h 95"/>
                  <a:gd name="T40" fmla="*/ 51 w 85"/>
                  <a:gd name="T41" fmla="*/ 6 h 95"/>
                  <a:gd name="T42" fmla="*/ 51 w 85"/>
                  <a:gd name="T43" fmla="*/ 29 h 95"/>
                  <a:gd name="T44" fmla="*/ 58 w 85"/>
                  <a:gd name="T45" fmla="*/ 21 h 95"/>
                  <a:gd name="T46" fmla="*/ 66 w 85"/>
                  <a:gd name="T47" fmla="*/ 29 h 95"/>
                  <a:gd name="T48" fmla="*/ 66 w 85"/>
                  <a:gd name="T49" fmla="*/ 6 h 95"/>
                  <a:gd name="T50" fmla="*/ 78 w 85"/>
                  <a:gd name="T51" fmla="*/ 6 h 95"/>
                  <a:gd name="T52" fmla="*/ 79 w 85"/>
                  <a:gd name="T53" fmla="*/ 8 h 95"/>
                  <a:gd name="T54" fmla="*/ 79 w 85"/>
                  <a:gd name="T55" fmla="*/ 8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5" h="95">
                    <a:moveTo>
                      <a:pt x="7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91"/>
                      <a:pt x="4" y="95"/>
                      <a:pt x="8" y="95"/>
                    </a:cubicBezTo>
                    <a:cubicBezTo>
                      <a:pt x="78" y="95"/>
                      <a:pt x="78" y="95"/>
                      <a:pt x="78" y="95"/>
                    </a:cubicBezTo>
                    <a:cubicBezTo>
                      <a:pt x="82" y="95"/>
                      <a:pt x="85" y="91"/>
                      <a:pt x="85" y="87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5" y="4"/>
                      <a:pt x="82" y="0"/>
                      <a:pt x="78" y="0"/>
                    </a:cubicBezTo>
                    <a:close/>
                    <a:moveTo>
                      <a:pt x="6" y="87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7" y="6"/>
                      <a:pt x="8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7" y="89"/>
                      <a:pt x="6" y="88"/>
                      <a:pt x="6" y="87"/>
                    </a:cubicBezTo>
                    <a:close/>
                    <a:moveTo>
                      <a:pt x="79" y="87"/>
                    </a:moveTo>
                    <a:cubicBezTo>
                      <a:pt x="79" y="88"/>
                      <a:pt x="79" y="89"/>
                      <a:pt x="78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9" y="6"/>
                      <a:pt x="79" y="7"/>
                      <a:pt x="79" y="8"/>
                    </a:cubicBezTo>
                    <a:lnTo>
                      <a:pt x="79" y="8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iṩľiḑê">
                <a:extLst>
                  <a:ext uri="{FF2B5EF4-FFF2-40B4-BE49-F238E27FC236}">
                    <a16:creationId xmlns:a16="http://schemas.microsoft.com/office/drawing/2014/main" xmlns="" id="{EEDC27AC-E37E-4B1D-B3C1-5D9D0428FC1F}"/>
                  </a:ext>
                </a:extLst>
              </p:cNvPr>
              <p:cNvSpPr/>
              <p:nvPr/>
            </p:nvSpPr>
            <p:spPr bwMode="auto">
              <a:xfrm>
                <a:off x="7378139" y="4377368"/>
                <a:ext cx="172164" cy="152450"/>
              </a:xfrm>
              <a:custGeom>
                <a:avLst/>
                <a:gdLst>
                  <a:gd name="T0" fmla="*/ 17 w 63"/>
                  <a:gd name="T1" fmla="*/ 56 h 56"/>
                  <a:gd name="T2" fmla="*/ 63 w 63"/>
                  <a:gd name="T3" fmla="*/ 33 h 56"/>
                  <a:gd name="T4" fmla="*/ 46 w 63"/>
                  <a:gd name="T5" fmla="*/ 0 h 56"/>
                  <a:gd name="T6" fmla="*/ 0 w 63"/>
                  <a:gd name="T7" fmla="*/ 24 h 56"/>
                  <a:gd name="T8" fmla="*/ 17 w 63"/>
                  <a:gd name="T9" fmla="*/ 56 h 56"/>
                  <a:gd name="T10" fmla="*/ 19 w 63"/>
                  <a:gd name="T11" fmla="*/ 52 h 56"/>
                  <a:gd name="T12" fmla="*/ 27 w 63"/>
                  <a:gd name="T13" fmla="*/ 32 h 56"/>
                  <a:gd name="T14" fmla="*/ 30 w 63"/>
                  <a:gd name="T15" fmla="*/ 33 h 56"/>
                  <a:gd name="T16" fmla="*/ 34 w 63"/>
                  <a:gd name="T17" fmla="*/ 33 h 56"/>
                  <a:gd name="T18" fmla="*/ 36 w 63"/>
                  <a:gd name="T19" fmla="*/ 30 h 56"/>
                  <a:gd name="T20" fmla="*/ 37 w 63"/>
                  <a:gd name="T21" fmla="*/ 27 h 56"/>
                  <a:gd name="T22" fmla="*/ 57 w 63"/>
                  <a:gd name="T23" fmla="*/ 32 h 56"/>
                  <a:gd name="T24" fmla="*/ 19 w 63"/>
                  <a:gd name="T25" fmla="*/ 52 h 56"/>
                  <a:gd name="T26" fmla="*/ 38 w 63"/>
                  <a:gd name="T27" fmla="*/ 26 h 56"/>
                  <a:gd name="T28" fmla="*/ 45 w 63"/>
                  <a:gd name="T29" fmla="*/ 5 h 56"/>
                  <a:gd name="T30" fmla="*/ 58 w 63"/>
                  <a:gd name="T31" fmla="*/ 31 h 56"/>
                  <a:gd name="T32" fmla="*/ 38 w 63"/>
                  <a:gd name="T33" fmla="*/ 26 h 56"/>
                  <a:gd name="T34" fmla="*/ 43 w 63"/>
                  <a:gd name="T35" fmla="*/ 5 h 56"/>
                  <a:gd name="T36" fmla="*/ 35 w 63"/>
                  <a:gd name="T37" fmla="*/ 29 h 56"/>
                  <a:gd name="T38" fmla="*/ 30 w 63"/>
                  <a:gd name="T39" fmla="*/ 32 h 56"/>
                  <a:gd name="T40" fmla="*/ 6 w 63"/>
                  <a:gd name="T41" fmla="*/ 24 h 56"/>
                  <a:gd name="T42" fmla="*/ 43 w 63"/>
                  <a:gd name="T43" fmla="*/ 5 h 56"/>
                  <a:gd name="T44" fmla="*/ 26 w 63"/>
                  <a:gd name="T45" fmla="*/ 32 h 56"/>
                  <a:gd name="T46" fmla="*/ 18 w 63"/>
                  <a:gd name="T47" fmla="*/ 51 h 56"/>
                  <a:gd name="T48" fmla="*/ 5 w 63"/>
                  <a:gd name="T49" fmla="*/ 26 h 56"/>
                  <a:gd name="T50" fmla="*/ 26 w 63"/>
                  <a:gd name="T51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3" h="56">
                    <a:moveTo>
                      <a:pt x="17" y="56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17" y="56"/>
                    </a:lnTo>
                    <a:close/>
                    <a:moveTo>
                      <a:pt x="19" y="52"/>
                    </a:moveTo>
                    <a:cubicBezTo>
                      <a:pt x="27" y="32"/>
                      <a:pt x="27" y="32"/>
                      <a:pt x="27" y="32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1" y="34"/>
                      <a:pt x="33" y="33"/>
                      <a:pt x="34" y="33"/>
                    </a:cubicBezTo>
                    <a:cubicBezTo>
                      <a:pt x="35" y="32"/>
                      <a:pt x="36" y="31"/>
                      <a:pt x="36" y="30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57" y="32"/>
                      <a:pt x="57" y="32"/>
                      <a:pt x="57" y="32"/>
                    </a:cubicBezTo>
                    <a:lnTo>
                      <a:pt x="19" y="52"/>
                    </a:lnTo>
                    <a:close/>
                    <a:moveTo>
                      <a:pt x="38" y="26"/>
                    </a:moveTo>
                    <a:cubicBezTo>
                      <a:pt x="45" y="5"/>
                      <a:pt x="45" y="5"/>
                      <a:pt x="45" y="5"/>
                    </a:cubicBezTo>
                    <a:cubicBezTo>
                      <a:pt x="58" y="31"/>
                      <a:pt x="58" y="31"/>
                      <a:pt x="58" y="31"/>
                    </a:cubicBezTo>
                    <a:lnTo>
                      <a:pt x="38" y="26"/>
                    </a:lnTo>
                    <a:close/>
                    <a:moveTo>
                      <a:pt x="43" y="5"/>
                    </a:moveTo>
                    <a:cubicBezTo>
                      <a:pt x="35" y="29"/>
                      <a:pt x="35" y="29"/>
                      <a:pt x="35" y="29"/>
                    </a:cubicBezTo>
                    <a:cubicBezTo>
                      <a:pt x="34" y="31"/>
                      <a:pt x="32" y="32"/>
                      <a:pt x="30" y="32"/>
                    </a:cubicBezTo>
                    <a:cubicBezTo>
                      <a:pt x="6" y="24"/>
                      <a:pt x="6" y="24"/>
                      <a:pt x="6" y="24"/>
                    </a:cubicBezTo>
                    <a:lnTo>
                      <a:pt x="43" y="5"/>
                    </a:lnTo>
                    <a:close/>
                    <a:moveTo>
                      <a:pt x="26" y="32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5" y="26"/>
                      <a:pt x="5" y="26"/>
                      <a:pt x="5" y="26"/>
                    </a:cubicBezTo>
                    <a:lnTo>
                      <a:pt x="26" y="3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isḻïďe">
                <a:extLst>
                  <a:ext uri="{FF2B5EF4-FFF2-40B4-BE49-F238E27FC236}">
                    <a16:creationId xmlns:a16="http://schemas.microsoft.com/office/drawing/2014/main" xmlns="" id="{94128088-9DD3-4107-91D7-AB19224AC6AE}"/>
                  </a:ext>
                </a:extLst>
              </p:cNvPr>
              <p:cNvSpPr/>
              <p:nvPr/>
            </p:nvSpPr>
            <p:spPr bwMode="auto">
              <a:xfrm>
                <a:off x="6316242" y="5788849"/>
                <a:ext cx="2628" cy="262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iSlidé">
                <a:extLst>
                  <a:ext uri="{FF2B5EF4-FFF2-40B4-BE49-F238E27FC236}">
                    <a16:creationId xmlns:a16="http://schemas.microsoft.com/office/drawing/2014/main" xmlns="" id="{67B70B86-AA1D-46BA-988A-B0FBE9376237}"/>
                  </a:ext>
                </a:extLst>
              </p:cNvPr>
              <p:cNvSpPr/>
              <p:nvPr/>
            </p:nvSpPr>
            <p:spPr bwMode="auto">
              <a:xfrm>
                <a:off x="6408239" y="5908445"/>
                <a:ext cx="2628" cy="262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55" name="îš1ïḓê">
                <a:extLst>
                  <a:ext uri="{FF2B5EF4-FFF2-40B4-BE49-F238E27FC236}">
                    <a16:creationId xmlns:a16="http://schemas.microsoft.com/office/drawing/2014/main" xmlns="" id="{E9A57AB2-3C5E-4A27-91EF-4467679CD36F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677910" y="4770322"/>
                <a:ext cx="279930" cy="427124"/>
                <a:chOff x="8704294" y="4881193"/>
                <a:chExt cx="369766" cy="564198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63" name="iṥľiḋê">
                  <a:extLst>
                    <a:ext uri="{FF2B5EF4-FFF2-40B4-BE49-F238E27FC236}">
                      <a16:creationId xmlns:a16="http://schemas.microsoft.com/office/drawing/2014/main" xmlns="" id="{6774361C-429F-42B0-A569-58F5AAA7BF62}"/>
                    </a:ext>
                  </a:extLst>
                </p:cNvPr>
                <p:cNvSpPr/>
                <p:nvPr/>
              </p:nvSpPr>
              <p:spPr bwMode="auto">
                <a:xfrm>
                  <a:off x="8704294" y="5016601"/>
                  <a:ext cx="369766" cy="428790"/>
                </a:xfrm>
                <a:custGeom>
                  <a:avLst/>
                  <a:gdLst>
                    <a:gd name="T0" fmla="*/ 51 w 103"/>
                    <a:gd name="T1" fmla="*/ 92 h 119"/>
                    <a:gd name="T2" fmla="*/ 78 w 103"/>
                    <a:gd name="T3" fmla="*/ 119 h 119"/>
                    <a:gd name="T4" fmla="*/ 103 w 103"/>
                    <a:gd name="T5" fmla="*/ 119 h 119"/>
                    <a:gd name="T6" fmla="*/ 53 w 103"/>
                    <a:gd name="T7" fmla="*/ 25 h 119"/>
                    <a:gd name="T8" fmla="*/ 64 w 103"/>
                    <a:gd name="T9" fmla="*/ 12 h 119"/>
                    <a:gd name="T10" fmla="*/ 51 w 103"/>
                    <a:gd name="T11" fmla="*/ 0 h 119"/>
                    <a:gd name="T12" fmla="*/ 39 w 103"/>
                    <a:gd name="T13" fmla="*/ 12 h 119"/>
                    <a:gd name="T14" fmla="*/ 49 w 103"/>
                    <a:gd name="T15" fmla="*/ 25 h 119"/>
                    <a:gd name="T16" fmla="*/ 0 w 103"/>
                    <a:gd name="T17" fmla="*/ 119 h 119"/>
                    <a:gd name="T18" fmla="*/ 25 w 103"/>
                    <a:gd name="T19" fmla="*/ 119 h 119"/>
                    <a:gd name="T20" fmla="*/ 51 w 103"/>
                    <a:gd name="T21" fmla="*/ 92 h 119"/>
                    <a:gd name="T22" fmla="*/ 51 w 103"/>
                    <a:gd name="T23" fmla="*/ 54 h 119"/>
                    <a:gd name="T24" fmla="*/ 51 w 103"/>
                    <a:gd name="T25" fmla="*/ 52 h 119"/>
                    <a:gd name="T26" fmla="*/ 52 w 103"/>
                    <a:gd name="T27" fmla="*/ 54 h 119"/>
                    <a:gd name="T28" fmla="*/ 66 w 103"/>
                    <a:gd name="T29" fmla="*/ 85 h 119"/>
                    <a:gd name="T30" fmla="*/ 51 w 103"/>
                    <a:gd name="T31" fmla="*/ 82 h 119"/>
                    <a:gd name="T32" fmla="*/ 36 w 103"/>
                    <a:gd name="T33" fmla="*/ 85 h 119"/>
                    <a:gd name="T34" fmla="*/ 51 w 103"/>
                    <a:gd name="T35" fmla="*/ 5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" h="119">
                      <a:moveTo>
                        <a:pt x="51" y="92"/>
                      </a:moveTo>
                      <a:cubicBezTo>
                        <a:pt x="66" y="92"/>
                        <a:pt x="78" y="104"/>
                        <a:pt x="78" y="119"/>
                      </a:cubicBezTo>
                      <a:cubicBezTo>
                        <a:pt x="103" y="119"/>
                        <a:pt x="103" y="119"/>
                        <a:pt x="103" y="119"/>
                      </a:cubicBezTo>
                      <a:cubicBezTo>
                        <a:pt x="71" y="84"/>
                        <a:pt x="58" y="43"/>
                        <a:pt x="53" y="25"/>
                      </a:cubicBezTo>
                      <a:cubicBezTo>
                        <a:pt x="59" y="24"/>
                        <a:pt x="64" y="19"/>
                        <a:pt x="64" y="12"/>
                      </a:cubicBezTo>
                      <a:cubicBezTo>
                        <a:pt x="64" y="5"/>
                        <a:pt x="58" y="0"/>
                        <a:pt x="51" y="0"/>
                      </a:cubicBezTo>
                      <a:cubicBezTo>
                        <a:pt x="44" y="0"/>
                        <a:pt x="39" y="5"/>
                        <a:pt x="39" y="12"/>
                      </a:cubicBezTo>
                      <a:cubicBezTo>
                        <a:pt x="39" y="19"/>
                        <a:pt x="43" y="24"/>
                        <a:pt x="49" y="25"/>
                      </a:cubicBezTo>
                      <a:cubicBezTo>
                        <a:pt x="45" y="43"/>
                        <a:pt x="32" y="84"/>
                        <a:pt x="0" y="119"/>
                      </a:cubicBez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04"/>
                        <a:pt x="37" y="92"/>
                        <a:pt x="51" y="92"/>
                      </a:cubicBezTo>
                      <a:close/>
                      <a:moveTo>
                        <a:pt x="51" y="54"/>
                      </a:moveTo>
                      <a:cubicBezTo>
                        <a:pt x="51" y="53"/>
                        <a:pt x="51" y="53"/>
                        <a:pt x="51" y="52"/>
                      </a:cubicBezTo>
                      <a:cubicBezTo>
                        <a:pt x="52" y="53"/>
                        <a:pt x="52" y="53"/>
                        <a:pt x="52" y="54"/>
                      </a:cubicBezTo>
                      <a:cubicBezTo>
                        <a:pt x="56" y="65"/>
                        <a:pt x="61" y="75"/>
                        <a:pt x="66" y="85"/>
                      </a:cubicBezTo>
                      <a:cubicBezTo>
                        <a:pt x="62" y="83"/>
                        <a:pt x="57" y="82"/>
                        <a:pt x="51" y="82"/>
                      </a:cubicBezTo>
                      <a:cubicBezTo>
                        <a:pt x="46" y="82"/>
                        <a:pt x="41" y="83"/>
                        <a:pt x="36" y="85"/>
                      </a:cubicBezTo>
                      <a:cubicBezTo>
                        <a:pt x="42" y="75"/>
                        <a:pt x="47" y="65"/>
                        <a:pt x="5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4" name="íṥḷîḋé">
                  <a:extLst>
                    <a:ext uri="{FF2B5EF4-FFF2-40B4-BE49-F238E27FC236}">
                      <a16:creationId xmlns:a16="http://schemas.microsoft.com/office/drawing/2014/main" xmlns="" id="{94F34576-2568-4F3D-AFEA-CE9D7D280F4E}"/>
                    </a:ext>
                  </a:extLst>
                </p:cNvPr>
                <p:cNvSpPr/>
                <p:nvPr/>
              </p:nvSpPr>
              <p:spPr bwMode="auto">
                <a:xfrm>
                  <a:off x="8707766" y="4881193"/>
                  <a:ext cx="362822" cy="340255"/>
                </a:xfrm>
                <a:custGeom>
                  <a:avLst/>
                  <a:gdLst>
                    <a:gd name="T0" fmla="*/ 25 w 101"/>
                    <a:gd name="T1" fmla="*/ 94 h 95"/>
                    <a:gd name="T2" fmla="*/ 29 w 101"/>
                    <a:gd name="T3" fmla="*/ 93 h 95"/>
                    <a:gd name="T4" fmla="*/ 28 w 101"/>
                    <a:gd name="T5" fmla="*/ 90 h 95"/>
                    <a:gd name="T6" fmla="*/ 5 w 101"/>
                    <a:gd name="T7" fmla="*/ 50 h 95"/>
                    <a:gd name="T8" fmla="*/ 50 w 101"/>
                    <a:gd name="T9" fmla="*/ 5 h 95"/>
                    <a:gd name="T10" fmla="*/ 96 w 101"/>
                    <a:gd name="T11" fmla="*/ 50 h 95"/>
                    <a:gd name="T12" fmla="*/ 73 w 101"/>
                    <a:gd name="T13" fmla="*/ 90 h 95"/>
                    <a:gd name="T14" fmla="*/ 72 w 101"/>
                    <a:gd name="T15" fmla="*/ 93 h 95"/>
                    <a:gd name="T16" fmla="*/ 74 w 101"/>
                    <a:gd name="T17" fmla="*/ 94 h 95"/>
                    <a:gd name="T18" fmla="*/ 76 w 101"/>
                    <a:gd name="T19" fmla="*/ 94 h 95"/>
                    <a:gd name="T20" fmla="*/ 94 w 101"/>
                    <a:gd name="T21" fmla="*/ 76 h 95"/>
                    <a:gd name="T22" fmla="*/ 101 w 101"/>
                    <a:gd name="T23" fmla="*/ 50 h 95"/>
                    <a:gd name="T24" fmla="*/ 50 w 101"/>
                    <a:gd name="T25" fmla="*/ 0 h 95"/>
                    <a:gd name="T26" fmla="*/ 0 w 101"/>
                    <a:gd name="T27" fmla="*/ 50 h 95"/>
                    <a:gd name="T28" fmla="*/ 7 w 101"/>
                    <a:gd name="T29" fmla="*/ 76 h 95"/>
                    <a:gd name="T30" fmla="*/ 25 w 101"/>
                    <a:gd name="T31" fmla="*/ 94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1" h="95">
                      <a:moveTo>
                        <a:pt x="25" y="94"/>
                      </a:moveTo>
                      <a:cubicBezTo>
                        <a:pt x="26" y="95"/>
                        <a:pt x="28" y="94"/>
                        <a:pt x="29" y="93"/>
                      </a:cubicBezTo>
                      <a:cubicBezTo>
                        <a:pt x="29" y="92"/>
                        <a:pt x="29" y="90"/>
                        <a:pt x="28" y="90"/>
                      </a:cubicBezTo>
                      <a:cubicBezTo>
                        <a:pt x="14" y="82"/>
                        <a:pt x="5" y="67"/>
                        <a:pt x="5" y="50"/>
                      </a:cubicBezTo>
                      <a:cubicBezTo>
                        <a:pt x="5" y="25"/>
                        <a:pt x="25" y="5"/>
                        <a:pt x="50" y="5"/>
                      </a:cubicBezTo>
                      <a:cubicBezTo>
                        <a:pt x="75" y="5"/>
                        <a:pt x="96" y="25"/>
                        <a:pt x="96" y="50"/>
                      </a:cubicBezTo>
                      <a:cubicBezTo>
                        <a:pt x="96" y="67"/>
                        <a:pt x="87" y="82"/>
                        <a:pt x="73" y="90"/>
                      </a:cubicBezTo>
                      <a:cubicBezTo>
                        <a:pt x="72" y="90"/>
                        <a:pt x="72" y="92"/>
                        <a:pt x="72" y="93"/>
                      </a:cubicBezTo>
                      <a:cubicBezTo>
                        <a:pt x="73" y="94"/>
                        <a:pt x="73" y="94"/>
                        <a:pt x="74" y="94"/>
                      </a:cubicBezTo>
                      <a:cubicBezTo>
                        <a:pt x="75" y="94"/>
                        <a:pt x="75" y="94"/>
                        <a:pt x="76" y="94"/>
                      </a:cubicBezTo>
                      <a:cubicBezTo>
                        <a:pt x="83" y="90"/>
                        <a:pt x="89" y="83"/>
                        <a:pt x="94" y="76"/>
                      </a:cubicBezTo>
                      <a:cubicBezTo>
                        <a:pt x="99" y="68"/>
                        <a:pt x="101" y="59"/>
                        <a:pt x="101" y="50"/>
                      </a:cubicBezTo>
                      <a:cubicBezTo>
                        <a:pt x="101" y="23"/>
                        <a:pt x="78" y="0"/>
                        <a:pt x="50" y="0"/>
                      </a:cubicBezTo>
                      <a:cubicBezTo>
                        <a:pt x="23" y="0"/>
                        <a:pt x="0" y="23"/>
                        <a:pt x="0" y="50"/>
                      </a:cubicBezTo>
                      <a:cubicBezTo>
                        <a:pt x="0" y="59"/>
                        <a:pt x="2" y="68"/>
                        <a:pt x="7" y="76"/>
                      </a:cubicBezTo>
                      <a:cubicBezTo>
                        <a:pt x="11" y="83"/>
                        <a:pt x="18" y="90"/>
                        <a:pt x="25" y="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5" name="íşlîḑé">
                  <a:extLst>
                    <a:ext uri="{FF2B5EF4-FFF2-40B4-BE49-F238E27FC236}">
                      <a16:creationId xmlns:a16="http://schemas.microsoft.com/office/drawing/2014/main" xmlns="" id="{0F7E933A-5913-4298-85ED-F01B78698566}"/>
                    </a:ext>
                  </a:extLst>
                </p:cNvPr>
                <p:cNvSpPr/>
                <p:nvPr/>
              </p:nvSpPr>
              <p:spPr bwMode="auto">
                <a:xfrm>
                  <a:off x="8751166" y="4922857"/>
                  <a:ext cx="276023" cy="260399"/>
                </a:xfrm>
                <a:custGeom>
                  <a:avLst/>
                  <a:gdLst>
                    <a:gd name="T0" fmla="*/ 59 w 77"/>
                    <a:gd name="T1" fmla="*/ 71 h 72"/>
                    <a:gd name="T2" fmla="*/ 72 w 77"/>
                    <a:gd name="T3" fmla="*/ 57 h 72"/>
                    <a:gd name="T4" fmla="*/ 77 w 77"/>
                    <a:gd name="T5" fmla="*/ 38 h 72"/>
                    <a:gd name="T6" fmla="*/ 38 w 77"/>
                    <a:gd name="T7" fmla="*/ 0 h 72"/>
                    <a:gd name="T8" fmla="*/ 0 w 77"/>
                    <a:gd name="T9" fmla="*/ 38 h 72"/>
                    <a:gd name="T10" fmla="*/ 5 w 77"/>
                    <a:gd name="T11" fmla="*/ 57 h 72"/>
                    <a:gd name="T12" fmla="*/ 18 w 77"/>
                    <a:gd name="T13" fmla="*/ 71 h 72"/>
                    <a:gd name="T14" fmla="*/ 19 w 77"/>
                    <a:gd name="T15" fmla="*/ 72 h 72"/>
                    <a:gd name="T16" fmla="*/ 22 w 77"/>
                    <a:gd name="T17" fmla="*/ 70 h 72"/>
                    <a:gd name="T18" fmla="*/ 21 w 77"/>
                    <a:gd name="T19" fmla="*/ 67 h 72"/>
                    <a:gd name="T20" fmla="*/ 5 w 77"/>
                    <a:gd name="T21" fmla="*/ 38 h 72"/>
                    <a:gd name="T22" fmla="*/ 38 w 77"/>
                    <a:gd name="T23" fmla="*/ 5 h 72"/>
                    <a:gd name="T24" fmla="*/ 72 w 77"/>
                    <a:gd name="T25" fmla="*/ 38 h 72"/>
                    <a:gd name="T26" fmla="*/ 56 w 77"/>
                    <a:gd name="T27" fmla="*/ 67 h 72"/>
                    <a:gd name="T28" fmla="*/ 55 w 77"/>
                    <a:gd name="T29" fmla="*/ 70 h 72"/>
                    <a:gd name="T30" fmla="*/ 59 w 77"/>
                    <a:gd name="T31" fmla="*/ 71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7" h="72">
                      <a:moveTo>
                        <a:pt x="59" y="71"/>
                      </a:moveTo>
                      <a:cubicBezTo>
                        <a:pt x="64" y="68"/>
                        <a:pt x="69" y="63"/>
                        <a:pt x="72" y="57"/>
                      </a:cubicBezTo>
                      <a:cubicBezTo>
                        <a:pt x="75" y="52"/>
                        <a:pt x="77" y="45"/>
                        <a:pt x="77" y="38"/>
                      </a:cubicBezTo>
                      <a:cubicBezTo>
                        <a:pt x="77" y="17"/>
                        <a:pt x="60" y="0"/>
                        <a:pt x="38" y="0"/>
                      </a:cubicBezTo>
                      <a:cubicBezTo>
                        <a:pt x="17" y="0"/>
                        <a:pt x="0" y="17"/>
                        <a:pt x="0" y="38"/>
                      </a:cubicBezTo>
                      <a:cubicBezTo>
                        <a:pt x="0" y="45"/>
                        <a:pt x="1" y="52"/>
                        <a:pt x="5" y="57"/>
                      </a:cubicBezTo>
                      <a:cubicBezTo>
                        <a:pt x="8" y="63"/>
                        <a:pt x="13" y="68"/>
                        <a:pt x="18" y="71"/>
                      </a:cubicBez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20" y="72"/>
                        <a:pt x="21" y="71"/>
                        <a:pt x="22" y="70"/>
                      </a:cubicBezTo>
                      <a:cubicBezTo>
                        <a:pt x="22" y="69"/>
                        <a:pt x="22" y="68"/>
                        <a:pt x="21" y="67"/>
                      </a:cubicBezTo>
                      <a:cubicBezTo>
                        <a:pt x="11" y="61"/>
                        <a:pt x="5" y="50"/>
                        <a:pt x="5" y="38"/>
                      </a:cubicBezTo>
                      <a:cubicBezTo>
                        <a:pt x="5" y="20"/>
                        <a:pt x="20" y="5"/>
                        <a:pt x="38" y="5"/>
                      </a:cubicBezTo>
                      <a:cubicBezTo>
                        <a:pt x="57" y="5"/>
                        <a:pt x="72" y="20"/>
                        <a:pt x="72" y="38"/>
                      </a:cubicBezTo>
                      <a:cubicBezTo>
                        <a:pt x="72" y="50"/>
                        <a:pt x="66" y="61"/>
                        <a:pt x="56" y="67"/>
                      </a:cubicBezTo>
                      <a:cubicBezTo>
                        <a:pt x="55" y="68"/>
                        <a:pt x="55" y="69"/>
                        <a:pt x="55" y="70"/>
                      </a:cubicBezTo>
                      <a:cubicBezTo>
                        <a:pt x="56" y="72"/>
                        <a:pt x="58" y="72"/>
                        <a:pt x="5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6" name="îṣlïdè">
                  <a:extLst>
                    <a:ext uri="{FF2B5EF4-FFF2-40B4-BE49-F238E27FC236}">
                      <a16:creationId xmlns:a16="http://schemas.microsoft.com/office/drawing/2014/main" xmlns="" id="{F8EDB149-1B1B-4624-BEED-44827F24C109}"/>
                    </a:ext>
                  </a:extLst>
                </p:cNvPr>
                <p:cNvSpPr/>
                <p:nvPr/>
              </p:nvSpPr>
              <p:spPr bwMode="auto">
                <a:xfrm>
                  <a:off x="8794566" y="4966256"/>
                  <a:ext cx="190959" cy="177072"/>
                </a:xfrm>
                <a:custGeom>
                  <a:avLst/>
                  <a:gdLst>
                    <a:gd name="T0" fmla="*/ 39 w 53"/>
                    <a:gd name="T1" fmla="*/ 44 h 49"/>
                    <a:gd name="T2" fmla="*/ 39 w 53"/>
                    <a:gd name="T3" fmla="*/ 47 h 49"/>
                    <a:gd name="T4" fmla="*/ 41 w 53"/>
                    <a:gd name="T5" fmla="*/ 49 h 49"/>
                    <a:gd name="T6" fmla="*/ 42 w 53"/>
                    <a:gd name="T7" fmla="*/ 48 h 49"/>
                    <a:gd name="T8" fmla="*/ 53 w 53"/>
                    <a:gd name="T9" fmla="*/ 26 h 49"/>
                    <a:gd name="T10" fmla="*/ 26 w 53"/>
                    <a:gd name="T11" fmla="*/ 0 h 49"/>
                    <a:gd name="T12" fmla="*/ 0 w 53"/>
                    <a:gd name="T13" fmla="*/ 26 h 49"/>
                    <a:gd name="T14" fmla="*/ 11 w 53"/>
                    <a:gd name="T15" fmla="*/ 48 h 49"/>
                    <a:gd name="T16" fmla="*/ 14 w 53"/>
                    <a:gd name="T17" fmla="*/ 47 h 49"/>
                    <a:gd name="T18" fmla="*/ 14 w 53"/>
                    <a:gd name="T19" fmla="*/ 44 h 49"/>
                    <a:gd name="T20" fmla="*/ 5 w 53"/>
                    <a:gd name="T21" fmla="*/ 26 h 49"/>
                    <a:gd name="T22" fmla="*/ 26 w 53"/>
                    <a:gd name="T23" fmla="*/ 5 h 49"/>
                    <a:gd name="T24" fmla="*/ 48 w 53"/>
                    <a:gd name="T25" fmla="*/ 26 h 49"/>
                    <a:gd name="T26" fmla="*/ 39 w 53"/>
                    <a:gd name="T27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3" h="49">
                      <a:moveTo>
                        <a:pt x="39" y="44"/>
                      </a:moveTo>
                      <a:cubicBezTo>
                        <a:pt x="38" y="45"/>
                        <a:pt x="38" y="46"/>
                        <a:pt x="39" y="47"/>
                      </a:cubicBezTo>
                      <a:cubicBezTo>
                        <a:pt x="39" y="48"/>
                        <a:pt x="40" y="49"/>
                        <a:pt x="41" y="49"/>
                      </a:cubicBezTo>
                      <a:cubicBezTo>
                        <a:pt x="41" y="49"/>
                        <a:pt x="42" y="48"/>
                        <a:pt x="42" y="48"/>
                      </a:cubicBezTo>
                      <a:cubicBezTo>
                        <a:pt x="49" y="43"/>
                        <a:pt x="53" y="35"/>
                        <a:pt x="53" y="26"/>
                      </a:cubicBezTo>
                      <a:cubicBezTo>
                        <a:pt x="53" y="12"/>
                        <a:pt x="41" y="0"/>
                        <a:pt x="26" y="0"/>
                      </a:cubicBezTo>
                      <a:cubicBezTo>
                        <a:pt x="12" y="0"/>
                        <a:pt x="0" y="12"/>
                        <a:pt x="0" y="26"/>
                      </a:cubicBezTo>
                      <a:cubicBezTo>
                        <a:pt x="0" y="35"/>
                        <a:pt x="4" y="43"/>
                        <a:pt x="11" y="48"/>
                      </a:cubicBezTo>
                      <a:cubicBezTo>
                        <a:pt x="12" y="49"/>
                        <a:pt x="13" y="49"/>
                        <a:pt x="14" y="47"/>
                      </a:cubicBezTo>
                      <a:cubicBezTo>
                        <a:pt x="15" y="46"/>
                        <a:pt x="15" y="45"/>
                        <a:pt x="14" y="44"/>
                      </a:cubicBezTo>
                      <a:cubicBezTo>
                        <a:pt x="8" y="40"/>
                        <a:pt x="5" y="33"/>
                        <a:pt x="5" y="26"/>
                      </a:cubicBezTo>
                      <a:cubicBezTo>
                        <a:pt x="5" y="14"/>
                        <a:pt x="14" y="5"/>
                        <a:pt x="26" y="5"/>
                      </a:cubicBezTo>
                      <a:cubicBezTo>
                        <a:pt x="38" y="5"/>
                        <a:pt x="48" y="14"/>
                        <a:pt x="48" y="26"/>
                      </a:cubicBezTo>
                      <a:cubicBezTo>
                        <a:pt x="48" y="33"/>
                        <a:pt x="45" y="40"/>
                        <a:pt x="39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56" name="iśļiḓè">
                <a:extLst>
                  <a:ext uri="{FF2B5EF4-FFF2-40B4-BE49-F238E27FC236}">
                    <a16:creationId xmlns:a16="http://schemas.microsoft.com/office/drawing/2014/main" xmlns="" id="{82B7790F-FF20-4FBA-99E4-45319708511D}"/>
                  </a:ext>
                </a:extLst>
              </p:cNvPr>
              <p:cNvSpPr/>
              <p:nvPr/>
            </p:nvSpPr>
            <p:spPr bwMode="auto">
              <a:xfrm>
                <a:off x="8830361" y="3247131"/>
                <a:ext cx="277301" cy="302273"/>
              </a:xfrm>
              <a:custGeom>
                <a:avLst/>
                <a:gdLst>
                  <a:gd name="T0" fmla="*/ 68 w 102"/>
                  <a:gd name="T1" fmla="*/ 4 h 111"/>
                  <a:gd name="T2" fmla="*/ 59 w 102"/>
                  <a:gd name="T3" fmla="*/ 3 h 111"/>
                  <a:gd name="T4" fmla="*/ 40 w 102"/>
                  <a:gd name="T5" fmla="*/ 32 h 111"/>
                  <a:gd name="T6" fmla="*/ 31 w 102"/>
                  <a:gd name="T7" fmla="*/ 35 h 111"/>
                  <a:gd name="T8" fmla="*/ 2 w 102"/>
                  <a:gd name="T9" fmla="*/ 55 h 111"/>
                  <a:gd name="T10" fmla="*/ 1 w 102"/>
                  <a:gd name="T11" fmla="*/ 70 h 111"/>
                  <a:gd name="T12" fmla="*/ 15 w 102"/>
                  <a:gd name="T13" fmla="*/ 87 h 111"/>
                  <a:gd name="T14" fmla="*/ 31 w 102"/>
                  <a:gd name="T15" fmla="*/ 90 h 111"/>
                  <a:gd name="T16" fmla="*/ 59 w 102"/>
                  <a:gd name="T17" fmla="*/ 110 h 111"/>
                  <a:gd name="T18" fmla="*/ 68 w 102"/>
                  <a:gd name="T19" fmla="*/ 100 h 111"/>
                  <a:gd name="T20" fmla="*/ 68 w 102"/>
                  <a:gd name="T21" fmla="*/ 89 h 111"/>
                  <a:gd name="T22" fmla="*/ 63 w 102"/>
                  <a:gd name="T23" fmla="*/ 83 h 111"/>
                  <a:gd name="T24" fmla="*/ 62 w 102"/>
                  <a:gd name="T25" fmla="*/ 77 h 111"/>
                  <a:gd name="T26" fmla="*/ 57 w 102"/>
                  <a:gd name="T27" fmla="*/ 74 h 111"/>
                  <a:gd name="T28" fmla="*/ 62 w 102"/>
                  <a:gd name="T29" fmla="*/ 71 h 111"/>
                  <a:gd name="T30" fmla="*/ 97 w 102"/>
                  <a:gd name="T31" fmla="*/ 71 h 111"/>
                  <a:gd name="T32" fmla="*/ 101 w 102"/>
                  <a:gd name="T33" fmla="*/ 64 h 111"/>
                  <a:gd name="T34" fmla="*/ 88 w 102"/>
                  <a:gd name="T35" fmla="*/ 31 h 111"/>
                  <a:gd name="T36" fmla="*/ 56 w 102"/>
                  <a:gd name="T37" fmla="*/ 105 h 111"/>
                  <a:gd name="T38" fmla="*/ 34 w 102"/>
                  <a:gd name="T39" fmla="*/ 86 h 111"/>
                  <a:gd name="T40" fmla="*/ 65 w 102"/>
                  <a:gd name="T41" fmla="*/ 93 h 111"/>
                  <a:gd name="T42" fmla="*/ 64 w 102"/>
                  <a:gd name="T43" fmla="*/ 97 h 111"/>
                  <a:gd name="T44" fmla="*/ 56 w 102"/>
                  <a:gd name="T45" fmla="*/ 105 h 111"/>
                  <a:gd name="T46" fmla="*/ 6 w 102"/>
                  <a:gd name="T47" fmla="*/ 68 h 111"/>
                  <a:gd name="T48" fmla="*/ 14 w 102"/>
                  <a:gd name="T49" fmla="*/ 82 h 111"/>
                  <a:gd name="T50" fmla="*/ 16 w 102"/>
                  <a:gd name="T51" fmla="*/ 81 h 111"/>
                  <a:gd name="T52" fmla="*/ 11 w 102"/>
                  <a:gd name="T53" fmla="*/ 52 h 111"/>
                  <a:gd name="T54" fmla="*/ 52 w 102"/>
                  <a:gd name="T55" fmla="*/ 73 h 111"/>
                  <a:gd name="T56" fmla="*/ 30 w 102"/>
                  <a:gd name="T57" fmla="*/ 85 h 111"/>
                  <a:gd name="T58" fmla="*/ 52 w 102"/>
                  <a:gd name="T59" fmla="*/ 78 h 111"/>
                  <a:gd name="T60" fmla="*/ 58 w 102"/>
                  <a:gd name="T61" fmla="*/ 83 h 111"/>
                  <a:gd name="T62" fmla="*/ 37 w 102"/>
                  <a:gd name="T63" fmla="*/ 40 h 111"/>
                  <a:gd name="T64" fmla="*/ 61 w 102"/>
                  <a:gd name="T65" fmla="*/ 11 h 111"/>
                  <a:gd name="T66" fmla="*/ 60 w 102"/>
                  <a:gd name="T67" fmla="*/ 66 h 111"/>
                  <a:gd name="T68" fmla="*/ 37 w 102"/>
                  <a:gd name="T69" fmla="*/ 40 h 111"/>
                  <a:gd name="T70" fmla="*/ 63 w 102"/>
                  <a:gd name="T71" fmla="*/ 6 h 111"/>
                  <a:gd name="T72" fmla="*/ 94 w 102"/>
                  <a:gd name="T73" fmla="*/ 67 h 111"/>
                  <a:gd name="T74" fmla="*/ 85 w 102"/>
                  <a:gd name="T75" fmla="*/ 40 h 111"/>
                  <a:gd name="T76" fmla="*/ 84 w 102"/>
                  <a:gd name="T77" fmla="*/ 3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2" h="111">
                    <a:moveTo>
                      <a:pt x="79" y="24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7" y="1"/>
                      <a:pt x="64" y="0"/>
                      <a:pt x="61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6" y="6"/>
                      <a:pt x="57" y="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4" y="34"/>
                      <a:pt x="33" y="34"/>
                      <a:pt x="31" y="35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6" y="49"/>
                      <a:pt x="3" y="52"/>
                      <a:pt x="2" y="55"/>
                    </a:cubicBezTo>
                    <a:cubicBezTo>
                      <a:pt x="1" y="57"/>
                      <a:pt x="1" y="60"/>
                      <a:pt x="1" y="63"/>
                    </a:cubicBezTo>
                    <a:cubicBezTo>
                      <a:pt x="0" y="65"/>
                      <a:pt x="0" y="68"/>
                      <a:pt x="1" y="70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10" y="86"/>
                      <a:pt x="12" y="87"/>
                      <a:pt x="15" y="87"/>
                    </a:cubicBezTo>
                    <a:cubicBezTo>
                      <a:pt x="17" y="89"/>
                      <a:pt x="19" y="90"/>
                      <a:pt x="22" y="91"/>
                    </a:cubicBezTo>
                    <a:cubicBezTo>
                      <a:pt x="25" y="92"/>
                      <a:pt x="28" y="91"/>
                      <a:pt x="31" y="90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2" y="111"/>
                      <a:pt x="56" y="111"/>
                      <a:pt x="59" y="110"/>
                    </a:cubicBezTo>
                    <a:cubicBezTo>
                      <a:pt x="59" y="109"/>
                      <a:pt x="60" y="109"/>
                      <a:pt x="61" y="10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69" y="99"/>
                      <a:pt x="70" y="97"/>
                      <a:pt x="70" y="95"/>
                    </a:cubicBezTo>
                    <a:cubicBezTo>
                      <a:pt x="70" y="93"/>
                      <a:pt x="70" y="91"/>
                      <a:pt x="68" y="89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5" y="81"/>
                      <a:pt x="64" y="78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62" y="71"/>
                      <a:pt x="62" y="71"/>
                      <a:pt x="62" y="71"/>
                    </a:cubicBezTo>
                    <a:cubicBezTo>
                      <a:pt x="91" y="70"/>
                      <a:pt x="91" y="70"/>
                      <a:pt x="91" y="70"/>
                    </a:cubicBezTo>
                    <a:cubicBezTo>
                      <a:pt x="92" y="72"/>
                      <a:pt x="95" y="72"/>
                      <a:pt x="97" y="71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101" y="69"/>
                      <a:pt x="102" y="66"/>
                      <a:pt x="101" y="64"/>
                    </a:cubicBezTo>
                    <a:cubicBezTo>
                      <a:pt x="89" y="43"/>
                      <a:pt x="89" y="43"/>
                      <a:pt x="89" y="43"/>
                    </a:cubicBezTo>
                    <a:cubicBezTo>
                      <a:pt x="91" y="39"/>
                      <a:pt x="90" y="35"/>
                      <a:pt x="88" y="31"/>
                    </a:cubicBezTo>
                    <a:cubicBezTo>
                      <a:pt x="86" y="28"/>
                      <a:pt x="83" y="25"/>
                      <a:pt x="79" y="24"/>
                    </a:cubicBezTo>
                    <a:close/>
                    <a:moveTo>
                      <a:pt x="56" y="105"/>
                    </a:moveTo>
                    <a:cubicBezTo>
                      <a:pt x="55" y="106"/>
                      <a:pt x="54" y="105"/>
                      <a:pt x="53" y="105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5" y="94"/>
                      <a:pt x="65" y="94"/>
                      <a:pt x="65" y="95"/>
                    </a:cubicBezTo>
                    <a:cubicBezTo>
                      <a:pt x="65" y="95"/>
                      <a:pt x="65" y="96"/>
                      <a:pt x="64" y="97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57" y="105"/>
                      <a:pt x="56" y="105"/>
                      <a:pt x="56" y="105"/>
                    </a:cubicBezTo>
                    <a:close/>
                    <a:moveTo>
                      <a:pt x="13" y="81"/>
                    </a:moveTo>
                    <a:cubicBezTo>
                      <a:pt x="6" y="68"/>
                      <a:pt x="6" y="68"/>
                      <a:pt x="6" y="68"/>
                    </a:cubicBezTo>
                    <a:cubicBezTo>
                      <a:pt x="5" y="67"/>
                      <a:pt x="5" y="67"/>
                      <a:pt x="5" y="66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3" y="82"/>
                      <a:pt x="13" y="82"/>
                      <a:pt x="13" y="81"/>
                    </a:cubicBezTo>
                    <a:close/>
                    <a:moveTo>
                      <a:pt x="16" y="81"/>
                    </a:moveTo>
                    <a:cubicBezTo>
                      <a:pt x="8" y="65"/>
                      <a:pt x="8" y="65"/>
                      <a:pt x="8" y="65"/>
                    </a:cubicBezTo>
                    <a:cubicBezTo>
                      <a:pt x="5" y="60"/>
                      <a:pt x="7" y="54"/>
                      <a:pt x="11" y="52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25" y="88"/>
                      <a:pt x="19" y="86"/>
                      <a:pt x="16" y="81"/>
                    </a:cubicBezTo>
                    <a:close/>
                    <a:moveTo>
                      <a:pt x="52" y="78"/>
                    </a:moveTo>
                    <a:cubicBezTo>
                      <a:pt x="59" y="81"/>
                      <a:pt x="59" y="81"/>
                      <a:pt x="59" y="81"/>
                    </a:cubicBezTo>
                    <a:cubicBezTo>
                      <a:pt x="58" y="83"/>
                      <a:pt x="58" y="83"/>
                      <a:pt x="58" y="83"/>
                    </a:cubicBezTo>
                    <a:lnTo>
                      <a:pt x="52" y="78"/>
                    </a:lnTo>
                    <a:close/>
                    <a:moveTo>
                      <a:pt x="37" y="40"/>
                    </a:moveTo>
                    <a:cubicBezTo>
                      <a:pt x="44" y="36"/>
                      <a:pt x="44" y="36"/>
                      <a:pt x="44" y="36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53" y="70"/>
                      <a:pt x="53" y="70"/>
                      <a:pt x="53" y="70"/>
                    </a:cubicBezTo>
                    <a:lnTo>
                      <a:pt x="37" y="40"/>
                    </a:lnTo>
                    <a:close/>
                    <a:moveTo>
                      <a:pt x="62" y="7"/>
                    </a:moveTo>
                    <a:cubicBezTo>
                      <a:pt x="63" y="6"/>
                      <a:pt x="63" y="6"/>
                      <a:pt x="63" y="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4" y="67"/>
                      <a:pt x="94" y="67"/>
                      <a:pt x="94" y="67"/>
                    </a:cubicBezTo>
                    <a:lnTo>
                      <a:pt x="62" y="7"/>
                    </a:lnTo>
                    <a:close/>
                    <a:moveTo>
                      <a:pt x="85" y="40"/>
                    </a:moveTo>
                    <a:cubicBezTo>
                      <a:pt x="79" y="29"/>
                      <a:pt x="79" y="29"/>
                      <a:pt x="79" y="29"/>
                    </a:cubicBezTo>
                    <a:cubicBezTo>
                      <a:pt x="81" y="30"/>
                      <a:pt x="83" y="32"/>
                      <a:pt x="84" y="34"/>
                    </a:cubicBezTo>
                    <a:cubicBezTo>
                      <a:pt x="85" y="35"/>
                      <a:pt x="85" y="38"/>
                      <a:pt x="85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íSlîde">
                <a:extLst>
                  <a:ext uri="{FF2B5EF4-FFF2-40B4-BE49-F238E27FC236}">
                    <a16:creationId xmlns:a16="http://schemas.microsoft.com/office/drawing/2014/main" xmlns="" id="{E0DC345A-75F7-404B-B45A-7351D77FDFBB}"/>
                  </a:ext>
                </a:extLst>
              </p:cNvPr>
              <p:cNvSpPr/>
              <p:nvPr/>
            </p:nvSpPr>
            <p:spPr bwMode="auto">
              <a:xfrm>
                <a:off x="7781606" y="4077723"/>
                <a:ext cx="218162" cy="348270"/>
              </a:xfrm>
              <a:custGeom>
                <a:avLst/>
                <a:gdLst>
                  <a:gd name="T0" fmla="*/ 80 w 80"/>
                  <a:gd name="T1" fmla="*/ 40 h 128"/>
                  <a:gd name="T2" fmla="*/ 40 w 80"/>
                  <a:gd name="T3" fmla="*/ 0 h 128"/>
                  <a:gd name="T4" fmla="*/ 0 w 80"/>
                  <a:gd name="T5" fmla="*/ 40 h 128"/>
                  <a:gd name="T6" fmla="*/ 32 w 80"/>
                  <a:gd name="T7" fmla="*/ 79 h 128"/>
                  <a:gd name="T8" fmla="*/ 32 w 80"/>
                  <a:gd name="T9" fmla="*/ 96 h 128"/>
                  <a:gd name="T10" fmla="*/ 16 w 80"/>
                  <a:gd name="T11" fmla="*/ 96 h 128"/>
                  <a:gd name="T12" fmla="*/ 16 w 80"/>
                  <a:gd name="T13" fmla="*/ 112 h 128"/>
                  <a:gd name="T14" fmla="*/ 32 w 80"/>
                  <a:gd name="T15" fmla="*/ 112 h 128"/>
                  <a:gd name="T16" fmla="*/ 32 w 80"/>
                  <a:gd name="T17" fmla="*/ 128 h 128"/>
                  <a:gd name="T18" fmla="*/ 48 w 80"/>
                  <a:gd name="T19" fmla="*/ 128 h 128"/>
                  <a:gd name="T20" fmla="*/ 48 w 80"/>
                  <a:gd name="T21" fmla="*/ 112 h 128"/>
                  <a:gd name="T22" fmla="*/ 64 w 80"/>
                  <a:gd name="T23" fmla="*/ 112 h 128"/>
                  <a:gd name="T24" fmla="*/ 64 w 80"/>
                  <a:gd name="T25" fmla="*/ 96 h 128"/>
                  <a:gd name="T26" fmla="*/ 48 w 80"/>
                  <a:gd name="T27" fmla="*/ 96 h 128"/>
                  <a:gd name="T28" fmla="*/ 48 w 80"/>
                  <a:gd name="T29" fmla="*/ 79 h 128"/>
                  <a:gd name="T30" fmla="*/ 80 w 80"/>
                  <a:gd name="T31" fmla="*/ 40 h 128"/>
                  <a:gd name="T32" fmla="*/ 40 w 80"/>
                  <a:gd name="T33" fmla="*/ 64 h 128"/>
                  <a:gd name="T34" fmla="*/ 16 w 80"/>
                  <a:gd name="T35" fmla="*/ 40 h 128"/>
                  <a:gd name="T36" fmla="*/ 40 w 80"/>
                  <a:gd name="T37" fmla="*/ 16 h 128"/>
                  <a:gd name="T38" fmla="*/ 64 w 80"/>
                  <a:gd name="T39" fmla="*/ 40 h 128"/>
                  <a:gd name="T40" fmla="*/ 40 w 80"/>
                  <a:gd name="T41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" h="128">
                    <a:moveTo>
                      <a:pt x="80" y="40"/>
                    </a:moveTo>
                    <a:cubicBezTo>
                      <a:pt x="80" y="18"/>
                      <a:pt x="63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9"/>
                      <a:pt x="14" y="75"/>
                      <a:pt x="32" y="79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12"/>
                      <a:pt x="16" y="112"/>
                      <a:pt x="16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48" y="112"/>
                      <a:pt x="48" y="112"/>
                      <a:pt x="48" y="112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48" y="96"/>
                      <a:pt x="48" y="96"/>
                      <a:pt x="48" y="96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67" y="75"/>
                      <a:pt x="80" y="59"/>
                      <a:pt x="80" y="40"/>
                    </a:cubicBezTo>
                    <a:close/>
                    <a:moveTo>
                      <a:pt x="40" y="64"/>
                    </a:moveTo>
                    <a:cubicBezTo>
                      <a:pt x="27" y="64"/>
                      <a:pt x="16" y="53"/>
                      <a:pt x="16" y="40"/>
                    </a:cubicBezTo>
                    <a:cubicBezTo>
                      <a:pt x="16" y="27"/>
                      <a:pt x="27" y="16"/>
                      <a:pt x="40" y="16"/>
                    </a:cubicBezTo>
                    <a:cubicBezTo>
                      <a:pt x="54" y="16"/>
                      <a:pt x="64" y="27"/>
                      <a:pt x="64" y="40"/>
                    </a:cubicBezTo>
                    <a:cubicBezTo>
                      <a:pt x="64" y="53"/>
                      <a:pt x="54" y="64"/>
                      <a:pt x="40" y="6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8" name="ïS1îďe">
                <a:extLst>
                  <a:ext uri="{FF2B5EF4-FFF2-40B4-BE49-F238E27FC236}">
                    <a16:creationId xmlns:a16="http://schemas.microsoft.com/office/drawing/2014/main" xmlns="" id="{0DE0E219-379C-4AE8-A99F-56D6B9C84137}"/>
                  </a:ext>
                </a:extLst>
              </p:cNvPr>
              <p:cNvSpPr/>
              <p:nvPr/>
            </p:nvSpPr>
            <p:spPr bwMode="auto">
              <a:xfrm>
                <a:off x="7580530" y="4252516"/>
                <a:ext cx="254960" cy="329871"/>
              </a:xfrm>
              <a:custGeom>
                <a:avLst/>
                <a:gdLst>
                  <a:gd name="T0" fmla="*/ 88 w 94"/>
                  <a:gd name="T1" fmla="*/ 80 h 121"/>
                  <a:gd name="T2" fmla="*/ 94 w 94"/>
                  <a:gd name="T3" fmla="*/ 85 h 121"/>
                  <a:gd name="T4" fmla="*/ 91 w 94"/>
                  <a:gd name="T5" fmla="*/ 76 h 121"/>
                  <a:gd name="T6" fmla="*/ 89 w 94"/>
                  <a:gd name="T7" fmla="*/ 67 h 121"/>
                  <a:gd name="T8" fmla="*/ 83 w 94"/>
                  <a:gd name="T9" fmla="*/ 74 h 121"/>
                  <a:gd name="T10" fmla="*/ 76 w 94"/>
                  <a:gd name="T11" fmla="*/ 81 h 121"/>
                  <a:gd name="T12" fmla="*/ 85 w 94"/>
                  <a:gd name="T13" fmla="*/ 79 h 121"/>
                  <a:gd name="T14" fmla="*/ 52 w 94"/>
                  <a:gd name="T15" fmla="*/ 103 h 121"/>
                  <a:gd name="T16" fmla="*/ 52 w 94"/>
                  <a:gd name="T17" fmla="*/ 41 h 121"/>
                  <a:gd name="T18" fmla="*/ 71 w 94"/>
                  <a:gd name="T19" fmla="*/ 41 h 121"/>
                  <a:gd name="T20" fmla="*/ 71 w 94"/>
                  <a:gd name="T21" fmla="*/ 35 h 121"/>
                  <a:gd name="T22" fmla="*/ 52 w 94"/>
                  <a:gd name="T23" fmla="*/ 35 h 121"/>
                  <a:gd name="T24" fmla="*/ 52 w 94"/>
                  <a:gd name="T25" fmla="*/ 31 h 121"/>
                  <a:gd name="T26" fmla="*/ 63 w 94"/>
                  <a:gd name="T27" fmla="*/ 16 h 121"/>
                  <a:gd name="T28" fmla="*/ 47 w 94"/>
                  <a:gd name="T29" fmla="*/ 0 h 121"/>
                  <a:gd name="T30" fmla="*/ 31 w 94"/>
                  <a:gd name="T31" fmla="*/ 16 h 121"/>
                  <a:gd name="T32" fmla="*/ 42 w 94"/>
                  <a:gd name="T33" fmla="*/ 31 h 121"/>
                  <a:gd name="T34" fmla="*/ 42 w 94"/>
                  <a:gd name="T35" fmla="*/ 35 h 121"/>
                  <a:gd name="T36" fmla="*/ 24 w 94"/>
                  <a:gd name="T37" fmla="*/ 35 h 121"/>
                  <a:gd name="T38" fmla="*/ 24 w 94"/>
                  <a:gd name="T39" fmla="*/ 41 h 121"/>
                  <a:gd name="T40" fmla="*/ 42 w 94"/>
                  <a:gd name="T41" fmla="*/ 41 h 121"/>
                  <a:gd name="T42" fmla="*/ 42 w 94"/>
                  <a:gd name="T43" fmla="*/ 103 h 121"/>
                  <a:gd name="T44" fmla="*/ 10 w 94"/>
                  <a:gd name="T45" fmla="*/ 79 h 121"/>
                  <a:gd name="T46" fmla="*/ 17 w 94"/>
                  <a:gd name="T47" fmla="*/ 81 h 121"/>
                  <a:gd name="T48" fmla="*/ 11 w 94"/>
                  <a:gd name="T49" fmla="*/ 74 h 121"/>
                  <a:gd name="T50" fmla="*/ 7 w 94"/>
                  <a:gd name="T51" fmla="*/ 69 h 121"/>
                  <a:gd name="T52" fmla="*/ 7 w 94"/>
                  <a:gd name="T53" fmla="*/ 69 h 121"/>
                  <a:gd name="T54" fmla="*/ 7 w 94"/>
                  <a:gd name="T55" fmla="*/ 69 h 121"/>
                  <a:gd name="T56" fmla="*/ 5 w 94"/>
                  <a:gd name="T57" fmla="*/ 67 h 121"/>
                  <a:gd name="T58" fmla="*/ 2 w 94"/>
                  <a:gd name="T59" fmla="*/ 76 h 121"/>
                  <a:gd name="T60" fmla="*/ 0 w 94"/>
                  <a:gd name="T61" fmla="*/ 85 h 121"/>
                  <a:gd name="T62" fmla="*/ 6 w 94"/>
                  <a:gd name="T63" fmla="*/ 80 h 121"/>
                  <a:gd name="T64" fmla="*/ 42 w 94"/>
                  <a:gd name="T65" fmla="*/ 116 h 121"/>
                  <a:gd name="T66" fmla="*/ 47 w 94"/>
                  <a:gd name="T67" fmla="*/ 121 h 121"/>
                  <a:gd name="T68" fmla="*/ 52 w 94"/>
                  <a:gd name="T69" fmla="*/ 117 h 121"/>
                  <a:gd name="T70" fmla="*/ 88 w 94"/>
                  <a:gd name="T71" fmla="*/ 80 h 121"/>
                  <a:gd name="T72" fmla="*/ 38 w 94"/>
                  <a:gd name="T73" fmla="*/ 16 h 121"/>
                  <a:gd name="T74" fmla="*/ 47 w 94"/>
                  <a:gd name="T75" fmla="*/ 7 h 121"/>
                  <a:gd name="T76" fmla="*/ 56 w 94"/>
                  <a:gd name="T77" fmla="*/ 16 h 121"/>
                  <a:gd name="T78" fmla="*/ 47 w 94"/>
                  <a:gd name="T79" fmla="*/ 25 h 121"/>
                  <a:gd name="T80" fmla="*/ 38 w 94"/>
                  <a:gd name="T81" fmla="*/ 1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4" h="121">
                    <a:moveTo>
                      <a:pt x="88" y="80"/>
                    </a:moveTo>
                    <a:cubicBezTo>
                      <a:pt x="94" y="85"/>
                      <a:pt x="94" y="85"/>
                      <a:pt x="94" y="85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79" y="92"/>
                      <a:pt x="66" y="101"/>
                      <a:pt x="52" y="103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71" y="35"/>
                      <a:pt x="71" y="35"/>
                      <a:pt x="71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9" y="29"/>
                      <a:pt x="63" y="23"/>
                      <a:pt x="63" y="16"/>
                    </a:cubicBezTo>
                    <a:cubicBezTo>
                      <a:pt x="63" y="7"/>
                      <a:pt x="56" y="0"/>
                      <a:pt x="47" y="0"/>
                    </a:cubicBezTo>
                    <a:cubicBezTo>
                      <a:pt x="38" y="0"/>
                      <a:pt x="31" y="7"/>
                      <a:pt x="31" y="16"/>
                    </a:cubicBezTo>
                    <a:cubicBezTo>
                      <a:pt x="31" y="23"/>
                      <a:pt x="35" y="29"/>
                      <a:pt x="42" y="31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28" y="101"/>
                      <a:pt x="15" y="92"/>
                      <a:pt x="10" y="79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8" y="99"/>
                      <a:pt x="23" y="114"/>
                      <a:pt x="42" y="116"/>
                    </a:cubicBezTo>
                    <a:cubicBezTo>
                      <a:pt x="42" y="119"/>
                      <a:pt x="44" y="121"/>
                      <a:pt x="47" y="121"/>
                    </a:cubicBezTo>
                    <a:cubicBezTo>
                      <a:pt x="50" y="121"/>
                      <a:pt x="52" y="119"/>
                      <a:pt x="52" y="117"/>
                    </a:cubicBezTo>
                    <a:cubicBezTo>
                      <a:pt x="71" y="114"/>
                      <a:pt x="86" y="99"/>
                      <a:pt x="88" y="80"/>
                    </a:cubicBezTo>
                    <a:close/>
                    <a:moveTo>
                      <a:pt x="38" y="16"/>
                    </a:moveTo>
                    <a:cubicBezTo>
                      <a:pt x="38" y="11"/>
                      <a:pt x="42" y="7"/>
                      <a:pt x="47" y="7"/>
                    </a:cubicBezTo>
                    <a:cubicBezTo>
                      <a:pt x="52" y="7"/>
                      <a:pt x="56" y="11"/>
                      <a:pt x="56" y="16"/>
                    </a:cubicBezTo>
                    <a:cubicBezTo>
                      <a:pt x="56" y="21"/>
                      <a:pt x="52" y="25"/>
                      <a:pt x="47" y="25"/>
                    </a:cubicBezTo>
                    <a:cubicBezTo>
                      <a:pt x="42" y="25"/>
                      <a:pt x="38" y="21"/>
                      <a:pt x="38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9" name="iṩḷíḍê">
                <a:extLst>
                  <a:ext uri="{FF2B5EF4-FFF2-40B4-BE49-F238E27FC236}">
                    <a16:creationId xmlns:a16="http://schemas.microsoft.com/office/drawing/2014/main" xmlns="" id="{B5A2F26A-2495-41A3-BAB1-FBFF9818D260}"/>
                  </a:ext>
                </a:extLst>
              </p:cNvPr>
              <p:cNvSpPr/>
              <p:nvPr/>
            </p:nvSpPr>
            <p:spPr bwMode="auto">
              <a:xfrm>
                <a:off x="9069551" y="2813435"/>
                <a:ext cx="218162" cy="210276"/>
              </a:xfrm>
              <a:custGeom>
                <a:avLst/>
                <a:gdLst>
                  <a:gd name="T0" fmla="*/ 25 w 80"/>
                  <a:gd name="T1" fmla="*/ 76 h 77"/>
                  <a:gd name="T2" fmla="*/ 16 w 80"/>
                  <a:gd name="T3" fmla="*/ 74 h 77"/>
                  <a:gd name="T4" fmla="*/ 16 w 80"/>
                  <a:gd name="T5" fmla="*/ 73 h 77"/>
                  <a:gd name="T6" fmla="*/ 12 w 80"/>
                  <a:gd name="T7" fmla="*/ 48 h 77"/>
                  <a:gd name="T8" fmla="*/ 30 w 80"/>
                  <a:gd name="T9" fmla="*/ 24 h 77"/>
                  <a:gd name="T10" fmla="*/ 41 w 80"/>
                  <a:gd name="T11" fmla="*/ 9 h 77"/>
                  <a:gd name="T12" fmla="*/ 65 w 80"/>
                  <a:gd name="T13" fmla="*/ 9 h 77"/>
                  <a:gd name="T14" fmla="*/ 76 w 80"/>
                  <a:gd name="T15" fmla="*/ 33 h 77"/>
                  <a:gd name="T16" fmla="*/ 50 w 80"/>
                  <a:gd name="T17" fmla="*/ 68 h 77"/>
                  <a:gd name="T18" fmla="*/ 46 w 80"/>
                  <a:gd name="T19" fmla="*/ 69 h 77"/>
                  <a:gd name="T20" fmla="*/ 45 w 80"/>
                  <a:gd name="T21" fmla="*/ 64 h 77"/>
                  <a:gd name="T22" fmla="*/ 70 w 80"/>
                  <a:gd name="T23" fmla="*/ 29 h 77"/>
                  <a:gd name="T24" fmla="*/ 61 w 80"/>
                  <a:gd name="T25" fmla="*/ 14 h 77"/>
                  <a:gd name="T26" fmla="*/ 47 w 80"/>
                  <a:gd name="T27" fmla="*/ 13 h 77"/>
                  <a:gd name="T28" fmla="*/ 35 w 80"/>
                  <a:gd name="T29" fmla="*/ 28 h 77"/>
                  <a:gd name="T30" fmla="*/ 18 w 80"/>
                  <a:gd name="T31" fmla="*/ 52 h 77"/>
                  <a:gd name="T32" fmla="*/ 20 w 80"/>
                  <a:gd name="T33" fmla="*/ 68 h 77"/>
                  <a:gd name="T34" fmla="*/ 20 w 80"/>
                  <a:gd name="T35" fmla="*/ 68 h 77"/>
                  <a:gd name="T36" fmla="*/ 28 w 80"/>
                  <a:gd name="T37" fmla="*/ 67 h 77"/>
                  <a:gd name="T38" fmla="*/ 33 w 80"/>
                  <a:gd name="T39" fmla="*/ 60 h 77"/>
                  <a:gd name="T40" fmla="*/ 53 w 80"/>
                  <a:gd name="T41" fmla="*/ 34 h 77"/>
                  <a:gd name="T42" fmla="*/ 53 w 80"/>
                  <a:gd name="T43" fmla="*/ 29 h 77"/>
                  <a:gd name="T44" fmla="*/ 48 w 80"/>
                  <a:gd name="T45" fmla="*/ 32 h 77"/>
                  <a:gd name="T46" fmla="*/ 29 w 80"/>
                  <a:gd name="T47" fmla="*/ 57 h 77"/>
                  <a:gd name="T48" fmla="*/ 25 w 80"/>
                  <a:gd name="T49" fmla="*/ 57 h 77"/>
                  <a:gd name="T50" fmla="*/ 24 w 80"/>
                  <a:gd name="T51" fmla="*/ 53 h 77"/>
                  <a:gd name="T52" fmla="*/ 43 w 80"/>
                  <a:gd name="T53" fmla="*/ 28 h 77"/>
                  <a:gd name="T54" fmla="*/ 57 w 80"/>
                  <a:gd name="T55" fmla="*/ 23 h 77"/>
                  <a:gd name="T56" fmla="*/ 59 w 80"/>
                  <a:gd name="T57" fmla="*/ 37 h 77"/>
                  <a:gd name="T58" fmla="*/ 38 w 80"/>
                  <a:gd name="T59" fmla="*/ 64 h 77"/>
                  <a:gd name="T60" fmla="*/ 34 w 80"/>
                  <a:gd name="T61" fmla="*/ 71 h 77"/>
                  <a:gd name="T62" fmla="*/ 25 w 80"/>
                  <a:gd name="T63" fmla="*/ 7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" h="77">
                    <a:moveTo>
                      <a:pt x="25" y="76"/>
                    </a:moveTo>
                    <a:cubicBezTo>
                      <a:pt x="22" y="77"/>
                      <a:pt x="19" y="76"/>
                      <a:pt x="16" y="74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3" y="71"/>
                      <a:pt x="0" y="63"/>
                      <a:pt x="12" y="48"/>
                    </a:cubicBezTo>
                    <a:cubicBezTo>
                      <a:pt x="17" y="42"/>
                      <a:pt x="23" y="33"/>
                      <a:pt x="30" y="24"/>
                    </a:cubicBezTo>
                    <a:cubicBezTo>
                      <a:pt x="34" y="19"/>
                      <a:pt x="38" y="14"/>
                      <a:pt x="41" y="9"/>
                    </a:cubicBezTo>
                    <a:cubicBezTo>
                      <a:pt x="48" y="0"/>
                      <a:pt x="54" y="1"/>
                      <a:pt x="65" y="9"/>
                    </a:cubicBezTo>
                    <a:cubicBezTo>
                      <a:pt x="77" y="17"/>
                      <a:pt x="80" y="27"/>
                      <a:pt x="76" y="33"/>
                    </a:cubicBezTo>
                    <a:cubicBezTo>
                      <a:pt x="71" y="41"/>
                      <a:pt x="51" y="67"/>
                      <a:pt x="50" y="68"/>
                    </a:cubicBezTo>
                    <a:cubicBezTo>
                      <a:pt x="49" y="70"/>
                      <a:pt x="47" y="70"/>
                      <a:pt x="46" y="69"/>
                    </a:cubicBezTo>
                    <a:cubicBezTo>
                      <a:pt x="44" y="68"/>
                      <a:pt x="44" y="66"/>
                      <a:pt x="45" y="64"/>
                    </a:cubicBezTo>
                    <a:cubicBezTo>
                      <a:pt x="45" y="64"/>
                      <a:pt x="66" y="37"/>
                      <a:pt x="70" y="29"/>
                    </a:cubicBezTo>
                    <a:cubicBezTo>
                      <a:pt x="72" y="27"/>
                      <a:pt x="71" y="21"/>
                      <a:pt x="61" y="14"/>
                    </a:cubicBezTo>
                    <a:cubicBezTo>
                      <a:pt x="55" y="10"/>
                      <a:pt x="52" y="6"/>
                      <a:pt x="47" y="13"/>
                    </a:cubicBezTo>
                    <a:cubicBezTo>
                      <a:pt x="43" y="18"/>
                      <a:pt x="39" y="23"/>
                      <a:pt x="35" y="28"/>
                    </a:cubicBezTo>
                    <a:cubicBezTo>
                      <a:pt x="29" y="37"/>
                      <a:pt x="22" y="46"/>
                      <a:pt x="18" y="52"/>
                    </a:cubicBezTo>
                    <a:cubicBezTo>
                      <a:pt x="10" y="62"/>
                      <a:pt x="17" y="65"/>
                      <a:pt x="20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3" y="70"/>
                      <a:pt x="25" y="71"/>
                      <a:pt x="28" y="67"/>
                    </a:cubicBezTo>
                    <a:cubicBezTo>
                      <a:pt x="29" y="65"/>
                      <a:pt x="31" y="63"/>
                      <a:pt x="33" y="60"/>
                    </a:cubicBezTo>
                    <a:cubicBezTo>
                      <a:pt x="39" y="52"/>
                      <a:pt x="51" y="37"/>
                      <a:pt x="53" y="34"/>
                    </a:cubicBezTo>
                    <a:cubicBezTo>
                      <a:pt x="54" y="32"/>
                      <a:pt x="55" y="30"/>
                      <a:pt x="53" y="29"/>
                    </a:cubicBezTo>
                    <a:cubicBezTo>
                      <a:pt x="51" y="27"/>
                      <a:pt x="49" y="31"/>
                      <a:pt x="48" y="32"/>
                    </a:cubicBezTo>
                    <a:cubicBezTo>
                      <a:pt x="40" y="43"/>
                      <a:pt x="29" y="57"/>
                      <a:pt x="29" y="57"/>
                    </a:cubicBezTo>
                    <a:cubicBezTo>
                      <a:pt x="28" y="58"/>
                      <a:pt x="26" y="58"/>
                      <a:pt x="25" y="57"/>
                    </a:cubicBezTo>
                    <a:cubicBezTo>
                      <a:pt x="23" y="56"/>
                      <a:pt x="23" y="54"/>
                      <a:pt x="24" y="53"/>
                    </a:cubicBezTo>
                    <a:cubicBezTo>
                      <a:pt x="24" y="52"/>
                      <a:pt x="35" y="39"/>
                      <a:pt x="43" y="28"/>
                    </a:cubicBezTo>
                    <a:cubicBezTo>
                      <a:pt x="48" y="21"/>
                      <a:pt x="53" y="21"/>
                      <a:pt x="57" y="23"/>
                    </a:cubicBezTo>
                    <a:cubicBezTo>
                      <a:pt x="61" y="26"/>
                      <a:pt x="61" y="33"/>
                      <a:pt x="59" y="37"/>
                    </a:cubicBezTo>
                    <a:cubicBezTo>
                      <a:pt x="57" y="41"/>
                      <a:pt x="47" y="53"/>
                      <a:pt x="38" y="64"/>
                    </a:cubicBezTo>
                    <a:cubicBezTo>
                      <a:pt x="36" y="67"/>
                      <a:pt x="34" y="69"/>
                      <a:pt x="34" y="71"/>
                    </a:cubicBezTo>
                    <a:cubicBezTo>
                      <a:pt x="31" y="74"/>
                      <a:pt x="28" y="76"/>
                      <a:pt x="25" y="7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ïṣľîḑé">
                <a:extLst>
                  <a:ext uri="{FF2B5EF4-FFF2-40B4-BE49-F238E27FC236}">
                    <a16:creationId xmlns:a16="http://schemas.microsoft.com/office/drawing/2014/main" xmlns="" id="{6F2D4F00-B7F1-482A-888D-69F2E3058B45}"/>
                  </a:ext>
                </a:extLst>
              </p:cNvPr>
              <p:cNvSpPr/>
              <p:nvPr/>
            </p:nvSpPr>
            <p:spPr bwMode="auto">
              <a:xfrm>
                <a:off x="9508503" y="2519047"/>
                <a:ext cx="212905" cy="212905"/>
              </a:xfrm>
              <a:custGeom>
                <a:avLst/>
                <a:gdLst>
                  <a:gd name="T0" fmla="*/ 162 w 162"/>
                  <a:gd name="T1" fmla="*/ 133 h 162"/>
                  <a:gd name="T2" fmla="*/ 112 w 162"/>
                  <a:gd name="T3" fmla="*/ 81 h 162"/>
                  <a:gd name="T4" fmla="*/ 143 w 162"/>
                  <a:gd name="T5" fmla="*/ 81 h 162"/>
                  <a:gd name="T6" fmla="*/ 102 w 162"/>
                  <a:gd name="T7" fmla="*/ 40 h 162"/>
                  <a:gd name="T8" fmla="*/ 122 w 162"/>
                  <a:gd name="T9" fmla="*/ 40 h 162"/>
                  <a:gd name="T10" fmla="*/ 81 w 162"/>
                  <a:gd name="T11" fmla="*/ 0 h 162"/>
                  <a:gd name="T12" fmla="*/ 39 w 162"/>
                  <a:gd name="T13" fmla="*/ 40 h 162"/>
                  <a:gd name="T14" fmla="*/ 60 w 162"/>
                  <a:gd name="T15" fmla="*/ 40 h 162"/>
                  <a:gd name="T16" fmla="*/ 21 w 162"/>
                  <a:gd name="T17" fmla="*/ 81 h 162"/>
                  <a:gd name="T18" fmla="*/ 50 w 162"/>
                  <a:gd name="T19" fmla="*/ 81 h 162"/>
                  <a:gd name="T20" fmla="*/ 0 w 162"/>
                  <a:gd name="T21" fmla="*/ 133 h 162"/>
                  <a:gd name="T22" fmla="*/ 60 w 162"/>
                  <a:gd name="T23" fmla="*/ 133 h 162"/>
                  <a:gd name="T24" fmla="*/ 60 w 162"/>
                  <a:gd name="T25" fmla="*/ 162 h 162"/>
                  <a:gd name="T26" fmla="*/ 102 w 162"/>
                  <a:gd name="T27" fmla="*/ 162 h 162"/>
                  <a:gd name="T28" fmla="*/ 102 w 162"/>
                  <a:gd name="T29" fmla="*/ 133 h 162"/>
                  <a:gd name="T30" fmla="*/ 162 w 162"/>
                  <a:gd name="T31" fmla="*/ 13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2" h="162">
                    <a:moveTo>
                      <a:pt x="162" y="133"/>
                    </a:moveTo>
                    <a:lnTo>
                      <a:pt x="112" y="81"/>
                    </a:lnTo>
                    <a:lnTo>
                      <a:pt x="143" y="81"/>
                    </a:lnTo>
                    <a:lnTo>
                      <a:pt x="102" y="40"/>
                    </a:lnTo>
                    <a:lnTo>
                      <a:pt x="122" y="40"/>
                    </a:lnTo>
                    <a:lnTo>
                      <a:pt x="81" y="0"/>
                    </a:lnTo>
                    <a:lnTo>
                      <a:pt x="39" y="40"/>
                    </a:lnTo>
                    <a:lnTo>
                      <a:pt x="60" y="40"/>
                    </a:lnTo>
                    <a:lnTo>
                      <a:pt x="21" y="81"/>
                    </a:lnTo>
                    <a:lnTo>
                      <a:pt x="50" y="81"/>
                    </a:lnTo>
                    <a:lnTo>
                      <a:pt x="0" y="133"/>
                    </a:lnTo>
                    <a:lnTo>
                      <a:pt x="60" y="133"/>
                    </a:lnTo>
                    <a:lnTo>
                      <a:pt x="60" y="162"/>
                    </a:lnTo>
                    <a:lnTo>
                      <a:pt x="102" y="162"/>
                    </a:lnTo>
                    <a:lnTo>
                      <a:pt x="102" y="133"/>
                    </a:lnTo>
                    <a:lnTo>
                      <a:pt x="162" y="1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í$ľiḓê">
                <a:extLst>
                  <a:ext uri="{FF2B5EF4-FFF2-40B4-BE49-F238E27FC236}">
                    <a16:creationId xmlns:a16="http://schemas.microsoft.com/office/drawing/2014/main" xmlns="" id="{DF6F3903-8AB6-4A60-936A-4CB300F19746}"/>
                  </a:ext>
                </a:extLst>
              </p:cNvPr>
              <p:cNvSpPr/>
              <p:nvPr/>
            </p:nvSpPr>
            <p:spPr bwMode="auto">
              <a:xfrm>
                <a:off x="7997140" y="4323485"/>
                <a:ext cx="165592" cy="214219"/>
              </a:xfrm>
              <a:custGeom>
                <a:avLst/>
                <a:gdLst>
                  <a:gd name="T0" fmla="*/ 122 w 126"/>
                  <a:gd name="T1" fmla="*/ 149 h 163"/>
                  <a:gd name="T2" fmla="*/ 74 w 126"/>
                  <a:gd name="T3" fmla="*/ 83 h 163"/>
                  <a:gd name="T4" fmla="*/ 126 w 126"/>
                  <a:gd name="T5" fmla="*/ 66 h 163"/>
                  <a:gd name="T6" fmla="*/ 0 w 126"/>
                  <a:gd name="T7" fmla="*/ 0 h 163"/>
                  <a:gd name="T8" fmla="*/ 22 w 126"/>
                  <a:gd name="T9" fmla="*/ 141 h 163"/>
                  <a:gd name="T10" fmla="*/ 54 w 126"/>
                  <a:gd name="T11" fmla="*/ 99 h 163"/>
                  <a:gd name="T12" fmla="*/ 101 w 126"/>
                  <a:gd name="T13" fmla="*/ 163 h 163"/>
                  <a:gd name="T14" fmla="*/ 122 w 126"/>
                  <a:gd name="T15" fmla="*/ 14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163">
                    <a:moveTo>
                      <a:pt x="122" y="149"/>
                    </a:moveTo>
                    <a:lnTo>
                      <a:pt x="74" y="83"/>
                    </a:lnTo>
                    <a:lnTo>
                      <a:pt x="126" y="66"/>
                    </a:lnTo>
                    <a:lnTo>
                      <a:pt x="0" y="0"/>
                    </a:lnTo>
                    <a:lnTo>
                      <a:pt x="22" y="141"/>
                    </a:lnTo>
                    <a:lnTo>
                      <a:pt x="54" y="99"/>
                    </a:lnTo>
                    <a:lnTo>
                      <a:pt x="101" y="163"/>
                    </a:lnTo>
                    <a:lnTo>
                      <a:pt x="122" y="14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ísḻíḋe">
                <a:extLst>
                  <a:ext uri="{FF2B5EF4-FFF2-40B4-BE49-F238E27FC236}">
                    <a16:creationId xmlns:a16="http://schemas.microsoft.com/office/drawing/2014/main" xmlns="" id="{D52344FB-02E4-426B-8F86-120B7CB706AC}"/>
                  </a:ext>
                </a:extLst>
              </p:cNvPr>
              <p:cNvSpPr/>
              <p:nvPr/>
            </p:nvSpPr>
            <p:spPr bwMode="auto">
              <a:xfrm>
                <a:off x="8693681" y="4189433"/>
                <a:ext cx="253646" cy="226047"/>
              </a:xfrm>
              <a:custGeom>
                <a:avLst/>
                <a:gdLst>
                  <a:gd name="T0" fmla="*/ 88 w 93"/>
                  <a:gd name="T1" fmla="*/ 18 h 83"/>
                  <a:gd name="T2" fmla="*/ 55 w 93"/>
                  <a:gd name="T3" fmla="*/ 18 h 83"/>
                  <a:gd name="T4" fmla="*/ 68 w 93"/>
                  <a:gd name="T5" fmla="*/ 6 h 83"/>
                  <a:gd name="T6" fmla="*/ 68 w 93"/>
                  <a:gd name="T7" fmla="*/ 1 h 83"/>
                  <a:gd name="T8" fmla="*/ 64 w 93"/>
                  <a:gd name="T9" fmla="*/ 1 h 83"/>
                  <a:gd name="T10" fmla="*/ 47 w 93"/>
                  <a:gd name="T11" fmla="*/ 18 h 83"/>
                  <a:gd name="T12" fmla="*/ 44 w 93"/>
                  <a:gd name="T13" fmla="*/ 18 h 83"/>
                  <a:gd name="T14" fmla="*/ 27 w 93"/>
                  <a:gd name="T15" fmla="*/ 1 h 83"/>
                  <a:gd name="T16" fmla="*/ 22 w 93"/>
                  <a:gd name="T17" fmla="*/ 1 h 83"/>
                  <a:gd name="T18" fmla="*/ 22 w 93"/>
                  <a:gd name="T19" fmla="*/ 6 h 83"/>
                  <a:gd name="T20" fmla="*/ 35 w 93"/>
                  <a:gd name="T21" fmla="*/ 18 h 83"/>
                  <a:gd name="T22" fmla="*/ 6 w 93"/>
                  <a:gd name="T23" fmla="*/ 18 h 83"/>
                  <a:gd name="T24" fmla="*/ 0 w 93"/>
                  <a:gd name="T25" fmla="*/ 24 h 83"/>
                  <a:gd name="T26" fmla="*/ 0 w 93"/>
                  <a:gd name="T27" fmla="*/ 77 h 83"/>
                  <a:gd name="T28" fmla="*/ 6 w 93"/>
                  <a:gd name="T29" fmla="*/ 83 h 83"/>
                  <a:gd name="T30" fmla="*/ 88 w 93"/>
                  <a:gd name="T31" fmla="*/ 83 h 83"/>
                  <a:gd name="T32" fmla="*/ 93 w 93"/>
                  <a:gd name="T33" fmla="*/ 77 h 83"/>
                  <a:gd name="T34" fmla="*/ 93 w 93"/>
                  <a:gd name="T35" fmla="*/ 24 h 83"/>
                  <a:gd name="T36" fmla="*/ 88 w 93"/>
                  <a:gd name="T37" fmla="*/ 18 h 83"/>
                  <a:gd name="T38" fmla="*/ 64 w 93"/>
                  <a:gd name="T39" fmla="*/ 71 h 83"/>
                  <a:gd name="T40" fmla="*/ 12 w 93"/>
                  <a:gd name="T41" fmla="*/ 71 h 83"/>
                  <a:gd name="T42" fmla="*/ 12 w 93"/>
                  <a:gd name="T43" fmla="*/ 30 h 83"/>
                  <a:gd name="T44" fmla="*/ 64 w 93"/>
                  <a:gd name="T45" fmla="*/ 30 h 83"/>
                  <a:gd name="T46" fmla="*/ 64 w 93"/>
                  <a:gd name="T47" fmla="*/ 71 h 83"/>
                  <a:gd name="T48" fmla="*/ 82 w 93"/>
                  <a:gd name="T49" fmla="*/ 53 h 83"/>
                  <a:gd name="T50" fmla="*/ 76 w 93"/>
                  <a:gd name="T51" fmla="*/ 53 h 83"/>
                  <a:gd name="T52" fmla="*/ 76 w 93"/>
                  <a:gd name="T53" fmla="*/ 48 h 83"/>
                  <a:gd name="T54" fmla="*/ 82 w 93"/>
                  <a:gd name="T55" fmla="*/ 48 h 83"/>
                  <a:gd name="T56" fmla="*/ 82 w 93"/>
                  <a:gd name="T57" fmla="*/ 53 h 83"/>
                  <a:gd name="T58" fmla="*/ 82 w 93"/>
                  <a:gd name="T59" fmla="*/ 42 h 83"/>
                  <a:gd name="T60" fmla="*/ 76 w 93"/>
                  <a:gd name="T61" fmla="*/ 42 h 83"/>
                  <a:gd name="T62" fmla="*/ 76 w 93"/>
                  <a:gd name="T63" fmla="*/ 36 h 83"/>
                  <a:gd name="T64" fmla="*/ 82 w 93"/>
                  <a:gd name="T65" fmla="*/ 36 h 83"/>
                  <a:gd name="T66" fmla="*/ 82 w 93"/>
                  <a:gd name="T67" fmla="*/ 4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3" h="83">
                    <a:moveTo>
                      <a:pt x="88" y="18"/>
                    </a:moveTo>
                    <a:cubicBezTo>
                      <a:pt x="55" y="18"/>
                      <a:pt x="55" y="18"/>
                      <a:pt x="55" y="18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9" y="4"/>
                      <a:pt x="69" y="3"/>
                      <a:pt x="68" y="1"/>
                    </a:cubicBezTo>
                    <a:cubicBezTo>
                      <a:pt x="67" y="0"/>
                      <a:pt x="65" y="0"/>
                      <a:pt x="64" y="1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5" y="0"/>
                      <a:pt x="24" y="0"/>
                      <a:pt x="22" y="1"/>
                    </a:cubicBezTo>
                    <a:cubicBezTo>
                      <a:pt x="21" y="3"/>
                      <a:pt x="21" y="4"/>
                      <a:pt x="22" y="6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2" y="18"/>
                      <a:pt x="0" y="21"/>
                      <a:pt x="0" y="24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0"/>
                      <a:pt x="2" y="83"/>
                      <a:pt x="6" y="83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91" y="83"/>
                      <a:pt x="93" y="80"/>
                      <a:pt x="93" y="77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93" y="21"/>
                      <a:pt x="91" y="18"/>
                      <a:pt x="88" y="18"/>
                    </a:cubicBezTo>
                    <a:close/>
                    <a:moveTo>
                      <a:pt x="64" y="71"/>
                    </a:move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64" y="30"/>
                      <a:pt x="64" y="30"/>
                      <a:pt x="64" y="30"/>
                    </a:cubicBezTo>
                    <a:lnTo>
                      <a:pt x="64" y="71"/>
                    </a:lnTo>
                    <a:close/>
                    <a:moveTo>
                      <a:pt x="82" y="53"/>
                    </a:moveTo>
                    <a:cubicBezTo>
                      <a:pt x="76" y="53"/>
                      <a:pt x="76" y="53"/>
                      <a:pt x="76" y="53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82" y="48"/>
                      <a:pt x="82" y="48"/>
                      <a:pt x="82" y="48"/>
                    </a:cubicBezTo>
                    <a:lnTo>
                      <a:pt x="82" y="53"/>
                    </a:lnTo>
                    <a:close/>
                    <a:moveTo>
                      <a:pt x="82" y="42"/>
                    </a:moveTo>
                    <a:cubicBezTo>
                      <a:pt x="76" y="42"/>
                      <a:pt x="76" y="42"/>
                      <a:pt x="76" y="42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82" y="36"/>
                      <a:pt x="82" y="36"/>
                      <a:pt x="82" y="36"/>
                    </a:cubicBezTo>
                    <a:lnTo>
                      <a:pt x="82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63" name="ïSļíḍé">
                <a:extLst>
                  <a:ext uri="{FF2B5EF4-FFF2-40B4-BE49-F238E27FC236}">
                    <a16:creationId xmlns:a16="http://schemas.microsoft.com/office/drawing/2014/main" xmlns="" id="{B886DE95-C7AB-49F8-BA50-E00CE0383658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258532" y="4562682"/>
                <a:ext cx="446836" cy="444209"/>
                <a:chOff x="6829419" y="4606906"/>
                <a:chExt cx="590238" cy="58676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60" name="íṣḻiḑè">
                  <a:extLst>
                    <a:ext uri="{FF2B5EF4-FFF2-40B4-BE49-F238E27FC236}">
                      <a16:creationId xmlns:a16="http://schemas.microsoft.com/office/drawing/2014/main" xmlns="" id="{35360657-E056-4318-881F-2F3096095EC3}"/>
                    </a:ext>
                  </a:extLst>
                </p:cNvPr>
                <p:cNvSpPr/>
                <p:nvPr/>
              </p:nvSpPr>
              <p:spPr bwMode="auto">
                <a:xfrm>
                  <a:off x="6987395" y="4606906"/>
                  <a:ext cx="270815" cy="392335"/>
                </a:xfrm>
                <a:custGeom>
                  <a:avLst/>
                  <a:gdLst>
                    <a:gd name="T0" fmla="*/ 37 w 75"/>
                    <a:gd name="T1" fmla="*/ 109 h 109"/>
                    <a:gd name="T2" fmla="*/ 75 w 75"/>
                    <a:gd name="T3" fmla="*/ 38 h 109"/>
                    <a:gd name="T4" fmla="*/ 37 w 75"/>
                    <a:gd name="T5" fmla="*/ 0 h 109"/>
                    <a:gd name="T6" fmla="*/ 0 w 75"/>
                    <a:gd name="T7" fmla="*/ 38 h 109"/>
                    <a:gd name="T8" fmla="*/ 14 w 75"/>
                    <a:gd name="T9" fmla="*/ 81 h 109"/>
                    <a:gd name="T10" fmla="*/ 37 w 75"/>
                    <a:gd name="T11" fmla="*/ 109 h 109"/>
                    <a:gd name="T12" fmla="*/ 37 w 75"/>
                    <a:gd name="T13" fmla="*/ 10 h 109"/>
                    <a:gd name="T14" fmla="*/ 65 w 75"/>
                    <a:gd name="T15" fmla="*/ 38 h 109"/>
                    <a:gd name="T16" fmla="*/ 37 w 75"/>
                    <a:gd name="T17" fmla="*/ 98 h 109"/>
                    <a:gd name="T18" fmla="*/ 10 w 75"/>
                    <a:gd name="T19" fmla="*/ 38 h 109"/>
                    <a:gd name="T20" fmla="*/ 37 w 75"/>
                    <a:gd name="T21" fmla="*/ 1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" h="109">
                      <a:moveTo>
                        <a:pt x="37" y="109"/>
                      </a:moveTo>
                      <a:cubicBezTo>
                        <a:pt x="51" y="109"/>
                        <a:pt x="75" y="56"/>
                        <a:pt x="75" y="38"/>
                      </a:cubicBezTo>
                      <a:cubicBezTo>
                        <a:pt x="75" y="17"/>
                        <a:pt x="58" y="0"/>
                        <a:pt x="37" y="0"/>
                      </a:cubicBezTo>
                      <a:cubicBezTo>
                        <a:pt x="17" y="0"/>
                        <a:pt x="0" y="17"/>
                        <a:pt x="0" y="38"/>
                      </a:cubicBezTo>
                      <a:cubicBezTo>
                        <a:pt x="0" y="53"/>
                        <a:pt x="10" y="74"/>
                        <a:pt x="14" y="81"/>
                      </a:cubicBezTo>
                      <a:cubicBezTo>
                        <a:pt x="23" y="99"/>
                        <a:pt x="31" y="109"/>
                        <a:pt x="37" y="109"/>
                      </a:cubicBezTo>
                      <a:close/>
                      <a:moveTo>
                        <a:pt x="37" y="10"/>
                      </a:moveTo>
                      <a:cubicBezTo>
                        <a:pt x="52" y="10"/>
                        <a:pt x="65" y="22"/>
                        <a:pt x="65" y="38"/>
                      </a:cubicBezTo>
                      <a:cubicBezTo>
                        <a:pt x="65" y="55"/>
                        <a:pt x="45" y="93"/>
                        <a:pt x="37" y="98"/>
                      </a:cubicBezTo>
                      <a:cubicBezTo>
                        <a:pt x="30" y="93"/>
                        <a:pt x="10" y="56"/>
                        <a:pt x="10" y="38"/>
                      </a:cubicBezTo>
                      <a:cubicBezTo>
                        <a:pt x="10" y="22"/>
                        <a:pt x="22" y="10"/>
                        <a:pt x="37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1" name="îsḷiďé">
                  <a:extLst>
                    <a:ext uri="{FF2B5EF4-FFF2-40B4-BE49-F238E27FC236}">
                      <a16:creationId xmlns:a16="http://schemas.microsoft.com/office/drawing/2014/main" xmlns="" id="{0D0BA631-6B0C-418A-80CB-CA563701170D}"/>
                    </a:ext>
                  </a:extLst>
                </p:cNvPr>
                <p:cNvSpPr/>
                <p:nvPr/>
              </p:nvSpPr>
              <p:spPr bwMode="auto">
                <a:xfrm>
                  <a:off x="7056835" y="4667665"/>
                  <a:ext cx="131936" cy="137143"/>
                </a:xfrm>
                <a:custGeom>
                  <a:avLst/>
                  <a:gdLst>
                    <a:gd name="T0" fmla="*/ 37 w 37"/>
                    <a:gd name="T1" fmla="*/ 19 h 38"/>
                    <a:gd name="T2" fmla="*/ 18 w 37"/>
                    <a:gd name="T3" fmla="*/ 0 h 38"/>
                    <a:gd name="T4" fmla="*/ 0 w 37"/>
                    <a:gd name="T5" fmla="*/ 19 h 38"/>
                    <a:gd name="T6" fmla="*/ 18 w 37"/>
                    <a:gd name="T7" fmla="*/ 38 h 38"/>
                    <a:gd name="T8" fmla="*/ 37 w 37"/>
                    <a:gd name="T9" fmla="*/ 19 h 38"/>
                    <a:gd name="T10" fmla="*/ 5 w 37"/>
                    <a:gd name="T11" fmla="*/ 19 h 38"/>
                    <a:gd name="T12" fmla="*/ 18 w 37"/>
                    <a:gd name="T13" fmla="*/ 5 h 38"/>
                    <a:gd name="T14" fmla="*/ 32 w 37"/>
                    <a:gd name="T15" fmla="*/ 19 h 38"/>
                    <a:gd name="T16" fmla="*/ 18 w 37"/>
                    <a:gd name="T17" fmla="*/ 33 h 38"/>
                    <a:gd name="T18" fmla="*/ 5 w 37"/>
                    <a:gd name="T19" fmla="*/ 19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" h="38">
                      <a:moveTo>
                        <a:pt x="37" y="19"/>
                      </a:moveTo>
                      <a:cubicBezTo>
                        <a:pt x="37" y="9"/>
                        <a:pt x="29" y="0"/>
                        <a:pt x="18" y="0"/>
                      </a:cubicBez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30"/>
                        <a:pt x="8" y="38"/>
                        <a:pt x="18" y="38"/>
                      </a:cubicBezTo>
                      <a:cubicBezTo>
                        <a:pt x="29" y="38"/>
                        <a:pt x="37" y="30"/>
                        <a:pt x="37" y="19"/>
                      </a:cubicBezTo>
                      <a:close/>
                      <a:moveTo>
                        <a:pt x="5" y="19"/>
                      </a:moveTo>
                      <a:cubicBezTo>
                        <a:pt x="5" y="11"/>
                        <a:pt x="11" y="5"/>
                        <a:pt x="18" y="5"/>
                      </a:cubicBezTo>
                      <a:cubicBezTo>
                        <a:pt x="26" y="5"/>
                        <a:pt x="32" y="11"/>
                        <a:pt x="32" y="19"/>
                      </a:cubicBezTo>
                      <a:cubicBezTo>
                        <a:pt x="32" y="27"/>
                        <a:pt x="26" y="33"/>
                        <a:pt x="18" y="33"/>
                      </a:cubicBezTo>
                      <a:cubicBezTo>
                        <a:pt x="11" y="33"/>
                        <a:pt x="5" y="27"/>
                        <a:pt x="5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2" name="îšḷîḍe">
                  <a:extLst>
                    <a:ext uri="{FF2B5EF4-FFF2-40B4-BE49-F238E27FC236}">
                      <a16:creationId xmlns:a16="http://schemas.microsoft.com/office/drawing/2014/main" xmlns="" id="{8829E629-0186-4E99-ACAC-256D3FFC9081}"/>
                    </a:ext>
                  </a:extLst>
                </p:cNvPr>
                <p:cNvSpPr/>
                <p:nvPr/>
              </p:nvSpPr>
              <p:spPr bwMode="auto">
                <a:xfrm>
                  <a:off x="6829419" y="4750993"/>
                  <a:ext cx="590238" cy="442678"/>
                </a:xfrm>
                <a:custGeom>
                  <a:avLst/>
                  <a:gdLst>
                    <a:gd name="T0" fmla="*/ 162 w 164"/>
                    <a:gd name="T1" fmla="*/ 2 h 123"/>
                    <a:gd name="T2" fmla="*/ 157 w 164"/>
                    <a:gd name="T3" fmla="*/ 1 h 123"/>
                    <a:gd name="T4" fmla="*/ 124 w 164"/>
                    <a:gd name="T5" fmla="*/ 9 h 123"/>
                    <a:gd name="T6" fmla="*/ 120 w 164"/>
                    <a:gd name="T7" fmla="*/ 16 h 123"/>
                    <a:gd name="T8" fmla="*/ 127 w 164"/>
                    <a:gd name="T9" fmla="*/ 19 h 123"/>
                    <a:gd name="T10" fmla="*/ 153 w 164"/>
                    <a:gd name="T11" fmla="*/ 13 h 123"/>
                    <a:gd name="T12" fmla="*/ 153 w 164"/>
                    <a:gd name="T13" fmla="*/ 102 h 123"/>
                    <a:gd name="T14" fmla="*/ 112 w 164"/>
                    <a:gd name="T15" fmla="*/ 112 h 123"/>
                    <a:gd name="T16" fmla="*/ 112 w 164"/>
                    <a:gd name="T17" fmla="*/ 49 h 123"/>
                    <a:gd name="T18" fmla="*/ 109 w 164"/>
                    <a:gd name="T19" fmla="*/ 46 h 123"/>
                    <a:gd name="T20" fmla="*/ 107 w 164"/>
                    <a:gd name="T21" fmla="*/ 49 h 123"/>
                    <a:gd name="T22" fmla="*/ 107 w 164"/>
                    <a:gd name="T23" fmla="*/ 111 h 123"/>
                    <a:gd name="T24" fmla="*/ 55 w 164"/>
                    <a:gd name="T25" fmla="*/ 94 h 123"/>
                    <a:gd name="T26" fmla="*/ 55 w 164"/>
                    <a:gd name="T27" fmla="*/ 49 h 123"/>
                    <a:gd name="T28" fmla="*/ 53 w 164"/>
                    <a:gd name="T29" fmla="*/ 46 h 123"/>
                    <a:gd name="T30" fmla="*/ 50 w 164"/>
                    <a:gd name="T31" fmla="*/ 49 h 123"/>
                    <a:gd name="T32" fmla="*/ 50 w 164"/>
                    <a:gd name="T33" fmla="*/ 94 h 123"/>
                    <a:gd name="T34" fmla="*/ 11 w 164"/>
                    <a:gd name="T35" fmla="*/ 110 h 123"/>
                    <a:gd name="T36" fmla="*/ 11 w 164"/>
                    <a:gd name="T37" fmla="*/ 21 h 123"/>
                    <a:gd name="T38" fmla="*/ 37 w 164"/>
                    <a:gd name="T39" fmla="*/ 10 h 123"/>
                    <a:gd name="T40" fmla="*/ 40 w 164"/>
                    <a:gd name="T41" fmla="*/ 4 h 123"/>
                    <a:gd name="T42" fmla="*/ 33 w 164"/>
                    <a:gd name="T43" fmla="*/ 1 h 123"/>
                    <a:gd name="T44" fmla="*/ 4 w 164"/>
                    <a:gd name="T45" fmla="*/ 13 h 123"/>
                    <a:gd name="T46" fmla="*/ 0 w 164"/>
                    <a:gd name="T47" fmla="*/ 18 h 123"/>
                    <a:gd name="T48" fmla="*/ 0 w 164"/>
                    <a:gd name="T49" fmla="*/ 118 h 123"/>
                    <a:gd name="T50" fmla="*/ 3 w 164"/>
                    <a:gd name="T51" fmla="*/ 122 h 123"/>
                    <a:gd name="T52" fmla="*/ 6 w 164"/>
                    <a:gd name="T53" fmla="*/ 123 h 123"/>
                    <a:gd name="T54" fmla="*/ 7 w 164"/>
                    <a:gd name="T55" fmla="*/ 123 h 123"/>
                    <a:gd name="T56" fmla="*/ 53 w 164"/>
                    <a:gd name="T57" fmla="*/ 104 h 123"/>
                    <a:gd name="T58" fmla="*/ 108 w 164"/>
                    <a:gd name="T59" fmla="*/ 122 h 123"/>
                    <a:gd name="T60" fmla="*/ 111 w 164"/>
                    <a:gd name="T61" fmla="*/ 123 h 123"/>
                    <a:gd name="T62" fmla="*/ 160 w 164"/>
                    <a:gd name="T63" fmla="*/ 111 h 123"/>
                    <a:gd name="T64" fmla="*/ 164 w 164"/>
                    <a:gd name="T65" fmla="*/ 106 h 123"/>
                    <a:gd name="T66" fmla="*/ 164 w 164"/>
                    <a:gd name="T67" fmla="*/ 6 h 123"/>
                    <a:gd name="T68" fmla="*/ 162 w 164"/>
                    <a:gd name="T69" fmla="*/ 2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4" h="123">
                      <a:moveTo>
                        <a:pt x="162" y="2"/>
                      </a:moveTo>
                      <a:cubicBezTo>
                        <a:pt x="160" y="1"/>
                        <a:pt x="159" y="1"/>
                        <a:pt x="157" y="1"/>
                      </a:cubicBezTo>
                      <a:cubicBezTo>
                        <a:pt x="124" y="9"/>
                        <a:pt x="124" y="9"/>
                        <a:pt x="124" y="9"/>
                      </a:cubicBezTo>
                      <a:cubicBezTo>
                        <a:pt x="121" y="10"/>
                        <a:pt x="120" y="13"/>
                        <a:pt x="120" y="16"/>
                      </a:cubicBezTo>
                      <a:cubicBezTo>
                        <a:pt x="121" y="18"/>
                        <a:pt x="124" y="20"/>
                        <a:pt x="127" y="19"/>
                      </a:cubicBezTo>
                      <a:cubicBezTo>
                        <a:pt x="153" y="13"/>
                        <a:pt x="153" y="13"/>
                        <a:pt x="153" y="13"/>
                      </a:cubicBezTo>
                      <a:cubicBezTo>
                        <a:pt x="153" y="102"/>
                        <a:pt x="153" y="102"/>
                        <a:pt x="153" y="102"/>
                      </a:cubicBezTo>
                      <a:cubicBezTo>
                        <a:pt x="112" y="112"/>
                        <a:pt x="112" y="112"/>
                        <a:pt x="112" y="112"/>
                      </a:cubicBezTo>
                      <a:cubicBezTo>
                        <a:pt x="112" y="49"/>
                        <a:pt x="112" y="49"/>
                        <a:pt x="112" y="49"/>
                      </a:cubicBezTo>
                      <a:cubicBezTo>
                        <a:pt x="112" y="47"/>
                        <a:pt x="111" y="46"/>
                        <a:pt x="109" y="46"/>
                      </a:cubicBezTo>
                      <a:cubicBezTo>
                        <a:pt x="108" y="46"/>
                        <a:pt x="107" y="47"/>
                        <a:pt x="107" y="49"/>
                      </a:cubicBezTo>
                      <a:cubicBezTo>
                        <a:pt x="107" y="111"/>
                        <a:pt x="107" y="111"/>
                        <a:pt x="107" y="111"/>
                      </a:cubicBezTo>
                      <a:cubicBezTo>
                        <a:pt x="55" y="94"/>
                        <a:pt x="55" y="94"/>
                        <a:pt x="55" y="94"/>
                      </a:cubicBezTo>
                      <a:cubicBezTo>
                        <a:pt x="55" y="49"/>
                        <a:pt x="55" y="49"/>
                        <a:pt x="55" y="49"/>
                      </a:cubicBezTo>
                      <a:cubicBezTo>
                        <a:pt x="55" y="47"/>
                        <a:pt x="54" y="46"/>
                        <a:pt x="53" y="46"/>
                      </a:cubicBezTo>
                      <a:cubicBezTo>
                        <a:pt x="51" y="46"/>
                        <a:pt x="50" y="47"/>
                        <a:pt x="50" y="49"/>
                      </a:cubicBezTo>
                      <a:cubicBezTo>
                        <a:pt x="50" y="94"/>
                        <a:pt x="50" y="94"/>
                        <a:pt x="50" y="94"/>
                      </a:cubicBezTo>
                      <a:cubicBezTo>
                        <a:pt x="11" y="110"/>
                        <a:pt x="11" y="110"/>
                        <a:pt x="11" y="110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40" y="9"/>
                        <a:pt x="41" y="6"/>
                        <a:pt x="40" y="4"/>
                      </a:cubicBezTo>
                      <a:cubicBezTo>
                        <a:pt x="39" y="1"/>
                        <a:pt x="36" y="0"/>
                        <a:pt x="33" y="1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2" y="14"/>
                        <a:pt x="0" y="16"/>
                        <a:pt x="0" y="18"/>
                      </a:cubicBezTo>
                      <a:cubicBezTo>
                        <a:pt x="0" y="118"/>
                        <a:pt x="0" y="118"/>
                        <a:pt x="0" y="118"/>
                      </a:cubicBezTo>
                      <a:cubicBezTo>
                        <a:pt x="0" y="120"/>
                        <a:pt x="1" y="121"/>
                        <a:pt x="3" y="122"/>
                      </a:cubicBezTo>
                      <a:cubicBezTo>
                        <a:pt x="4" y="123"/>
                        <a:pt x="5" y="123"/>
                        <a:pt x="6" y="123"/>
                      </a:cubicBezTo>
                      <a:cubicBezTo>
                        <a:pt x="6" y="123"/>
                        <a:pt x="7" y="123"/>
                        <a:pt x="7" y="123"/>
                      </a:cubicBezTo>
                      <a:cubicBezTo>
                        <a:pt x="53" y="104"/>
                        <a:pt x="53" y="104"/>
                        <a:pt x="53" y="104"/>
                      </a:cubicBezTo>
                      <a:cubicBezTo>
                        <a:pt x="108" y="122"/>
                        <a:pt x="108" y="122"/>
                        <a:pt x="108" y="122"/>
                      </a:cubicBezTo>
                      <a:cubicBezTo>
                        <a:pt x="109" y="123"/>
                        <a:pt x="110" y="123"/>
                        <a:pt x="111" y="123"/>
                      </a:cubicBezTo>
                      <a:cubicBezTo>
                        <a:pt x="160" y="111"/>
                        <a:pt x="160" y="111"/>
                        <a:pt x="160" y="111"/>
                      </a:cubicBezTo>
                      <a:cubicBezTo>
                        <a:pt x="162" y="111"/>
                        <a:pt x="164" y="109"/>
                        <a:pt x="164" y="106"/>
                      </a:cubicBezTo>
                      <a:cubicBezTo>
                        <a:pt x="164" y="6"/>
                        <a:pt x="164" y="6"/>
                        <a:pt x="164" y="6"/>
                      </a:cubicBezTo>
                      <a:cubicBezTo>
                        <a:pt x="164" y="5"/>
                        <a:pt x="163" y="3"/>
                        <a:pt x="16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64" name="ïşļîḍê">
                <a:extLst>
                  <a:ext uri="{FF2B5EF4-FFF2-40B4-BE49-F238E27FC236}">
                    <a16:creationId xmlns:a16="http://schemas.microsoft.com/office/drawing/2014/main" xmlns="" id="{D585ED59-DE02-4FA1-A97C-1AF2B45747FB}"/>
                  </a:ext>
                </a:extLst>
              </p:cNvPr>
              <p:cNvSpPr/>
              <p:nvPr/>
            </p:nvSpPr>
            <p:spPr bwMode="auto">
              <a:xfrm>
                <a:off x="8170618" y="4646785"/>
                <a:ext cx="340385" cy="406096"/>
              </a:xfrm>
              <a:custGeom>
                <a:avLst/>
                <a:gdLst>
                  <a:gd name="T0" fmla="*/ 90 w 125"/>
                  <a:gd name="T1" fmla="*/ 149 h 149"/>
                  <a:gd name="T2" fmla="*/ 0 w 125"/>
                  <a:gd name="T3" fmla="*/ 40 h 149"/>
                  <a:gd name="T4" fmla="*/ 36 w 125"/>
                  <a:gd name="T5" fmla="*/ 0 h 149"/>
                  <a:gd name="T6" fmla="*/ 40 w 125"/>
                  <a:gd name="T7" fmla="*/ 0 h 149"/>
                  <a:gd name="T8" fmla="*/ 63 w 125"/>
                  <a:gd name="T9" fmla="*/ 34 h 149"/>
                  <a:gd name="T10" fmla="*/ 48 w 125"/>
                  <a:gd name="T11" fmla="*/ 52 h 149"/>
                  <a:gd name="T12" fmla="*/ 45 w 125"/>
                  <a:gd name="T13" fmla="*/ 53 h 149"/>
                  <a:gd name="T14" fmla="*/ 42 w 125"/>
                  <a:gd name="T15" fmla="*/ 57 h 149"/>
                  <a:gd name="T16" fmla="*/ 68 w 125"/>
                  <a:gd name="T17" fmla="*/ 99 h 149"/>
                  <a:gd name="T18" fmla="*/ 71 w 125"/>
                  <a:gd name="T19" fmla="*/ 101 h 149"/>
                  <a:gd name="T20" fmla="*/ 78 w 125"/>
                  <a:gd name="T21" fmla="*/ 98 h 149"/>
                  <a:gd name="T22" fmla="*/ 81 w 125"/>
                  <a:gd name="T23" fmla="*/ 96 h 149"/>
                  <a:gd name="T24" fmla="*/ 82 w 125"/>
                  <a:gd name="T25" fmla="*/ 96 h 149"/>
                  <a:gd name="T26" fmla="*/ 92 w 125"/>
                  <a:gd name="T27" fmla="*/ 93 h 149"/>
                  <a:gd name="T28" fmla="*/ 94 w 125"/>
                  <a:gd name="T29" fmla="*/ 93 h 149"/>
                  <a:gd name="T30" fmla="*/ 124 w 125"/>
                  <a:gd name="T31" fmla="*/ 121 h 149"/>
                  <a:gd name="T32" fmla="*/ 119 w 125"/>
                  <a:gd name="T33" fmla="*/ 137 h 149"/>
                  <a:gd name="T34" fmla="*/ 90 w 125"/>
                  <a:gd name="T35" fmla="*/ 149 h 149"/>
                  <a:gd name="T36" fmla="*/ 36 w 125"/>
                  <a:gd name="T37" fmla="*/ 10 h 149"/>
                  <a:gd name="T38" fmla="*/ 10 w 125"/>
                  <a:gd name="T39" fmla="*/ 40 h 149"/>
                  <a:gd name="T40" fmla="*/ 90 w 125"/>
                  <a:gd name="T41" fmla="*/ 139 h 149"/>
                  <a:gd name="T42" fmla="*/ 111 w 125"/>
                  <a:gd name="T43" fmla="*/ 131 h 149"/>
                  <a:gd name="T44" fmla="*/ 114 w 125"/>
                  <a:gd name="T45" fmla="*/ 123 h 149"/>
                  <a:gd name="T46" fmla="*/ 93 w 125"/>
                  <a:gd name="T47" fmla="*/ 103 h 149"/>
                  <a:gd name="T48" fmla="*/ 92 w 125"/>
                  <a:gd name="T49" fmla="*/ 102 h 149"/>
                  <a:gd name="T50" fmla="*/ 86 w 125"/>
                  <a:gd name="T51" fmla="*/ 105 h 149"/>
                  <a:gd name="T52" fmla="*/ 86 w 125"/>
                  <a:gd name="T53" fmla="*/ 105 h 149"/>
                  <a:gd name="T54" fmla="*/ 83 w 125"/>
                  <a:gd name="T55" fmla="*/ 106 h 149"/>
                  <a:gd name="T56" fmla="*/ 71 w 125"/>
                  <a:gd name="T57" fmla="*/ 111 h 149"/>
                  <a:gd name="T58" fmla="*/ 61 w 125"/>
                  <a:gd name="T59" fmla="*/ 107 h 149"/>
                  <a:gd name="T60" fmla="*/ 32 w 125"/>
                  <a:gd name="T61" fmla="*/ 59 h 149"/>
                  <a:gd name="T62" fmla="*/ 41 w 125"/>
                  <a:gd name="T63" fmla="*/ 45 h 149"/>
                  <a:gd name="T64" fmla="*/ 44 w 125"/>
                  <a:gd name="T65" fmla="*/ 43 h 149"/>
                  <a:gd name="T66" fmla="*/ 53 w 125"/>
                  <a:gd name="T67" fmla="*/ 34 h 149"/>
                  <a:gd name="T68" fmla="*/ 39 w 125"/>
                  <a:gd name="T69" fmla="*/ 10 h 149"/>
                  <a:gd name="T70" fmla="*/ 36 w 125"/>
                  <a:gd name="T71" fmla="*/ 1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5" h="149">
                    <a:moveTo>
                      <a:pt x="90" y="149"/>
                    </a:moveTo>
                    <a:cubicBezTo>
                      <a:pt x="45" y="149"/>
                      <a:pt x="0" y="74"/>
                      <a:pt x="0" y="40"/>
                    </a:cubicBezTo>
                    <a:cubicBezTo>
                      <a:pt x="0" y="8"/>
                      <a:pt x="22" y="0"/>
                      <a:pt x="36" y="0"/>
                    </a:cubicBezTo>
                    <a:cubicBezTo>
                      <a:pt x="37" y="0"/>
                      <a:pt x="39" y="0"/>
                      <a:pt x="40" y="0"/>
                    </a:cubicBezTo>
                    <a:cubicBezTo>
                      <a:pt x="54" y="2"/>
                      <a:pt x="63" y="25"/>
                      <a:pt x="63" y="34"/>
                    </a:cubicBezTo>
                    <a:cubicBezTo>
                      <a:pt x="63" y="45"/>
                      <a:pt x="56" y="48"/>
                      <a:pt x="48" y="52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3" y="54"/>
                      <a:pt x="42" y="56"/>
                      <a:pt x="42" y="57"/>
                    </a:cubicBezTo>
                    <a:cubicBezTo>
                      <a:pt x="44" y="73"/>
                      <a:pt x="53" y="86"/>
                      <a:pt x="68" y="99"/>
                    </a:cubicBezTo>
                    <a:cubicBezTo>
                      <a:pt x="70" y="101"/>
                      <a:pt x="71" y="101"/>
                      <a:pt x="71" y="101"/>
                    </a:cubicBezTo>
                    <a:cubicBezTo>
                      <a:pt x="73" y="101"/>
                      <a:pt x="76" y="99"/>
                      <a:pt x="78" y="98"/>
                    </a:cubicBezTo>
                    <a:cubicBezTo>
                      <a:pt x="79" y="97"/>
                      <a:pt x="80" y="97"/>
                      <a:pt x="81" y="96"/>
                    </a:cubicBezTo>
                    <a:cubicBezTo>
                      <a:pt x="82" y="96"/>
                      <a:pt x="82" y="96"/>
                      <a:pt x="82" y="96"/>
                    </a:cubicBezTo>
                    <a:cubicBezTo>
                      <a:pt x="85" y="94"/>
                      <a:pt x="88" y="93"/>
                      <a:pt x="92" y="93"/>
                    </a:cubicBezTo>
                    <a:cubicBezTo>
                      <a:pt x="93" y="93"/>
                      <a:pt x="93" y="93"/>
                      <a:pt x="94" y="93"/>
                    </a:cubicBezTo>
                    <a:cubicBezTo>
                      <a:pt x="103" y="93"/>
                      <a:pt x="121" y="107"/>
                      <a:pt x="124" y="121"/>
                    </a:cubicBezTo>
                    <a:cubicBezTo>
                      <a:pt x="125" y="125"/>
                      <a:pt x="123" y="132"/>
                      <a:pt x="119" y="137"/>
                    </a:cubicBezTo>
                    <a:cubicBezTo>
                      <a:pt x="115" y="141"/>
                      <a:pt x="107" y="149"/>
                      <a:pt x="90" y="149"/>
                    </a:cubicBezTo>
                    <a:close/>
                    <a:moveTo>
                      <a:pt x="36" y="10"/>
                    </a:moveTo>
                    <a:cubicBezTo>
                      <a:pt x="31" y="10"/>
                      <a:pt x="10" y="11"/>
                      <a:pt x="10" y="40"/>
                    </a:cubicBezTo>
                    <a:cubicBezTo>
                      <a:pt x="10" y="69"/>
                      <a:pt x="52" y="139"/>
                      <a:pt x="90" y="139"/>
                    </a:cubicBezTo>
                    <a:cubicBezTo>
                      <a:pt x="103" y="139"/>
                      <a:pt x="109" y="134"/>
                      <a:pt x="111" y="131"/>
                    </a:cubicBezTo>
                    <a:cubicBezTo>
                      <a:pt x="114" y="127"/>
                      <a:pt x="114" y="124"/>
                      <a:pt x="114" y="123"/>
                    </a:cubicBezTo>
                    <a:cubicBezTo>
                      <a:pt x="112" y="113"/>
                      <a:pt x="98" y="103"/>
                      <a:pt x="93" y="103"/>
                    </a:cubicBezTo>
                    <a:cubicBezTo>
                      <a:pt x="93" y="102"/>
                      <a:pt x="92" y="102"/>
                      <a:pt x="92" y="102"/>
                    </a:cubicBezTo>
                    <a:cubicBezTo>
                      <a:pt x="90" y="102"/>
                      <a:pt x="90" y="103"/>
                      <a:pt x="86" y="105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85" y="105"/>
                      <a:pt x="84" y="106"/>
                      <a:pt x="83" y="106"/>
                    </a:cubicBezTo>
                    <a:cubicBezTo>
                      <a:pt x="80" y="108"/>
                      <a:pt x="76" y="111"/>
                      <a:pt x="71" y="111"/>
                    </a:cubicBezTo>
                    <a:cubicBezTo>
                      <a:pt x="68" y="111"/>
                      <a:pt x="64" y="109"/>
                      <a:pt x="61" y="107"/>
                    </a:cubicBezTo>
                    <a:cubicBezTo>
                      <a:pt x="44" y="92"/>
                      <a:pt x="35" y="77"/>
                      <a:pt x="32" y="59"/>
                    </a:cubicBezTo>
                    <a:cubicBezTo>
                      <a:pt x="30" y="52"/>
                      <a:pt x="37" y="47"/>
                      <a:pt x="41" y="45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51" y="39"/>
                      <a:pt x="53" y="38"/>
                      <a:pt x="53" y="34"/>
                    </a:cubicBezTo>
                    <a:cubicBezTo>
                      <a:pt x="53" y="29"/>
                      <a:pt x="46" y="11"/>
                      <a:pt x="39" y="10"/>
                    </a:cubicBezTo>
                    <a:cubicBezTo>
                      <a:pt x="38" y="10"/>
                      <a:pt x="37" y="10"/>
                      <a:pt x="36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65" name="íṡḷiḑe">
                <a:extLst>
                  <a:ext uri="{FF2B5EF4-FFF2-40B4-BE49-F238E27FC236}">
                    <a16:creationId xmlns:a16="http://schemas.microsoft.com/office/drawing/2014/main" xmlns="" id="{639D81A7-5313-488E-B351-140263499A75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955213" y="4946429"/>
                <a:ext cx="289130" cy="256275"/>
                <a:chOff x="9070589" y="5113816"/>
                <a:chExt cx="381919" cy="33851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56" name="îşliḋé">
                  <a:extLst>
                    <a:ext uri="{FF2B5EF4-FFF2-40B4-BE49-F238E27FC236}">
                      <a16:creationId xmlns:a16="http://schemas.microsoft.com/office/drawing/2014/main" xmlns="" id="{B2087B3B-76B5-4E98-BD83-9931275556BC}"/>
                    </a:ext>
                  </a:extLst>
                </p:cNvPr>
                <p:cNvSpPr/>
                <p:nvPr/>
              </p:nvSpPr>
              <p:spPr bwMode="auto">
                <a:xfrm>
                  <a:off x="9070589" y="5113816"/>
                  <a:ext cx="381919" cy="338519"/>
                </a:xfrm>
                <a:custGeom>
                  <a:avLst/>
                  <a:gdLst>
                    <a:gd name="T0" fmla="*/ 83 w 106"/>
                    <a:gd name="T1" fmla="*/ 94 h 94"/>
                    <a:gd name="T2" fmla="*/ 81 w 106"/>
                    <a:gd name="T3" fmla="*/ 94 h 94"/>
                    <a:gd name="T4" fmla="*/ 68 w 106"/>
                    <a:gd name="T5" fmla="*/ 86 h 94"/>
                    <a:gd name="T6" fmla="*/ 50 w 106"/>
                    <a:gd name="T7" fmla="*/ 88 h 94"/>
                    <a:gd name="T8" fmla="*/ 0 w 106"/>
                    <a:gd name="T9" fmla="*/ 45 h 94"/>
                    <a:gd name="T10" fmla="*/ 50 w 106"/>
                    <a:gd name="T11" fmla="*/ 0 h 94"/>
                    <a:gd name="T12" fmla="*/ 106 w 106"/>
                    <a:gd name="T13" fmla="*/ 44 h 94"/>
                    <a:gd name="T14" fmla="*/ 86 w 106"/>
                    <a:gd name="T15" fmla="*/ 78 h 94"/>
                    <a:gd name="T16" fmla="*/ 86 w 106"/>
                    <a:gd name="T17" fmla="*/ 90 h 94"/>
                    <a:gd name="T18" fmla="*/ 87 w 106"/>
                    <a:gd name="T19" fmla="*/ 90 h 94"/>
                    <a:gd name="T20" fmla="*/ 83 w 106"/>
                    <a:gd name="T21" fmla="*/ 94 h 94"/>
                    <a:gd name="T22" fmla="*/ 83 w 106"/>
                    <a:gd name="T23" fmla="*/ 94 h 94"/>
                    <a:gd name="T24" fmla="*/ 68 w 106"/>
                    <a:gd name="T25" fmla="*/ 78 h 94"/>
                    <a:gd name="T26" fmla="*/ 70 w 106"/>
                    <a:gd name="T27" fmla="*/ 79 h 94"/>
                    <a:gd name="T28" fmla="*/ 79 w 106"/>
                    <a:gd name="T29" fmla="*/ 84 h 94"/>
                    <a:gd name="T30" fmla="*/ 79 w 106"/>
                    <a:gd name="T31" fmla="*/ 76 h 94"/>
                    <a:gd name="T32" fmla="*/ 81 w 106"/>
                    <a:gd name="T33" fmla="*/ 73 h 94"/>
                    <a:gd name="T34" fmla="*/ 98 w 106"/>
                    <a:gd name="T35" fmla="*/ 44 h 94"/>
                    <a:gd name="T36" fmla="*/ 50 w 106"/>
                    <a:gd name="T37" fmla="*/ 8 h 94"/>
                    <a:gd name="T38" fmla="*/ 8 w 106"/>
                    <a:gd name="T39" fmla="*/ 45 h 94"/>
                    <a:gd name="T40" fmla="*/ 50 w 106"/>
                    <a:gd name="T41" fmla="*/ 81 h 94"/>
                    <a:gd name="T42" fmla="*/ 67 w 106"/>
                    <a:gd name="T43" fmla="*/ 78 h 94"/>
                    <a:gd name="T44" fmla="*/ 68 w 106"/>
                    <a:gd name="T45" fmla="*/ 78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6" h="94">
                      <a:moveTo>
                        <a:pt x="83" y="94"/>
                      </a:moveTo>
                      <a:cubicBezTo>
                        <a:pt x="82" y="94"/>
                        <a:pt x="81" y="94"/>
                        <a:pt x="81" y="94"/>
                      </a:cubicBezTo>
                      <a:cubicBezTo>
                        <a:pt x="68" y="86"/>
                        <a:pt x="68" y="86"/>
                        <a:pt x="68" y="86"/>
                      </a:cubicBezTo>
                      <a:cubicBezTo>
                        <a:pt x="62" y="88"/>
                        <a:pt x="56" y="88"/>
                        <a:pt x="50" y="88"/>
                      </a:cubicBezTo>
                      <a:cubicBezTo>
                        <a:pt x="21" y="88"/>
                        <a:pt x="0" y="70"/>
                        <a:pt x="0" y="45"/>
                      </a:cubicBezTo>
                      <a:cubicBezTo>
                        <a:pt x="0" y="19"/>
                        <a:pt x="21" y="0"/>
                        <a:pt x="50" y="0"/>
                      </a:cubicBezTo>
                      <a:cubicBezTo>
                        <a:pt x="82" y="0"/>
                        <a:pt x="106" y="20"/>
                        <a:pt x="106" y="44"/>
                      </a:cubicBezTo>
                      <a:cubicBezTo>
                        <a:pt x="106" y="58"/>
                        <a:pt x="99" y="70"/>
                        <a:pt x="86" y="78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86" y="90"/>
                        <a:pt x="87" y="90"/>
                        <a:pt x="87" y="90"/>
                      </a:cubicBezTo>
                      <a:cubicBezTo>
                        <a:pt x="87" y="93"/>
                        <a:pt x="85" y="94"/>
                        <a:pt x="83" y="94"/>
                      </a:cubicBezTo>
                      <a:cubicBezTo>
                        <a:pt x="83" y="94"/>
                        <a:pt x="83" y="94"/>
                        <a:pt x="83" y="94"/>
                      </a:cubicBezTo>
                      <a:close/>
                      <a:moveTo>
                        <a:pt x="68" y="78"/>
                      </a:moveTo>
                      <a:cubicBezTo>
                        <a:pt x="69" y="78"/>
                        <a:pt x="70" y="79"/>
                        <a:pt x="70" y="79"/>
                      </a:cubicBezTo>
                      <a:cubicBezTo>
                        <a:pt x="79" y="84"/>
                        <a:pt x="79" y="84"/>
                        <a:pt x="79" y="84"/>
                      </a:cubicBezTo>
                      <a:cubicBezTo>
                        <a:pt x="79" y="76"/>
                        <a:pt x="79" y="76"/>
                        <a:pt x="79" y="76"/>
                      </a:cubicBezTo>
                      <a:cubicBezTo>
                        <a:pt x="79" y="75"/>
                        <a:pt x="79" y="73"/>
                        <a:pt x="81" y="73"/>
                      </a:cubicBezTo>
                      <a:cubicBezTo>
                        <a:pt x="92" y="66"/>
                        <a:pt x="98" y="55"/>
                        <a:pt x="98" y="44"/>
                      </a:cubicBezTo>
                      <a:cubicBezTo>
                        <a:pt x="98" y="24"/>
                        <a:pt x="77" y="8"/>
                        <a:pt x="50" y="8"/>
                      </a:cubicBezTo>
                      <a:cubicBezTo>
                        <a:pt x="25" y="8"/>
                        <a:pt x="8" y="23"/>
                        <a:pt x="8" y="45"/>
                      </a:cubicBezTo>
                      <a:cubicBezTo>
                        <a:pt x="8" y="66"/>
                        <a:pt x="25" y="81"/>
                        <a:pt x="50" y="81"/>
                      </a:cubicBezTo>
                      <a:cubicBezTo>
                        <a:pt x="56" y="81"/>
                        <a:pt x="62" y="80"/>
                        <a:pt x="67" y="78"/>
                      </a:cubicBezTo>
                      <a:cubicBezTo>
                        <a:pt x="68" y="78"/>
                        <a:pt x="68" y="78"/>
                        <a:pt x="6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7" name="iṣlîdê">
                  <a:extLst>
                    <a:ext uri="{FF2B5EF4-FFF2-40B4-BE49-F238E27FC236}">
                      <a16:creationId xmlns:a16="http://schemas.microsoft.com/office/drawing/2014/main" xmlns="" id="{0D9E9F61-861D-4AD5-8D10-7E649CE13140}"/>
                    </a:ext>
                  </a:extLst>
                </p:cNvPr>
                <p:cNvSpPr/>
                <p:nvPr/>
              </p:nvSpPr>
              <p:spPr bwMode="auto">
                <a:xfrm>
                  <a:off x="9146973" y="5247488"/>
                  <a:ext cx="60759" cy="60759"/>
                </a:xfrm>
                <a:custGeom>
                  <a:avLst/>
                  <a:gdLst>
                    <a:gd name="T0" fmla="*/ 9 w 17"/>
                    <a:gd name="T1" fmla="*/ 17 h 17"/>
                    <a:gd name="T2" fmla="*/ 0 w 17"/>
                    <a:gd name="T3" fmla="*/ 9 h 17"/>
                    <a:gd name="T4" fmla="*/ 9 w 17"/>
                    <a:gd name="T5" fmla="*/ 0 h 17"/>
                    <a:gd name="T6" fmla="*/ 17 w 17"/>
                    <a:gd name="T7" fmla="*/ 9 h 17"/>
                    <a:gd name="T8" fmla="*/ 9 w 17"/>
                    <a:gd name="T9" fmla="*/ 17 h 17"/>
                    <a:gd name="T10" fmla="*/ 9 w 17"/>
                    <a:gd name="T11" fmla="*/ 4 h 17"/>
                    <a:gd name="T12" fmla="*/ 4 w 17"/>
                    <a:gd name="T13" fmla="*/ 9 h 17"/>
                    <a:gd name="T14" fmla="*/ 9 w 17"/>
                    <a:gd name="T15" fmla="*/ 13 h 17"/>
                    <a:gd name="T16" fmla="*/ 13 w 17"/>
                    <a:gd name="T17" fmla="*/ 9 h 17"/>
                    <a:gd name="T18" fmla="*/ 9 w 17"/>
                    <a:gd name="T19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7">
                      <a:moveTo>
                        <a:pt x="9" y="17"/>
                      </a:moveTo>
                      <a:cubicBezTo>
                        <a:pt x="4" y="17"/>
                        <a:pt x="0" y="13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" y="0"/>
                        <a:pt x="17" y="4"/>
                        <a:pt x="17" y="9"/>
                      </a:cubicBezTo>
                      <a:cubicBezTo>
                        <a:pt x="17" y="13"/>
                        <a:pt x="13" y="17"/>
                        <a:pt x="9" y="17"/>
                      </a:cubicBezTo>
                      <a:close/>
                      <a:moveTo>
                        <a:pt x="9" y="4"/>
                      </a:moveTo>
                      <a:cubicBezTo>
                        <a:pt x="6" y="4"/>
                        <a:pt x="4" y="6"/>
                        <a:pt x="4" y="9"/>
                      </a:cubicBezTo>
                      <a:cubicBezTo>
                        <a:pt x="4" y="11"/>
                        <a:pt x="6" y="13"/>
                        <a:pt x="9" y="13"/>
                      </a:cubicBezTo>
                      <a:cubicBezTo>
                        <a:pt x="11" y="13"/>
                        <a:pt x="13" y="11"/>
                        <a:pt x="13" y="9"/>
                      </a:cubicBezTo>
                      <a:cubicBezTo>
                        <a:pt x="13" y="6"/>
                        <a:pt x="11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8" name="iṣ1idè">
                  <a:extLst>
                    <a:ext uri="{FF2B5EF4-FFF2-40B4-BE49-F238E27FC236}">
                      <a16:creationId xmlns:a16="http://schemas.microsoft.com/office/drawing/2014/main" xmlns="" id="{2D34F269-211F-4217-B447-32C8AA7EC3CC}"/>
                    </a:ext>
                  </a:extLst>
                </p:cNvPr>
                <p:cNvSpPr/>
                <p:nvPr/>
              </p:nvSpPr>
              <p:spPr bwMode="auto">
                <a:xfrm>
                  <a:off x="9225093" y="5247488"/>
                  <a:ext cx="62496" cy="60759"/>
                </a:xfrm>
                <a:custGeom>
                  <a:avLst/>
                  <a:gdLst>
                    <a:gd name="T0" fmla="*/ 9 w 17"/>
                    <a:gd name="T1" fmla="*/ 17 h 17"/>
                    <a:gd name="T2" fmla="*/ 0 w 17"/>
                    <a:gd name="T3" fmla="*/ 9 h 17"/>
                    <a:gd name="T4" fmla="*/ 9 w 17"/>
                    <a:gd name="T5" fmla="*/ 0 h 17"/>
                    <a:gd name="T6" fmla="*/ 17 w 17"/>
                    <a:gd name="T7" fmla="*/ 9 h 17"/>
                    <a:gd name="T8" fmla="*/ 9 w 17"/>
                    <a:gd name="T9" fmla="*/ 17 h 17"/>
                    <a:gd name="T10" fmla="*/ 9 w 17"/>
                    <a:gd name="T11" fmla="*/ 4 h 17"/>
                    <a:gd name="T12" fmla="*/ 4 w 17"/>
                    <a:gd name="T13" fmla="*/ 9 h 17"/>
                    <a:gd name="T14" fmla="*/ 9 w 17"/>
                    <a:gd name="T15" fmla="*/ 13 h 17"/>
                    <a:gd name="T16" fmla="*/ 13 w 17"/>
                    <a:gd name="T17" fmla="*/ 9 h 17"/>
                    <a:gd name="T18" fmla="*/ 9 w 17"/>
                    <a:gd name="T19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7">
                      <a:moveTo>
                        <a:pt x="9" y="17"/>
                      </a:moveTo>
                      <a:cubicBezTo>
                        <a:pt x="4" y="17"/>
                        <a:pt x="0" y="13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" y="0"/>
                        <a:pt x="17" y="4"/>
                        <a:pt x="17" y="9"/>
                      </a:cubicBezTo>
                      <a:cubicBezTo>
                        <a:pt x="17" y="13"/>
                        <a:pt x="13" y="17"/>
                        <a:pt x="9" y="17"/>
                      </a:cubicBezTo>
                      <a:close/>
                      <a:moveTo>
                        <a:pt x="9" y="4"/>
                      </a:moveTo>
                      <a:cubicBezTo>
                        <a:pt x="6" y="4"/>
                        <a:pt x="4" y="6"/>
                        <a:pt x="4" y="9"/>
                      </a:cubicBezTo>
                      <a:cubicBezTo>
                        <a:pt x="4" y="11"/>
                        <a:pt x="6" y="13"/>
                        <a:pt x="9" y="13"/>
                      </a:cubicBezTo>
                      <a:cubicBezTo>
                        <a:pt x="11" y="13"/>
                        <a:pt x="13" y="11"/>
                        <a:pt x="13" y="9"/>
                      </a:cubicBezTo>
                      <a:cubicBezTo>
                        <a:pt x="13" y="6"/>
                        <a:pt x="11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9" name="ïslïḍê">
                  <a:extLst>
                    <a:ext uri="{FF2B5EF4-FFF2-40B4-BE49-F238E27FC236}">
                      <a16:creationId xmlns:a16="http://schemas.microsoft.com/office/drawing/2014/main" xmlns="" id="{23083BEC-2545-4A52-BEC3-44F7ACD10A15}"/>
                    </a:ext>
                  </a:extLst>
                </p:cNvPr>
                <p:cNvSpPr/>
                <p:nvPr/>
              </p:nvSpPr>
              <p:spPr bwMode="auto">
                <a:xfrm>
                  <a:off x="9304948" y="5247488"/>
                  <a:ext cx="60759" cy="60759"/>
                </a:xfrm>
                <a:custGeom>
                  <a:avLst/>
                  <a:gdLst>
                    <a:gd name="T0" fmla="*/ 9 w 17"/>
                    <a:gd name="T1" fmla="*/ 17 h 17"/>
                    <a:gd name="T2" fmla="*/ 0 w 17"/>
                    <a:gd name="T3" fmla="*/ 9 h 17"/>
                    <a:gd name="T4" fmla="*/ 9 w 17"/>
                    <a:gd name="T5" fmla="*/ 0 h 17"/>
                    <a:gd name="T6" fmla="*/ 17 w 17"/>
                    <a:gd name="T7" fmla="*/ 9 h 17"/>
                    <a:gd name="T8" fmla="*/ 9 w 17"/>
                    <a:gd name="T9" fmla="*/ 17 h 17"/>
                    <a:gd name="T10" fmla="*/ 9 w 17"/>
                    <a:gd name="T11" fmla="*/ 4 h 17"/>
                    <a:gd name="T12" fmla="*/ 4 w 17"/>
                    <a:gd name="T13" fmla="*/ 9 h 17"/>
                    <a:gd name="T14" fmla="*/ 9 w 17"/>
                    <a:gd name="T15" fmla="*/ 13 h 17"/>
                    <a:gd name="T16" fmla="*/ 13 w 17"/>
                    <a:gd name="T17" fmla="*/ 9 h 17"/>
                    <a:gd name="T18" fmla="*/ 9 w 17"/>
                    <a:gd name="T19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7">
                      <a:moveTo>
                        <a:pt x="9" y="17"/>
                      </a:moveTo>
                      <a:cubicBezTo>
                        <a:pt x="4" y="17"/>
                        <a:pt x="0" y="13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" y="0"/>
                        <a:pt x="17" y="4"/>
                        <a:pt x="17" y="9"/>
                      </a:cubicBezTo>
                      <a:cubicBezTo>
                        <a:pt x="17" y="13"/>
                        <a:pt x="13" y="17"/>
                        <a:pt x="9" y="17"/>
                      </a:cubicBezTo>
                      <a:close/>
                      <a:moveTo>
                        <a:pt x="9" y="4"/>
                      </a:moveTo>
                      <a:cubicBezTo>
                        <a:pt x="6" y="4"/>
                        <a:pt x="4" y="6"/>
                        <a:pt x="4" y="9"/>
                      </a:cubicBezTo>
                      <a:cubicBezTo>
                        <a:pt x="4" y="11"/>
                        <a:pt x="6" y="13"/>
                        <a:pt x="9" y="13"/>
                      </a:cubicBezTo>
                      <a:cubicBezTo>
                        <a:pt x="11" y="13"/>
                        <a:pt x="13" y="11"/>
                        <a:pt x="13" y="9"/>
                      </a:cubicBezTo>
                      <a:cubicBezTo>
                        <a:pt x="13" y="6"/>
                        <a:pt x="11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66" name="iŝḷïḑè">
                <a:extLst>
                  <a:ext uri="{FF2B5EF4-FFF2-40B4-BE49-F238E27FC236}">
                    <a16:creationId xmlns:a16="http://schemas.microsoft.com/office/drawing/2014/main" xmlns="" id="{2F82C5BC-554F-4420-A1FB-F83B17C9C3DF}"/>
                  </a:ext>
                </a:extLst>
              </p:cNvPr>
              <p:cNvSpPr/>
              <p:nvPr/>
            </p:nvSpPr>
            <p:spPr bwMode="auto">
              <a:xfrm>
                <a:off x="8960470" y="4529818"/>
                <a:ext cx="253646" cy="378498"/>
              </a:xfrm>
              <a:custGeom>
                <a:avLst/>
                <a:gdLst>
                  <a:gd name="T0" fmla="*/ 89 w 93"/>
                  <a:gd name="T1" fmla="*/ 24 h 139"/>
                  <a:gd name="T2" fmla="*/ 78 w 93"/>
                  <a:gd name="T3" fmla="*/ 24 h 139"/>
                  <a:gd name="T4" fmla="*/ 74 w 93"/>
                  <a:gd name="T5" fmla="*/ 28 h 139"/>
                  <a:gd name="T6" fmla="*/ 74 w 93"/>
                  <a:gd name="T7" fmla="*/ 37 h 139"/>
                  <a:gd name="T8" fmla="*/ 78 w 93"/>
                  <a:gd name="T9" fmla="*/ 42 h 139"/>
                  <a:gd name="T10" fmla="*/ 79 w 93"/>
                  <a:gd name="T11" fmla="*/ 42 h 139"/>
                  <a:gd name="T12" fmla="*/ 60 w 93"/>
                  <a:gd name="T13" fmla="*/ 65 h 139"/>
                  <a:gd name="T14" fmla="*/ 51 w 93"/>
                  <a:gd name="T15" fmla="*/ 70 h 139"/>
                  <a:gd name="T16" fmla="*/ 51 w 93"/>
                  <a:gd name="T17" fmla="*/ 25 h 139"/>
                  <a:gd name="T18" fmla="*/ 65 w 93"/>
                  <a:gd name="T19" fmla="*/ 25 h 139"/>
                  <a:gd name="T20" fmla="*/ 46 w 93"/>
                  <a:gd name="T21" fmla="*/ 0 h 139"/>
                  <a:gd name="T22" fmla="*/ 28 w 93"/>
                  <a:gd name="T23" fmla="*/ 25 h 139"/>
                  <a:gd name="T24" fmla="*/ 42 w 93"/>
                  <a:gd name="T25" fmla="*/ 25 h 139"/>
                  <a:gd name="T26" fmla="*/ 42 w 93"/>
                  <a:gd name="T27" fmla="*/ 87 h 139"/>
                  <a:gd name="T28" fmla="*/ 34 w 93"/>
                  <a:gd name="T29" fmla="*/ 82 h 139"/>
                  <a:gd name="T30" fmla="*/ 14 w 93"/>
                  <a:gd name="T31" fmla="*/ 60 h 139"/>
                  <a:gd name="T32" fmla="*/ 19 w 93"/>
                  <a:gd name="T33" fmla="*/ 54 h 139"/>
                  <a:gd name="T34" fmla="*/ 9 w 93"/>
                  <a:gd name="T35" fmla="*/ 47 h 139"/>
                  <a:gd name="T36" fmla="*/ 0 w 93"/>
                  <a:gd name="T37" fmla="*/ 54 h 139"/>
                  <a:gd name="T38" fmla="*/ 5 w 93"/>
                  <a:gd name="T39" fmla="*/ 60 h 139"/>
                  <a:gd name="T40" fmla="*/ 30 w 93"/>
                  <a:gd name="T41" fmla="*/ 91 h 139"/>
                  <a:gd name="T42" fmla="*/ 42 w 93"/>
                  <a:gd name="T43" fmla="*/ 102 h 139"/>
                  <a:gd name="T44" fmla="*/ 42 w 93"/>
                  <a:gd name="T45" fmla="*/ 112 h 139"/>
                  <a:gd name="T46" fmla="*/ 33 w 93"/>
                  <a:gd name="T47" fmla="*/ 125 h 139"/>
                  <a:gd name="T48" fmla="*/ 46 w 93"/>
                  <a:gd name="T49" fmla="*/ 139 h 139"/>
                  <a:gd name="T50" fmla="*/ 60 w 93"/>
                  <a:gd name="T51" fmla="*/ 125 h 139"/>
                  <a:gd name="T52" fmla="*/ 51 w 93"/>
                  <a:gd name="T53" fmla="*/ 112 h 139"/>
                  <a:gd name="T54" fmla="*/ 51 w 93"/>
                  <a:gd name="T55" fmla="*/ 86 h 139"/>
                  <a:gd name="T56" fmla="*/ 64 w 93"/>
                  <a:gd name="T57" fmla="*/ 73 h 139"/>
                  <a:gd name="T58" fmla="*/ 88 w 93"/>
                  <a:gd name="T59" fmla="*/ 42 h 139"/>
                  <a:gd name="T60" fmla="*/ 89 w 93"/>
                  <a:gd name="T61" fmla="*/ 42 h 139"/>
                  <a:gd name="T62" fmla="*/ 93 w 93"/>
                  <a:gd name="T63" fmla="*/ 37 h 139"/>
                  <a:gd name="T64" fmla="*/ 93 w 93"/>
                  <a:gd name="T65" fmla="*/ 28 h 139"/>
                  <a:gd name="T66" fmla="*/ 89 w 93"/>
                  <a:gd name="T67" fmla="*/ 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3" h="139">
                    <a:moveTo>
                      <a:pt x="89" y="24"/>
                    </a:moveTo>
                    <a:cubicBezTo>
                      <a:pt x="78" y="24"/>
                      <a:pt x="78" y="24"/>
                      <a:pt x="78" y="24"/>
                    </a:cubicBezTo>
                    <a:cubicBezTo>
                      <a:pt x="76" y="24"/>
                      <a:pt x="74" y="26"/>
                      <a:pt x="74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40"/>
                      <a:pt x="76" y="42"/>
                      <a:pt x="78" y="42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55"/>
                      <a:pt x="70" y="60"/>
                      <a:pt x="60" y="65"/>
                    </a:cubicBezTo>
                    <a:cubicBezTo>
                      <a:pt x="57" y="67"/>
                      <a:pt x="54" y="68"/>
                      <a:pt x="51" y="70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65" y="25"/>
                      <a:pt x="65" y="25"/>
                      <a:pt x="65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39" y="85"/>
                      <a:pt x="37" y="84"/>
                      <a:pt x="34" y="82"/>
                    </a:cubicBezTo>
                    <a:cubicBezTo>
                      <a:pt x="25" y="77"/>
                      <a:pt x="16" y="72"/>
                      <a:pt x="14" y="60"/>
                    </a:cubicBezTo>
                    <a:cubicBezTo>
                      <a:pt x="17" y="58"/>
                      <a:pt x="19" y="56"/>
                      <a:pt x="19" y="54"/>
                    </a:cubicBezTo>
                    <a:cubicBezTo>
                      <a:pt x="19" y="50"/>
                      <a:pt x="14" y="47"/>
                      <a:pt x="9" y="47"/>
                    </a:cubicBezTo>
                    <a:cubicBezTo>
                      <a:pt x="4" y="47"/>
                      <a:pt x="0" y="50"/>
                      <a:pt x="0" y="54"/>
                    </a:cubicBezTo>
                    <a:cubicBezTo>
                      <a:pt x="0" y="56"/>
                      <a:pt x="2" y="59"/>
                      <a:pt x="5" y="60"/>
                    </a:cubicBezTo>
                    <a:cubicBezTo>
                      <a:pt x="6" y="78"/>
                      <a:pt x="20" y="85"/>
                      <a:pt x="30" y="91"/>
                    </a:cubicBezTo>
                    <a:cubicBezTo>
                      <a:pt x="37" y="95"/>
                      <a:pt x="42" y="97"/>
                      <a:pt x="42" y="102"/>
                    </a:cubicBezTo>
                    <a:cubicBezTo>
                      <a:pt x="42" y="112"/>
                      <a:pt x="42" y="112"/>
                      <a:pt x="42" y="112"/>
                    </a:cubicBezTo>
                    <a:cubicBezTo>
                      <a:pt x="36" y="114"/>
                      <a:pt x="33" y="119"/>
                      <a:pt x="33" y="125"/>
                    </a:cubicBezTo>
                    <a:cubicBezTo>
                      <a:pt x="33" y="133"/>
                      <a:pt x="39" y="139"/>
                      <a:pt x="46" y="139"/>
                    </a:cubicBezTo>
                    <a:cubicBezTo>
                      <a:pt x="54" y="139"/>
                      <a:pt x="60" y="133"/>
                      <a:pt x="60" y="125"/>
                    </a:cubicBezTo>
                    <a:cubicBezTo>
                      <a:pt x="60" y="119"/>
                      <a:pt x="56" y="114"/>
                      <a:pt x="51" y="112"/>
                    </a:cubicBezTo>
                    <a:cubicBezTo>
                      <a:pt x="51" y="86"/>
                      <a:pt x="51" y="86"/>
                      <a:pt x="51" y="86"/>
                    </a:cubicBezTo>
                    <a:cubicBezTo>
                      <a:pt x="51" y="81"/>
                      <a:pt x="56" y="78"/>
                      <a:pt x="64" y="73"/>
                    </a:cubicBezTo>
                    <a:cubicBezTo>
                      <a:pt x="75" y="67"/>
                      <a:pt x="88" y="60"/>
                      <a:pt x="88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91" y="42"/>
                      <a:pt x="93" y="40"/>
                      <a:pt x="93" y="37"/>
                    </a:cubicBezTo>
                    <a:cubicBezTo>
                      <a:pt x="93" y="28"/>
                      <a:pt x="93" y="28"/>
                      <a:pt x="93" y="28"/>
                    </a:cubicBezTo>
                    <a:cubicBezTo>
                      <a:pt x="93" y="26"/>
                      <a:pt x="91" y="24"/>
                      <a:pt x="89" y="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67" name="ïşlidé">
                <a:extLst>
                  <a:ext uri="{FF2B5EF4-FFF2-40B4-BE49-F238E27FC236}">
                    <a16:creationId xmlns:a16="http://schemas.microsoft.com/office/drawing/2014/main" xmlns="" id="{7ED40A32-F6F6-47A9-8695-DFDE8C074A40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955174" y="5728372"/>
                <a:ext cx="180048" cy="195820"/>
                <a:chOff x="9070589" y="6146733"/>
                <a:chExt cx="237831" cy="25866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41" name="îŝlïḍé">
                  <a:extLst>
                    <a:ext uri="{FF2B5EF4-FFF2-40B4-BE49-F238E27FC236}">
                      <a16:creationId xmlns:a16="http://schemas.microsoft.com/office/drawing/2014/main" xmlns="" id="{291E499A-7073-4508-BE8E-A96208C675BF}"/>
                    </a:ext>
                  </a:extLst>
                </p:cNvPr>
                <p:cNvSpPr/>
                <p:nvPr/>
              </p:nvSpPr>
              <p:spPr bwMode="auto">
                <a:xfrm>
                  <a:off x="9107045" y="6250893"/>
                  <a:ext cx="29511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2" name="iṡḻide">
                  <a:extLst>
                    <a:ext uri="{FF2B5EF4-FFF2-40B4-BE49-F238E27FC236}">
                      <a16:creationId xmlns:a16="http://schemas.microsoft.com/office/drawing/2014/main" xmlns="" id="{DB33609B-A296-4619-8D05-9028A2817400}"/>
                    </a:ext>
                  </a:extLst>
                </p:cNvPr>
                <p:cNvSpPr/>
                <p:nvPr/>
              </p:nvSpPr>
              <p:spPr bwMode="auto">
                <a:xfrm>
                  <a:off x="9107045" y="6297765"/>
                  <a:ext cx="29511" cy="2603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3" name="íSḷïḑé">
                  <a:extLst>
                    <a:ext uri="{FF2B5EF4-FFF2-40B4-BE49-F238E27FC236}">
                      <a16:creationId xmlns:a16="http://schemas.microsoft.com/office/drawing/2014/main" xmlns="" id="{E7332830-854C-433F-8ECC-F69C911347BD}"/>
                    </a:ext>
                  </a:extLst>
                </p:cNvPr>
                <p:cNvSpPr/>
                <p:nvPr/>
              </p:nvSpPr>
              <p:spPr bwMode="auto">
                <a:xfrm>
                  <a:off x="9107045" y="6341165"/>
                  <a:ext cx="29511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4" name="ïšḻiďe">
                  <a:extLst>
                    <a:ext uri="{FF2B5EF4-FFF2-40B4-BE49-F238E27FC236}">
                      <a16:creationId xmlns:a16="http://schemas.microsoft.com/office/drawing/2014/main" xmlns="" id="{DC3A065C-A123-4AAF-9242-8E13E923C150}"/>
                    </a:ext>
                  </a:extLst>
                </p:cNvPr>
                <p:cNvSpPr/>
                <p:nvPr/>
              </p:nvSpPr>
              <p:spPr bwMode="auto">
                <a:xfrm>
                  <a:off x="9153917" y="6250893"/>
                  <a:ext cx="29511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5" name="îşļíďé">
                  <a:extLst>
                    <a:ext uri="{FF2B5EF4-FFF2-40B4-BE49-F238E27FC236}">
                      <a16:creationId xmlns:a16="http://schemas.microsoft.com/office/drawing/2014/main" xmlns="" id="{D8AC5313-D710-4C81-AED0-608570E4D125}"/>
                    </a:ext>
                  </a:extLst>
                </p:cNvPr>
                <p:cNvSpPr/>
                <p:nvPr/>
              </p:nvSpPr>
              <p:spPr bwMode="auto">
                <a:xfrm>
                  <a:off x="9153917" y="6297765"/>
                  <a:ext cx="29511" cy="2603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6" name="ïṡ1ïďè">
                  <a:extLst>
                    <a:ext uri="{FF2B5EF4-FFF2-40B4-BE49-F238E27FC236}">
                      <a16:creationId xmlns:a16="http://schemas.microsoft.com/office/drawing/2014/main" xmlns="" id="{B22CD7A3-B3C2-4C24-A9DA-2CC36F1609E1}"/>
                    </a:ext>
                  </a:extLst>
                </p:cNvPr>
                <p:cNvSpPr/>
                <p:nvPr/>
              </p:nvSpPr>
              <p:spPr bwMode="auto">
                <a:xfrm>
                  <a:off x="9153917" y="6341165"/>
                  <a:ext cx="29511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7" name="îSlíḓé">
                  <a:extLst>
                    <a:ext uri="{FF2B5EF4-FFF2-40B4-BE49-F238E27FC236}">
                      <a16:creationId xmlns:a16="http://schemas.microsoft.com/office/drawing/2014/main" xmlns="" id="{BB323B53-ADD7-4409-8984-0003FDED1246}"/>
                    </a:ext>
                  </a:extLst>
                </p:cNvPr>
                <p:cNvSpPr/>
                <p:nvPr/>
              </p:nvSpPr>
              <p:spPr bwMode="auto">
                <a:xfrm>
                  <a:off x="9200789" y="6250893"/>
                  <a:ext cx="24304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8" name="îŝ1iḋè">
                  <a:extLst>
                    <a:ext uri="{FF2B5EF4-FFF2-40B4-BE49-F238E27FC236}">
                      <a16:creationId xmlns:a16="http://schemas.microsoft.com/office/drawing/2014/main" xmlns="" id="{946A9276-4891-4D20-B620-5D2DFC390EBF}"/>
                    </a:ext>
                  </a:extLst>
                </p:cNvPr>
                <p:cNvSpPr/>
                <p:nvPr/>
              </p:nvSpPr>
              <p:spPr bwMode="auto">
                <a:xfrm>
                  <a:off x="9200789" y="6297765"/>
                  <a:ext cx="24304" cy="2603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9" name="i$liďé">
                  <a:extLst>
                    <a:ext uri="{FF2B5EF4-FFF2-40B4-BE49-F238E27FC236}">
                      <a16:creationId xmlns:a16="http://schemas.microsoft.com/office/drawing/2014/main" xmlns="" id="{5477754D-2386-4318-9AE3-D65ED228E69E}"/>
                    </a:ext>
                  </a:extLst>
                </p:cNvPr>
                <p:cNvSpPr/>
                <p:nvPr/>
              </p:nvSpPr>
              <p:spPr bwMode="auto">
                <a:xfrm>
                  <a:off x="9200789" y="6341165"/>
                  <a:ext cx="24304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0" name="íṥḻiḍé">
                  <a:extLst>
                    <a:ext uri="{FF2B5EF4-FFF2-40B4-BE49-F238E27FC236}">
                      <a16:creationId xmlns:a16="http://schemas.microsoft.com/office/drawing/2014/main" xmlns="" id="{817AFAE5-6A8D-46CE-9EB0-1ABE9E36EDF3}"/>
                    </a:ext>
                  </a:extLst>
                </p:cNvPr>
                <p:cNvSpPr/>
                <p:nvPr/>
              </p:nvSpPr>
              <p:spPr bwMode="auto">
                <a:xfrm>
                  <a:off x="9244189" y="6250893"/>
                  <a:ext cx="27776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1" name="işľídé">
                  <a:extLst>
                    <a:ext uri="{FF2B5EF4-FFF2-40B4-BE49-F238E27FC236}">
                      <a16:creationId xmlns:a16="http://schemas.microsoft.com/office/drawing/2014/main" xmlns="" id="{E8FB3DDF-77E0-4EBB-A85C-38561B770693}"/>
                    </a:ext>
                  </a:extLst>
                </p:cNvPr>
                <p:cNvSpPr/>
                <p:nvPr/>
              </p:nvSpPr>
              <p:spPr bwMode="auto">
                <a:xfrm>
                  <a:off x="9244189" y="6297765"/>
                  <a:ext cx="27776" cy="2603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2" name="iṥ1íḍè">
                  <a:extLst>
                    <a:ext uri="{FF2B5EF4-FFF2-40B4-BE49-F238E27FC236}">
                      <a16:creationId xmlns:a16="http://schemas.microsoft.com/office/drawing/2014/main" xmlns="" id="{82C70C21-C07D-4C72-A8F8-37808B8C8187}"/>
                    </a:ext>
                  </a:extLst>
                </p:cNvPr>
                <p:cNvSpPr/>
                <p:nvPr/>
              </p:nvSpPr>
              <p:spPr bwMode="auto">
                <a:xfrm>
                  <a:off x="9244189" y="6341165"/>
                  <a:ext cx="27776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3" name="îṩ1íḑe">
                  <a:extLst>
                    <a:ext uri="{FF2B5EF4-FFF2-40B4-BE49-F238E27FC236}">
                      <a16:creationId xmlns:a16="http://schemas.microsoft.com/office/drawing/2014/main" xmlns="" id="{02340254-BAF9-475E-8484-8515ED0DD139}"/>
                    </a:ext>
                  </a:extLst>
                </p:cNvPr>
                <p:cNvSpPr/>
                <p:nvPr/>
              </p:nvSpPr>
              <p:spPr bwMode="auto">
                <a:xfrm>
                  <a:off x="9070589" y="6172774"/>
                  <a:ext cx="237831" cy="232623"/>
                </a:xfrm>
                <a:custGeom>
                  <a:avLst/>
                  <a:gdLst>
                    <a:gd name="T0" fmla="*/ 59 w 66"/>
                    <a:gd name="T1" fmla="*/ 0 h 65"/>
                    <a:gd name="T2" fmla="*/ 53 w 66"/>
                    <a:gd name="T3" fmla="*/ 0 h 65"/>
                    <a:gd name="T4" fmla="*/ 53 w 66"/>
                    <a:gd name="T5" fmla="*/ 11 h 65"/>
                    <a:gd name="T6" fmla="*/ 51 w 66"/>
                    <a:gd name="T7" fmla="*/ 13 h 65"/>
                    <a:gd name="T8" fmla="*/ 46 w 66"/>
                    <a:gd name="T9" fmla="*/ 13 h 65"/>
                    <a:gd name="T10" fmla="*/ 43 w 66"/>
                    <a:gd name="T11" fmla="*/ 11 h 65"/>
                    <a:gd name="T12" fmla="*/ 43 w 66"/>
                    <a:gd name="T13" fmla="*/ 0 h 65"/>
                    <a:gd name="T14" fmla="*/ 23 w 66"/>
                    <a:gd name="T15" fmla="*/ 0 h 65"/>
                    <a:gd name="T16" fmla="*/ 23 w 66"/>
                    <a:gd name="T17" fmla="*/ 11 h 65"/>
                    <a:gd name="T18" fmla="*/ 20 w 66"/>
                    <a:gd name="T19" fmla="*/ 13 h 65"/>
                    <a:gd name="T20" fmla="*/ 15 w 66"/>
                    <a:gd name="T21" fmla="*/ 13 h 65"/>
                    <a:gd name="T22" fmla="*/ 13 w 66"/>
                    <a:gd name="T23" fmla="*/ 11 h 65"/>
                    <a:gd name="T24" fmla="*/ 13 w 66"/>
                    <a:gd name="T25" fmla="*/ 0 h 65"/>
                    <a:gd name="T26" fmla="*/ 7 w 66"/>
                    <a:gd name="T27" fmla="*/ 0 h 65"/>
                    <a:gd name="T28" fmla="*/ 0 w 66"/>
                    <a:gd name="T29" fmla="*/ 8 h 65"/>
                    <a:gd name="T30" fmla="*/ 0 w 66"/>
                    <a:gd name="T31" fmla="*/ 13 h 65"/>
                    <a:gd name="T32" fmla="*/ 0 w 66"/>
                    <a:gd name="T33" fmla="*/ 16 h 65"/>
                    <a:gd name="T34" fmla="*/ 0 w 66"/>
                    <a:gd name="T35" fmla="*/ 18 h 65"/>
                    <a:gd name="T36" fmla="*/ 0 w 66"/>
                    <a:gd name="T37" fmla="*/ 58 h 65"/>
                    <a:gd name="T38" fmla="*/ 7 w 66"/>
                    <a:gd name="T39" fmla="*/ 65 h 65"/>
                    <a:gd name="T40" fmla="*/ 59 w 66"/>
                    <a:gd name="T41" fmla="*/ 65 h 65"/>
                    <a:gd name="T42" fmla="*/ 66 w 66"/>
                    <a:gd name="T43" fmla="*/ 58 h 65"/>
                    <a:gd name="T44" fmla="*/ 66 w 66"/>
                    <a:gd name="T45" fmla="*/ 18 h 65"/>
                    <a:gd name="T46" fmla="*/ 66 w 66"/>
                    <a:gd name="T47" fmla="*/ 16 h 65"/>
                    <a:gd name="T48" fmla="*/ 66 w 66"/>
                    <a:gd name="T49" fmla="*/ 13 h 65"/>
                    <a:gd name="T50" fmla="*/ 66 w 66"/>
                    <a:gd name="T51" fmla="*/ 8 h 65"/>
                    <a:gd name="T52" fmla="*/ 59 w 66"/>
                    <a:gd name="T53" fmla="*/ 0 h 65"/>
                    <a:gd name="T54" fmla="*/ 61 w 66"/>
                    <a:gd name="T55" fmla="*/ 58 h 65"/>
                    <a:gd name="T56" fmla="*/ 59 w 66"/>
                    <a:gd name="T57" fmla="*/ 60 h 65"/>
                    <a:gd name="T58" fmla="*/ 7 w 66"/>
                    <a:gd name="T59" fmla="*/ 60 h 65"/>
                    <a:gd name="T60" fmla="*/ 5 w 66"/>
                    <a:gd name="T61" fmla="*/ 58 h 65"/>
                    <a:gd name="T62" fmla="*/ 5 w 66"/>
                    <a:gd name="T63" fmla="*/ 18 h 65"/>
                    <a:gd name="T64" fmla="*/ 61 w 66"/>
                    <a:gd name="T65" fmla="*/ 18 h 65"/>
                    <a:gd name="T66" fmla="*/ 61 w 66"/>
                    <a:gd name="T67" fmla="*/ 58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66" h="65">
                      <a:moveTo>
                        <a:pt x="59" y="0"/>
                      </a:move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3" y="12"/>
                        <a:pt x="52" y="13"/>
                        <a:pt x="51" y="13"/>
                      </a:cubicBezTo>
                      <a:cubicBezTo>
                        <a:pt x="46" y="13"/>
                        <a:pt x="46" y="13"/>
                        <a:pt x="46" y="13"/>
                      </a:cubicBezTo>
                      <a:cubicBezTo>
                        <a:pt x="44" y="13"/>
                        <a:pt x="43" y="12"/>
                        <a:pt x="43" y="11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2"/>
                        <a:pt x="22" y="13"/>
                        <a:pt x="20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3"/>
                        <a:pt x="13" y="12"/>
                        <a:pt x="13" y="11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62"/>
                        <a:pt x="3" y="65"/>
                        <a:pt x="7" y="65"/>
                      </a:cubicBezTo>
                      <a:cubicBezTo>
                        <a:pt x="59" y="65"/>
                        <a:pt x="59" y="65"/>
                        <a:pt x="59" y="65"/>
                      </a:cubicBezTo>
                      <a:cubicBezTo>
                        <a:pt x="63" y="65"/>
                        <a:pt x="66" y="62"/>
                        <a:pt x="66" y="58"/>
                      </a:cubicBezTo>
                      <a:cubicBezTo>
                        <a:pt x="66" y="18"/>
                        <a:pt x="66" y="18"/>
                        <a:pt x="66" y="18"/>
                      </a:cubicBezTo>
                      <a:cubicBezTo>
                        <a:pt x="66" y="16"/>
                        <a:pt x="66" y="16"/>
                        <a:pt x="66" y="16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6" y="8"/>
                        <a:pt x="66" y="8"/>
                        <a:pt x="66" y="8"/>
                      </a:cubicBezTo>
                      <a:cubicBezTo>
                        <a:pt x="66" y="4"/>
                        <a:pt x="63" y="0"/>
                        <a:pt x="59" y="0"/>
                      </a:cubicBezTo>
                      <a:close/>
                      <a:moveTo>
                        <a:pt x="61" y="58"/>
                      </a:moveTo>
                      <a:cubicBezTo>
                        <a:pt x="61" y="59"/>
                        <a:pt x="60" y="60"/>
                        <a:pt x="59" y="60"/>
                      </a:cubicBezTo>
                      <a:cubicBezTo>
                        <a:pt x="7" y="60"/>
                        <a:pt x="7" y="60"/>
                        <a:pt x="7" y="60"/>
                      </a:cubicBezTo>
                      <a:cubicBezTo>
                        <a:pt x="6" y="60"/>
                        <a:pt x="5" y="59"/>
                        <a:pt x="5" y="5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lnTo>
                        <a:pt x="61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4" name="iṥļidê">
                  <a:extLst>
                    <a:ext uri="{FF2B5EF4-FFF2-40B4-BE49-F238E27FC236}">
                      <a16:creationId xmlns:a16="http://schemas.microsoft.com/office/drawing/2014/main" xmlns="" id="{0E00B214-B178-4C8E-8EAC-C91E4D4C5319}"/>
                    </a:ext>
                  </a:extLst>
                </p:cNvPr>
                <p:cNvSpPr/>
                <p:nvPr/>
              </p:nvSpPr>
              <p:spPr bwMode="auto">
                <a:xfrm>
                  <a:off x="9124405" y="6146733"/>
                  <a:ext cx="19095" cy="65968"/>
                </a:xfrm>
                <a:custGeom>
                  <a:avLst/>
                  <a:gdLst>
                    <a:gd name="T0" fmla="*/ 3 w 5"/>
                    <a:gd name="T1" fmla="*/ 18 h 18"/>
                    <a:gd name="T2" fmla="*/ 5 w 5"/>
                    <a:gd name="T3" fmla="*/ 15 h 18"/>
                    <a:gd name="T4" fmla="*/ 5 w 5"/>
                    <a:gd name="T5" fmla="*/ 2 h 18"/>
                    <a:gd name="T6" fmla="*/ 3 w 5"/>
                    <a:gd name="T7" fmla="*/ 0 h 18"/>
                    <a:gd name="T8" fmla="*/ 0 w 5"/>
                    <a:gd name="T9" fmla="*/ 2 h 18"/>
                    <a:gd name="T10" fmla="*/ 0 w 5"/>
                    <a:gd name="T11" fmla="*/ 15 h 18"/>
                    <a:gd name="T12" fmla="*/ 3 w 5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18">
                      <a:moveTo>
                        <a:pt x="3" y="18"/>
                      </a:moveTo>
                      <a:cubicBezTo>
                        <a:pt x="4" y="18"/>
                        <a:pt x="5" y="17"/>
                        <a:pt x="5" y="1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1" y="18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5" name="íşľíḑè">
                  <a:extLst>
                    <a:ext uri="{FF2B5EF4-FFF2-40B4-BE49-F238E27FC236}">
                      <a16:creationId xmlns:a16="http://schemas.microsoft.com/office/drawing/2014/main" xmlns="" id="{DB237065-B9A2-456E-A7A4-E7EDD2EDFD77}"/>
                    </a:ext>
                  </a:extLst>
                </p:cNvPr>
                <p:cNvSpPr/>
                <p:nvPr/>
              </p:nvSpPr>
              <p:spPr bwMode="auto">
                <a:xfrm>
                  <a:off x="9237245" y="6146733"/>
                  <a:ext cx="17360" cy="65968"/>
                </a:xfrm>
                <a:custGeom>
                  <a:avLst/>
                  <a:gdLst>
                    <a:gd name="T0" fmla="*/ 2 w 5"/>
                    <a:gd name="T1" fmla="*/ 18 h 18"/>
                    <a:gd name="T2" fmla="*/ 5 w 5"/>
                    <a:gd name="T3" fmla="*/ 15 h 18"/>
                    <a:gd name="T4" fmla="*/ 5 w 5"/>
                    <a:gd name="T5" fmla="*/ 2 h 18"/>
                    <a:gd name="T6" fmla="*/ 2 w 5"/>
                    <a:gd name="T7" fmla="*/ 0 h 18"/>
                    <a:gd name="T8" fmla="*/ 0 w 5"/>
                    <a:gd name="T9" fmla="*/ 2 h 18"/>
                    <a:gd name="T10" fmla="*/ 0 w 5"/>
                    <a:gd name="T11" fmla="*/ 15 h 18"/>
                    <a:gd name="T12" fmla="*/ 2 w 5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18">
                      <a:moveTo>
                        <a:pt x="2" y="18"/>
                      </a:moveTo>
                      <a:cubicBezTo>
                        <a:pt x="4" y="18"/>
                        <a:pt x="5" y="17"/>
                        <a:pt x="5" y="1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1" y="18"/>
                        <a:pt x="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68" name="îṡľîďè">
                <a:extLst>
                  <a:ext uri="{FF2B5EF4-FFF2-40B4-BE49-F238E27FC236}">
                    <a16:creationId xmlns:a16="http://schemas.microsoft.com/office/drawing/2014/main" xmlns="" id="{7C4E5ECB-4C8A-4ADB-84B8-66AA6E56AFB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287585" y="4432552"/>
                <a:ext cx="354842" cy="241817"/>
                <a:chOff x="8188704" y="4435042"/>
                <a:chExt cx="468719" cy="31942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38" name="îṣḷîḍê">
                  <a:extLst>
                    <a:ext uri="{FF2B5EF4-FFF2-40B4-BE49-F238E27FC236}">
                      <a16:creationId xmlns:a16="http://schemas.microsoft.com/office/drawing/2014/main" xmlns="" id="{EE4F00F9-5A53-425F-8ABE-26A9DB522345}"/>
                    </a:ext>
                  </a:extLst>
                </p:cNvPr>
                <p:cNvSpPr/>
                <p:nvPr/>
              </p:nvSpPr>
              <p:spPr bwMode="auto">
                <a:xfrm>
                  <a:off x="8193911" y="4435042"/>
                  <a:ext cx="460038" cy="201375"/>
                </a:xfrm>
                <a:custGeom>
                  <a:avLst/>
                  <a:gdLst>
                    <a:gd name="T0" fmla="*/ 64 w 128"/>
                    <a:gd name="T1" fmla="*/ 8 h 56"/>
                    <a:gd name="T2" fmla="*/ 120 w 128"/>
                    <a:gd name="T3" fmla="*/ 30 h 56"/>
                    <a:gd name="T4" fmla="*/ 64 w 128"/>
                    <a:gd name="T5" fmla="*/ 48 h 56"/>
                    <a:gd name="T6" fmla="*/ 8 w 128"/>
                    <a:gd name="T7" fmla="*/ 30 h 56"/>
                    <a:gd name="T8" fmla="*/ 64 w 128"/>
                    <a:gd name="T9" fmla="*/ 8 h 56"/>
                    <a:gd name="T10" fmla="*/ 64 w 128"/>
                    <a:gd name="T11" fmla="*/ 0 h 56"/>
                    <a:gd name="T12" fmla="*/ 61 w 128"/>
                    <a:gd name="T13" fmla="*/ 1 h 56"/>
                    <a:gd name="T14" fmla="*/ 5 w 128"/>
                    <a:gd name="T15" fmla="*/ 23 h 56"/>
                    <a:gd name="T16" fmla="*/ 0 w 128"/>
                    <a:gd name="T17" fmla="*/ 31 h 56"/>
                    <a:gd name="T18" fmla="*/ 5 w 128"/>
                    <a:gd name="T19" fmla="*/ 38 h 56"/>
                    <a:gd name="T20" fmla="*/ 62 w 128"/>
                    <a:gd name="T21" fmla="*/ 56 h 56"/>
                    <a:gd name="T22" fmla="*/ 64 w 128"/>
                    <a:gd name="T23" fmla="*/ 56 h 56"/>
                    <a:gd name="T24" fmla="*/ 66 w 128"/>
                    <a:gd name="T25" fmla="*/ 56 h 56"/>
                    <a:gd name="T26" fmla="*/ 123 w 128"/>
                    <a:gd name="T27" fmla="*/ 38 h 56"/>
                    <a:gd name="T28" fmla="*/ 128 w 128"/>
                    <a:gd name="T29" fmla="*/ 31 h 56"/>
                    <a:gd name="T30" fmla="*/ 123 w 128"/>
                    <a:gd name="T31" fmla="*/ 23 h 56"/>
                    <a:gd name="T32" fmla="*/ 67 w 128"/>
                    <a:gd name="T33" fmla="*/ 1 h 56"/>
                    <a:gd name="T34" fmla="*/ 64 w 128"/>
                    <a:gd name="T3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8" h="56">
                      <a:moveTo>
                        <a:pt x="64" y="8"/>
                      </a:moveTo>
                      <a:cubicBezTo>
                        <a:pt x="120" y="30"/>
                        <a:pt x="120" y="30"/>
                        <a:pt x="120" y="30"/>
                      </a:cubicBez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64" y="8"/>
                        <a:pt x="64" y="8"/>
                        <a:pt x="64" y="8"/>
                      </a:cubicBezTo>
                      <a:moveTo>
                        <a:pt x="64" y="0"/>
                      </a:moveTo>
                      <a:cubicBezTo>
                        <a:pt x="63" y="0"/>
                        <a:pt x="62" y="0"/>
                        <a:pt x="61" y="1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2" y="24"/>
                        <a:pt x="0" y="27"/>
                        <a:pt x="0" y="31"/>
                      </a:cubicBezTo>
                      <a:cubicBezTo>
                        <a:pt x="0" y="34"/>
                        <a:pt x="2" y="37"/>
                        <a:pt x="5" y="38"/>
                      </a:cubicBezTo>
                      <a:cubicBezTo>
                        <a:pt x="62" y="56"/>
                        <a:pt x="62" y="56"/>
                        <a:pt x="62" y="56"/>
                      </a:cubicBezTo>
                      <a:cubicBezTo>
                        <a:pt x="62" y="56"/>
                        <a:pt x="63" y="56"/>
                        <a:pt x="64" y="56"/>
                      </a:cubicBezTo>
                      <a:cubicBezTo>
                        <a:pt x="65" y="56"/>
                        <a:pt x="66" y="56"/>
                        <a:pt x="66" y="56"/>
                      </a:cubicBezTo>
                      <a:cubicBezTo>
                        <a:pt x="123" y="38"/>
                        <a:pt x="123" y="38"/>
                        <a:pt x="123" y="38"/>
                      </a:cubicBezTo>
                      <a:cubicBezTo>
                        <a:pt x="126" y="37"/>
                        <a:pt x="128" y="34"/>
                        <a:pt x="128" y="31"/>
                      </a:cubicBezTo>
                      <a:cubicBezTo>
                        <a:pt x="128" y="27"/>
                        <a:pt x="126" y="24"/>
                        <a:pt x="123" y="23"/>
                      </a:cubicBezTo>
                      <a:cubicBezTo>
                        <a:pt x="67" y="1"/>
                        <a:pt x="67" y="1"/>
                        <a:pt x="67" y="1"/>
                      </a:cubicBezTo>
                      <a:cubicBezTo>
                        <a:pt x="66" y="0"/>
                        <a:pt x="65" y="0"/>
                        <a:pt x="6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9" name="iśḷíďê">
                  <a:extLst>
                    <a:ext uri="{FF2B5EF4-FFF2-40B4-BE49-F238E27FC236}">
                      <a16:creationId xmlns:a16="http://schemas.microsoft.com/office/drawing/2014/main" xmlns="" id="{6018480B-FCC8-43F9-9215-D2DB83F89834}"/>
                    </a:ext>
                  </a:extLst>
                </p:cNvPr>
                <p:cNvSpPr/>
                <p:nvPr/>
              </p:nvSpPr>
              <p:spPr bwMode="auto">
                <a:xfrm>
                  <a:off x="8188704" y="4593018"/>
                  <a:ext cx="468719" cy="100688"/>
                </a:xfrm>
                <a:custGeom>
                  <a:avLst/>
                  <a:gdLst>
                    <a:gd name="T0" fmla="*/ 65 w 130"/>
                    <a:gd name="T1" fmla="*/ 28 h 28"/>
                    <a:gd name="T2" fmla="*/ 64 w 130"/>
                    <a:gd name="T3" fmla="*/ 28 h 28"/>
                    <a:gd name="T4" fmla="*/ 4 w 130"/>
                    <a:gd name="T5" fmla="*/ 8 h 28"/>
                    <a:gd name="T6" fmla="*/ 1 w 130"/>
                    <a:gd name="T7" fmla="*/ 3 h 28"/>
                    <a:gd name="T8" fmla="*/ 6 w 130"/>
                    <a:gd name="T9" fmla="*/ 1 h 28"/>
                    <a:gd name="T10" fmla="*/ 65 w 130"/>
                    <a:gd name="T11" fmla="*/ 20 h 28"/>
                    <a:gd name="T12" fmla="*/ 124 w 130"/>
                    <a:gd name="T13" fmla="*/ 1 h 28"/>
                    <a:gd name="T14" fmla="*/ 129 w 130"/>
                    <a:gd name="T15" fmla="*/ 3 h 28"/>
                    <a:gd name="T16" fmla="*/ 126 w 130"/>
                    <a:gd name="T17" fmla="*/ 8 h 28"/>
                    <a:gd name="T18" fmla="*/ 66 w 130"/>
                    <a:gd name="T19" fmla="*/ 28 h 28"/>
                    <a:gd name="T20" fmla="*/ 65 w 130"/>
                    <a:gd name="T21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0" h="28">
                      <a:moveTo>
                        <a:pt x="65" y="28"/>
                      </a:moveTo>
                      <a:cubicBezTo>
                        <a:pt x="65" y="28"/>
                        <a:pt x="64" y="28"/>
                        <a:pt x="64" y="2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1" y="8"/>
                        <a:pt x="0" y="5"/>
                        <a:pt x="1" y="3"/>
                      </a:cubicBezTo>
                      <a:cubicBezTo>
                        <a:pt x="2" y="1"/>
                        <a:pt x="4" y="0"/>
                        <a:pt x="6" y="1"/>
                      </a:cubicBezTo>
                      <a:cubicBezTo>
                        <a:pt x="65" y="20"/>
                        <a:pt x="65" y="20"/>
                        <a:pt x="65" y="20"/>
                      </a:cubicBezTo>
                      <a:cubicBezTo>
                        <a:pt x="124" y="1"/>
                        <a:pt x="124" y="1"/>
                        <a:pt x="124" y="1"/>
                      </a:cubicBezTo>
                      <a:cubicBezTo>
                        <a:pt x="126" y="0"/>
                        <a:pt x="128" y="1"/>
                        <a:pt x="129" y="3"/>
                      </a:cubicBezTo>
                      <a:cubicBezTo>
                        <a:pt x="130" y="5"/>
                        <a:pt x="129" y="8"/>
                        <a:pt x="126" y="8"/>
                      </a:cubicBezTo>
                      <a:cubicBezTo>
                        <a:pt x="66" y="28"/>
                        <a:pt x="66" y="28"/>
                        <a:pt x="66" y="28"/>
                      </a:cubicBezTo>
                      <a:cubicBezTo>
                        <a:pt x="66" y="28"/>
                        <a:pt x="65" y="28"/>
                        <a:pt x="6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0" name="íṧḷîḍè">
                  <a:extLst>
                    <a:ext uri="{FF2B5EF4-FFF2-40B4-BE49-F238E27FC236}">
                      <a16:creationId xmlns:a16="http://schemas.microsoft.com/office/drawing/2014/main" xmlns="" id="{B84CDC29-ED48-415C-867C-45C3B2D4E455}"/>
                    </a:ext>
                  </a:extLst>
                </p:cNvPr>
                <p:cNvSpPr/>
                <p:nvPr/>
              </p:nvSpPr>
              <p:spPr bwMode="auto">
                <a:xfrm>
                  <a:off x="8188704" y="4650305"/>
                  <a:ext cx="468719" cy="104160"/>
                </a:xfrm>
                <a:custGeom>
                  <a:avLst/>
                  <a:gdLst>
                    <a:gd name="T0" fmla="*/ 65 w 130"/>
                    <a:gd name="T1" fmla="*/ 29 h 29"/>
                    <a:gd name="T2" fmla="*/ 64 w 130"/>
                    <a:gd name="T3" fmla="*/ 28 h 29"/>
                    <a:gd name="T4" fmla="*/ 4 w 130"/>
                    <a:gd name="T5" fmla="*/ 8 h 29"/>
                    <a:gd name="T6" fmla="*/ 1 w 130"/>
                    <a:gd name="T7" fmla="*/ 3 h 29"/>
                    <a:gd name="T8" fmla="*/ 6 w 130"/>
                    <a:gd name="T9" fmla="*/ 1 h 29"/>
                    <a:gd name="T10" fmla="*/ 65 w 130"/>
                    <a:gd name="T11" fmla="*/ 20 h 29"/>
                    <a:gd name="T12" fmla="*/ 124 w 130"/>
                    <a:gd name="T13" fmla="*/ 1 h 29"/>
                    <a:gd name="T14" fmla="*/ 129 w 130"/>
                    <a:gd name="T15" fmla="*/ 3 h 29"/>
                    <a:gd name="T16" fmla="*/ 126 w 130"/>
                    <a:gd name="T17" fmla="*/ 8 h 29"/>
                    <a:gd name="T18" fmla="*/ 66 w 130"/>
                    <a:gd name="T19" fmla="*/ 28 h 29"/>
                    <a:gd name="T20" fmla="*/ 65 w 130"/>
                    <a:gd name="T21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0" h="29">
                      <a:moveTo>
                        <a:pt x="65" y="29"/>
                      </a:moveTo>
                      <a:cubicBezTo>
                        <a:pt x="65" y="29"/>
                        <a:pt x="64" y="28"/>
                        <a:pt x="64" y="2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1" y="8"/>
                        <a:pt x="0" y="5"/>
                        <a:pt x="1" y="3"/>
                      </a:cubicBezTo>
                      <a:cubicBezTo>
                        <a:pt x="2" y="1"/>
                        <a:pt x="4" y="0"/>
                        <a:pt x="6" y="1"/>
                      </a:cubicBezTo>
                      <a:cubicBezTo>
                        <a:pt x="65" y="20"/>
                        <a:pt x="65" y="20"/>
                        <a:pt x="65" y="20"/>
                      </a:cubicBezTo>
                      <a:cubicBezTo>
                        <a:pt x="124" y="1"/>
                        <a:pt x="124" y="1"/>
                        <a:pt x="124" y="1"/>
                      </a:cubicBezTo>
                      <a:cubicBezTo>
                        <a:pt x="126" y="0"/>
                        <a:pt x="128" y="1"/>
                        <a:pt x="129" y="3"/>
                      </a:cubicBezTo>
                      <a:cubicBezTo>
                        <a:pt x="130" y="5"/>
                        <a:pt x="129" y="8"/>
                        <a:pt x="126" y="8"/>
                      </a:cubicBezTo>
                      <a:cubicBezTo>
                        <a:pt x="66" y="28"/>
                        <a:pt x="66" y="28"/>
                        <a:pt x="66" y="28"/>
                      </a:cubicBezTo>
                      <a:cubicBezTo>
                        <a:pt x="66" y="28"/>
                        <a:pt x="65" y="29"/>
                        <a:pt x="6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69" name="îs1îďê">
                <a:extLst>
                  <a:ext uri="{FF2B5EF4-FFF2-40B4-BE49-F238E27FC236}">
                    <a16:creationId xmlns:a16="http://schemas.microsoft.com/office/drawing/2014/main" xmlns="" id="{497FBD5D-BBA1-4583-B000-34F906527679}"/>
                  </a:ext>
                </a:extLst>
              </p:cNvPr>
              <p:cNvSpPr/>
              <p:nvPr/>
            </p:nvSpPr>
            <p:spPr bwMode="auto">
              <a:xfrm>
                <a:off x="8037882" y="5445836"/>
                <a:ext cx="435009" cy="287815"/>
              </a:xfrm>
              <a:custGeom>
                <a:avLst/>
                <a:gdLst>
                  <a:gd name="T0" fmla="*/ 128 w 160"/>
                  <a:gd name="T1" fmla="*/ 43 h 106"/>
                  <a:gd name="T2" fmla="*/ 128 w 160"/>
                  <a:gd name="T3" fmla="*/ 43 h 106"/>
                  <a:gd name="T4" fmla="*/ 128 w 160"/>
                  <a:gd name="T5" fmla="*/ 42 h 106"/>
                  <a:gd name="T6" fmla="*/ 85 w 160"/>
                  <a:gd name="T7" fmla="*/ 0 h 106"/>
                  <a:gd name="T8" fmla="*/ 44 w 160"/>
                  <a:gd name="T9" fmla="*/ 32 h 106"/>
                  <a:gd name="T10" fmla="*/ 37 w 160"/>
                  <a:gd name="T11" fmla="*/ 32 h 106"/>
                  <a:gd name="T12" fmla="*/ 0 w 160"/>
                  <a:gd name="T13" fmla="*/ 69 h 106"/>
                  <a:gd name="T14" fmla="*/ 37 w 160"/>
                  <a:gd name="T15" fmla="*/ 106 h 106"/>
                  <a:gd name="T16" fmla="*/ 128 w 160"/>
                  <a:gd name="T17" fmla="*/ 106 h 106"/>
                  <a:gd name="T18" fmla="*/ 160 w 160"/>
                  <a:gd name="T19" fmla="*/ 74 h 106"/>
                  <a:gd name="T20" fmla="*/ 128 w 160"/>
                  <a:gd name="T21" fmla="*/ 43 h 106"/>
                  <a:gd name="T22" fmla="*/ 128 w 160"/>
                  <a:gd name="T23" fmla="*/ 96 h 106"/>
                  <a:gd name="T24" fmla="*/ 95 w 160"/>
                  <a:gd name="T25" fmla="*/ 96 h 106"/>
                  <a:gd name="T26" fmla="*/ 95 w 160"/>
                  <a:gd name="T27" fmla="*/ 77 h 106"/>
                  <a:gd name="T28" fmla="*/ 106 w 160"/>
                  <a:gd name="T29" fmla="*/ 77 h 106"/>
                  <a:gd name="T30" fmla="*/ 83 w 160"/>
                  <a:gd name="T31" fmla="*/ 48 h 106"/>
                  <a:gd name="T32" fmla="*/ 60 w 160"/>
                  <a:gd name="T33" fmla="*/ 77 h 106"/>
                  <a:gd name="T34" fmla="*/ 71 w 160"/>
                  <a:gd name="T35" fmla="*/ 77 h 106"/>
                  <a:gd name="T36" fmla="*/ 71 w 160"/>
                  <a:gd name="T37" fmla="*/ 96 h 106"/>
                  <a:gd name="T38" fmla="*/ 37 w 160"/>
                  <a:gd name="T39" fmla="*/ 96 h 106"/>
                  <a:gd name="T40" fmla="*/ 11 w 160"/>
                  <a:gd name="T41" fmla="*/ 69 h 106"/>
                  <a:gd name="T42" fmla="*/ 37 w 160"/>
                  <a:gd name="T43" fmla="*/ 42 h 106"/>
                  <a:gd name="T44" fmla="*/ 46 w 160"/>
                  <a:gd name="T45" fmla="*/ 44 h 106"/>
                  <a:gd name="T46" fmla="*/ 51 w 160"/>
                  <a:gd name="T47" fmla="*/ 44 h 106"/>
                  <a:gd name="T48" fmla="*/ 54 w 160"/>
                  <a:gd name="T49" fmla="*/ 40 h 106"/>
                  <a:gd name="T50" fmla="*/ 85 w 160"/>
                  <a:gd name="T51" fmla="*/ 11 h 106"/>
                  <a:gd name="T52" fmla="*/ 117 w 160"/>
                  <a:gd name="T53" fmla="*/ 42 h 106"/>
                  <a:gd name="T54" fmla="*/ 117 w 160"/>
                  <a:gd name="T55" fmla="*/ 48 h 106"/>
                  <a:gd name="T56" fmla="*/ 118 w 160"/>
                  <a:gd name="T57" fmla="*/ 52 h 106"/>
                  <a:gd name="T58" fmla="*/ 123 w 160"/>
                  <a:gd name="T59" fmla="*/ 54 h 106"/>
                  <a:gd name="T60" fmla="*/ 128 w 160"/>
                  <a:gd name="T61" fmla="*/ 53 h 106"/>
                  <a:gd name="T62" fmla="*/ 149 w 160"/>
                  <a:gd name="T63" fmla="*/ 74 h 106"/>
                  <a:gd name="T64" fmla="*/ 128 w 160"/>
                  <a:gd name="T65" fmla="*/ 9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06">
                    <a:moveTo>
                      <a:pt x="128" y="43"/>
                    </a:moveTo>
                    <a:cubicBezTo>
                      <a:pt x="128" y="43"/>
                      <a:pt x="128" y="43"/>
                      <a:pt x="128" y="43"/>
                    </a:cubicBezTo>
                    <a:cubicBezTo>
                      <a:pt x="128" y="43"/>
                      <a:pt x="128" y="43"/>
                      <a:pt x="128" y="42"/>
                    </a:cubicBezTo>
                    <a:cubicBezTo>
                      <a:pt x="128" y="19"/>
                      <a:pt x="109" y="0"/>
                      <a:pt x="85" y="0"/>
                    </a:cubicBezTo>
                    <a:cubicBezTo>
                      <a:pt x="65" y="0"/>
                      <a:pt x="48" y="14"/>
                      <a:pt x="44" y="32"/>
                    </a:cubicBezTo>
                    <a:cubicBezTo>
                      <a:pt x="42" y="32"/>
                      <a:pt x="40" y="32"/>
                      <a:pt x="37" y="32"/>
                    </a:cubicBezTo>
                    <a:cubicBezTo>
                      <a:pt x="17" y="32"/>
                      <a:pt x="0" y="49"/>
                      <a:pt x="0" y="69"/>
                    </a:cubicBezTo>
                    <a:cubicBezTo>
                      <a:pt x="0" y="90"/>
                      <a:pt x="17" y="106"/>
                      <a:pt x="37" y="106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45" y="106"/>
                      <a:pt x="160" y="92"/>
                      <a:pt x="160" y="74"/>
                    </a:cubicBezTo>
                    <a:cubicBezTo>
                      <a:pt x="160" y="57"/>
                      <a:pt x="145" y="43"/>
                      <a:pt x="128" y="43"/>
                    </a:cubicBezTo>
                    <a:close/>
                    <a:moveTo>
                      <a:pt x="128" y="96"/>
                    </a:move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77"/>
                      <a:pt x="95" y="77"/>
                      <a:pt x="95" y="77"/>
                    </a:cubicBezTo>
                    <a:cubicBezTo>
                      <a:pt x="106" y="77"/>
                      <a:pt x="106" y="77"/>
                      <a:pt x="106" y="77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37" y="96"/>
                      <a:pt x="37" y="96"/>
                      <a:pt x="37" y="96"/>
                    </a:cubicBezTo>
                    <a:cubicBezTo>
                      <a:pt x="23" y="96"/>
                      <a:pt x="11" y="84"/>
                      <a:pt x="11" y="69"/>
                    </a:cubicBezTo>
                    <a:cubicBezTo>
                      <a:pt x="11" y="54"/>
                      <a:pt x="23" y="42"/>
                      <a:pt x="37" y="42"/>
                    </a:cubicBezTo>
                    <a:cubicBezTo>
                      <a:pt x="40" y="42"/>
                      <a:pt x="43" y="43"/>
                      <a:pt x="46" y="44"/>
                    </a:cubicBezTo>
                    <a:cubicBezTo>
                      <a:pt x="48" y="45"/>
                      <a:pt x="50" y="45"/>
                      <a:pt x="51" y="44"/>
                    </a:cubicBezTo>
                    <a:cubicBezTo>
                      <a:pt x="52" y="43"/>
                      <a:pt x="53" y="41"/>
                      <a:pt x="54" y="40"/>
                    </a:cubicBezTo>
                    <a:cubicBezTo>
                      <a:pt x="55" y="23"/>
                      <a:pt x="69" y="11"/>
                      <a:pt x="85" y="11"/>
                    </a:cubicBezTo>
                    <a:cubicBezTo>
                      <a:pt x="103" y="11"/>
                      <a:pt x="117" y="25"/>
                      <a:pt x="117" y="42"/>
                    </a:cubicBezTo>
                    <a:cubicBezTo>
                      <a:pt x="117" y="44"/>
                      <a:pt x="117" y="46"/>
                      <a:pt x="117" y="48"/>
                    </a:cubicBezTo>
                    <a:cubicBezTo>
                      <a:pt x="116" y="49"/>
                      <a:pt x="117" y="51"/>
                      <a:pt x="118" y="52"/>
                    </a:cubicBezTo>
                    <a:cubicBezTo>
                      <a:pt x="120" y="54"/>
                      <a:pt x="121" y="54"/>
                      <a:pt x="123" y="54"/>
                    </a:cubicBezTo>
                    <a:cubicBezTo>
                      <a:pt x="125" y="53"/>
                      <a:pt x="126" y="53"/>
                      <a:pt x="128" y="53"/>
                    </a:cubicBezTo>
                    <a:cubicBezTo>
                      <a:pt x="140" y="53"/>
                      <a:pt x="149" y="63"/>
                      <a:pt x="149" y="74"/>
                    </a:cubicBezTo>
                    <a:cubicBezTo>
                      <a:pt x="149" y="86"/>
                      <a:pt x="140" y="96"/>
                      <a:pt x="128" y="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70" name="ïṣľïdé">
                <a:extLst>
                  <a:ext uri="{FF2B5EF4-FFF2-40B4-BE49-F238E27FC236}">
                    <a16:creationId xmlns:a16="http://schemas.microsoft.com/office/drawing/2014/main" xmlns="" id="{92B1C49A-CE25-4A0D-A269-37D244B926FB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441222" y="5491834"/>
                <a:ext cx="277301" cy="198448"/>
                <a:chOff x="7070723" y="5834254"/>
                <a:chExt cx="366294" cy="26213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35" name="ïşḻîďe">
                  <a:extLst>
                    <a:ext uri="{FF2B5EF4-FFF2-40B4-BE49-F238E27FC236}">
                      <a16:creationId xmlns:a16="http://schemas.microsoft.com/office/drawing/2014/main" xmlns="" id="{0190A213-DB72-4D22-9230-C7AE9DCAD550}"/>
                    </a:ext>
                  </a:extLst>
                </p:cNvPr>
                <p:cNvSpPr/>
                <p:nvPr/>
              </p:nvSpPr>
              <p:spPr bwMode="auto">
                <a:xfrm>
                  <a:off x="7070723" y="5858558"/>
                  <a:ext cx="157975" cy="210055"/>
                </a:xfrm>
                <a:custGeom>
                  <a:avLst/>
                  <a:gdLst>
                    <a:gd name="T0" fmla="*/ 40 w 44"/>
                    <a:gd name="T1" fmla="*/ 51 h 58"/>
                    <a:gd name="T2" fmla="*/ 7 w 44"/>
                    <a:gd name="T3" fmla="*/ 51 h 58"/>
                    <a:gd name="T4" fmla="*/ 7 w 44"/>
                    <a:gd name="T5" fmla="*/ 7 h 58"/>
                    <a:gd name="T6" fmla="*/ 36 w 44"/>
                    <a:gd name="T7" fmla="*/ 7 h 58"/>
                    <a:gd name="T8" fmla="*/ 40 w 44"/>
                    <a:gd name="T9" fmla="*/ 4 h 58"/>
                    <a:gd name="T10" fmla="*/ 36 w 44"/>
                    <a:gd name="T11" fmla="*/ 0 h 58"/>
                    <a:gd name="T12" fmla="*/ 7 w 44"/>
                    <a:gd name="T13" fmla="*/ 0 h 58"/>
                    <a:gd name="T14" fmla="*/ 0 w 44"/>
                    <a:gd name="T15" fmla="*/ 7 h 58"/>
                    <a:gd name="T16" fmla="*/ 0 w 44"/>
                    <a:gd name="T17" fmla="*/ 51 h 58"/>
                    <a:gd name="T18" fmla="*/ 7 w 44"/>
                    <a:gd name="T19" fmla="*/ 58 h 58"/>
                    <a:gd name="T20" fmla="*/ 40 w 44"/>
                    <a:gd name="T21" fmla="*/ 58 h 58"/>
                    <a:gd name="T22" fmla="*/ 44 w 44"/>
                    <a:gd name="T23" fmla="*/ 55 h 58"/>
                    <a:gd name="T24" fmla="*/ 40 w 44"/>
                    <a:gd name="T25" fmla="*/ 5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58">
                      <a:moveTo>
                        <a:pt x="40" y="51"/>
                      </a:moveTo>
                      <a:cubicBezTo>
                        <a:pt x="7" y="51"/>
                        <a:pt x="7" y="51"/>
                        <a:pt x="7" y="51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8" y="7"/>
                        <a:pt x="40" y="6"/>
                        <a:pt x="40" y="4"/>
                      </a:cubicBezTo>
                      <a:cubicBezTo>
                        <a:pt x="40" y="2"/>
                        <a:pt x="38" y="0"/>
                        <a:pt x="36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5"/>
                        <a:pt x="3" y="58"/>
                        <a:pt x="7" y="58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42" y="58"/>
                        <a:pt x="44" y="57"/>
                        <a:pt x="44" y="55"/>
                      </a:cubicBezTo>
                      <a:cubicBezTo>
                        <a:pt x="44" y="53"/>
                        <a:pt x="42" y="51"/>
                        <a:pt x="40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6" name="iṣ1ïďê">
                  <a:extLst>
                    <a:ext uri="{FF2B5EF4-FFF2-40B4-BE49-F238E27FC236}">
                      <a16:creationId xmlns:a16="http://schemas.microsoft.com/office/drawing/2014/main" xmlns="" id="{A49912BD-4C46-433B-9D5F-EDAE1F5D2AB7}"/>
                    </a:ext>
                  </a:extLst>
                </p:cNvPr>
                <p:cNvSpPr/>
                <p:nvPr/>
              </p:nvSpPr>
              <p:spPr bwMode="auto">
                <a:xfrm>
                  <a:off x="7265154" y="5858558"/>
                  <a:ext cx="171863" cy="210055"/>
                </a:xfrm>
                <a:custGeom>
                  <a:avLst/>
                  <a:gdLst>
                    <a:gd name="T0" fmla="*/ 41 w 48"/>
                    <a:gd name="T1" fmla="*/ 15 h 58"/>
                    <a:gd name="T2" fmla="*/ 41 w 48"/>
                    <a:gd name="T3" fmla="*/ 7 h 58"/>
                    <a:gd name="T4" fmla="*/ 33 w 48"/>
                    <a:gd name="T5" fmla="*/ 0 h 58"/>
                    <a:gd name="T6" fmla="*/ 4 w 48"/>
                    <a:gd name="T7" fmla="*/ 0 h 58"/>
                    <a:gd name="T8" fmla="*/ 0 w 48"/>
                    <a:gd name="T9" fmla="*/ 4 h 58"/>
                    <a:gd name="T10" fmla="*/ 4 w 48"/>
                    <a:gd name="T11" fmla="*/ 7 h 58"/>
                    <a:gd name="T12" fmla="*/ 33 w 48"/>
                    <a:gd name="T13" fmla="*/ 7 h 58"/>
                    <a:gd name="T14" fmla="*/ 33 w 48"/>
                    <a:gd name="T15" fmla="*/ 18 h 58"/>
                    <a:gd name="T16" fmla="*/ 33 w 48"/>
                    <a:gd name="T17" fmla="*/ 40 h 58"/>
                    <a:gd name="T18" fmla="*/ 33 w 48"/>
                    <a:gd name="T19" fmla="*/ 51 h 58"/>
                    <a:gd name="T20" fmla="*/ 8 w 48"/>
                    <a:gd name="T21" fmla="*/ 51 h 58"/>
                    <a:gd name="T22" fmla="*/ 4 w 48"/>
                    <a:gd name="T23" fmla="*/ 55 h 58"/>
                    <a:gd name="T24" fmla="*/ 8 w 48"/>
                    <a:gd name="T25" fmla="*/ 58 h 58"/>
                    <a:gd name="T26" fmla="*/ 33 w 48"/>
                    <a:gd name="T27" fmla="*/ 58 h 58"/>
                    <a:gd name="T28" fmla="*/ 41 w 48"/>
                    <a:gd name="T29" fmla="*/ 51 h 58"/>
                    <a:gd name="T30" fmla="*/ 41 w 48"/>
                    <a:gd name="T31" fmla="*/ 44 h 58"/>
                    <a:gd name="T32" fmla="*/ 48 w 48"/>
                    <a:gd name="T33" fmla="*/ 36 h 58"/>
                    <a:gd name="T34" fmla="*/ 48 w 48"/>
                    <a:gd name="T35" fmla="*/ 22 h 58"/>
                    <a:gd name="T36" fmla="*/ 41 w 48"/>
                    <a:gd name="T37" fmla="*/ 15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8" h="58">
                      <a:moveTo>
                        <a:pt x="41" y="15"/>
                      </a:move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1" y="3"/>
                        <a:pt x="37" y="0"/>
                        <a:pt x="3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7"/>
                        <a:pt x="4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3" y="40"/>
                        <a:pt x="33" y="40"/>
                        <a:pt x="33" y="40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8" y="51"/>
                        <a:pt x="8" y="51"/>
                        <a:pt x="8" y="51"/>
                      </a:cubicBezTo>
                      <a:cubicBezTo>
                        <a:pt x="6" y="51"/>
                        <a:pt x="4" y="53"/>
                        <a:pt x="4" y="55"/>
                      </a:cubicBezTo>
                      <a:cubicBezTo>
                        <a:pt x="4" y="57"/>
                        <a:pt x="6" y="58"/>
                        <a:pt x="8" y="58"/>
                      </a:cubicBezTo>
                      <a:cubicBezTo>
                        <a:pt x="33" y="58"/>
                        <a:pt x="33" y="58"/>
                        <a:pt x="33" y="58"/>
                      </a:cubicBezTo>
                      <a:cubicBezTo>
                        <a:pt x="37" y="58"/>
                        <a:pt x="41" y="55"/>
                        <a:pt x="41" y="51"/>
                      </a:cubicBezTo>
                      <a:cubicBezTo>
                        <a:pt x="41" y="44"/>
                        <a:pt x="41" y="44"/>
                        <a:pt x="41" y="44"/>
                      </a:cubicBezTo>
                      <a:cubicBezTo>
                        <a:pt x="45" y="44"/>
                        <a:pt x="48" y="40"/>
                        <a:pt x="48" y="36"/>
                      </a:cubicBezTo>
                      <a:cubicBezTo>
                        <a:pt x="48" y="22"/>
                        <a:pt x="48" y="22"/>
                        <a:pt x="48" y="22"/>
                      </a:cubicBezTo>
                      <a:cubicBezTo>
                        <a:pt x="48" y="18"/>
                        <a:pt x="45" y="15"/>
                        <a:pt x="4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7" name="ïş1idè">
                  <a:extLst>
                    <a:ext uri="{FF2B5EF4-FFF2-40B4-BE49-F238E27FC236}">
                      <a16:creationId xmlns:a16="http://schemas.microsoft.com/office/drawing/2014/main" xmlns="" id="{6FE6FA7A-CB2C-48A9-91A9-908E5B39038D}"/>
                    </a:ext>
                  </a:extLst>
                </p:cNvPr>
                <p:cNvSpPr/>
                <p:nvPr/>
              </p:nvSpPr>
              <p:spPr bwMode="auto">
                <a:xfrm>
                  <a:off x="7174883" y="5834254"/>
                  <a:ext cx="144087" cy="262135"/>
                </a:xfrm>
                <a:custGeom>
                  <a:avLst/>
                  <a:gdLst>
                    <a:gd name="T0" fmla="*/ 83 w 83"/>
                    <a:gd name="T1" fmla="*/ 60 h 151"/>
                    <a:gd name="T2" fmla="*/ 46 w 83"/>
                    <a:gd name="T3" fmla="*/ 60 h 151"/>
                    <a:gd name="T4" fmla="*/ 46 w 83"/>
                    <a:gd name="T5" fmla="*/ 0 h 151"/>
                    <a:gd name="T6" fmla="*/ 0 w 83"/>
                    <a:gd name="T7" fmla="*/ 89 h 151"/>
                    <a:gd name="T8" fmla="*/ 37 w 83"/>
                    <a:gd name="T9" fmla="*/ 89 h 151"/>
                    <a:gd name="T10" fmla="*/ 37 w 83"/>
                    <a:gd name="T11" fmla="*/ 151 h 151"/>
                    <a:gd name="T12" fmla="*/ 83 w 83"/>
                    <a:gd name="T13" fmla="*/ 6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151">
                      <a:moveTo>
                        <a:pt x="83" y="60"/>
                      </a:moveTo>
                      <a:lnTo>
                        <a:pt x="46" y="60"/>
                      </a:lnTo>
                      <a:lnTo>
                        <a:pt x="46" y="0"/>
                      </a:lnTo>
                      <a:lnTo>
                        <a:pt x="0" y="89"/>
                      </a:lnTo>
                      <a:lnTo>
                        <a:pt x="37" y="89"/>
                      </a:lnTo>
                      <a:lnTo>
                        <a:pt x="37" y="151"/>
                      </a:lnTo>
                      <a:lnTo>
                        <a:pt x="83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1" name="íŝ1iḓé">
                <a:extLst>
                  <a:ext uri="{FF2B5EF4-FFF2-40B4-BE49-F238E27FC236}">
                    <a16:creationId xmlns:a16="http://schemas.microsoft.com/office/drawing/2014/main" xmlns="" id="{FEEB9986-CA8C-4698-A9E7-FC55BF57B8C7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931301" y="5614057"/>
                <a:ext cx="324614" cy="261531"/>
                <a:chOff x="6397157" y="5995702"/>
                <a:chExt cx="428790" cy="34546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31" name="íŝļïḓè">
                  <a:extLst>
                    <a:ext uri="{FF2B5EF4-FFF2-40B4-BE49-F238E27FC236}">
                      <a16:creationId xmlns:a16="http://schemas.microsoft.com/office/drawing/2014/main" xmlns="" id="{D8271EE3-9282-4CE6-B644-8B022076A77D}"/>
                    </a:ext>
                  </a:extLst>
                </p:cNvPr>
                <p:cNvSpPr/>
                <p:nvPr/>
              </p:nvSpPr>
              <p:spPr bwMode="auto">
                <a:xfrm>
                  <a:off x="6523884" y="6250893"/>
                  <a:ext cx="90272" cy="90272"/>
                </a:xfrm>
                <a:custGeom>
                  <a:avLst/>
                  <a:gdLst>
                    <a:gd name="T0" fmla="*/ 13 w 25"/>
                    <a:gd name="T1" fmla="*/ 25 h 25"/>
                    <a:gd name="T2" fmla="*/ 0 w 25"/>
                    <a:gd name="T3" fmla="*/ 13 h 25"/>
                    <a:gd name="T4" fmla="*/ 13 w 25"/>
                    <a:gd name="T5" fmla="*/ 0 h 25"/>
                    <a:gd name="T6" fmla="*/ 25 w 25"/>
                    <a:gd name="T7" fmla="*/ 13 h 25"/>
                    <a:gd name="T8" fmla="*/ 13 w 25"/>
                    <a:gd name="T9" fmla="*/ 25 h 25"/>
                    <a:gd name="T10" fmla="*/ 13 w 25"/>
                    <a:gd name="T11" fmla="*/ 9 h 25"/>
                    <a:gd name="T12" fmla="*/ 8 w 25"/>
                    <a:gd name="T13" fmla="*/ 13 h 25"/>
                    <a:gd name="T14" fmla="*/ 13 w 25"/>
                    <a:gd name="T15" fmla="*/ 17 h 25"/>
                    <a:gd name="T16" fmla="*/ 17 w 25"/>
                    <a:gd name="T17" fmla="*/ 13 h 25"/>
                    <a:gd name="T18" fmla="*/ 13 w 25"/>
                    <a:gd name="T19" fmla="*/ 9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" h="25">
                      <a:moveTo>
                        <a:pt x="13" y="25"/>
                      </a:moveTo>
                      <a:cubicBezTo>
                        <a:pt x="6" y="25"/>
                        <a:pt x="0" y="19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9" y="0"/>
                        <a:pt x="25" y="6"/>
                        <a:pt x="25" y="13"/>
                      </a:cubicBezTo>
                      <a:cubicBezTo>
                        <a:pt x="25" y="19"/>
                        <a:pt x="19" y="25"/>
                        <a:pt x="13" y="25"/>
                      </a:cubicBezTo>
                      <a:close/>
                      <a:moveTo>
                        <a:pt x="13" y="9"/>
                      </a:moveTo>
                      <a:cubicBezTo>
                        <a:pt x="10" y="9"/>
                        <a:pt x="8" y="10"/>
                        <a:pt x="8" y="13"/>
                      </a:cubicBezTo>
                      <a:cubicBezTo>
                        <a:pt x="8" y="15"/>
                        <a:pt x="10" y="17"/>
                        <a:pt x="13" y="17"/>
                      </a:cubicBezTo>
                      <a:cubicBezTo>
                        <a:pt x="15" y="17"/>
                        <a:pt x="17" y="15"/>
                        <a:pt x="17" y="13"/>
                      </a:cubicBezTo>
                      <a:cubicBezTo>
                        <a:pt x="17" y="10"/>
                        <a:pt x="15" y="9"/>
                        <a:pt x="1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2" name="ïŝľïďè">
                  <a:extLst>
                    <a:ext uri="{FF2B5EF4-FFF2-40B4-BE49-F238E27FC236}">
                      <a16:creationId xmlns:a16="http://schemas.microsoft.com/office/drawing/2014/main" xmlns="" id="{EB4156D0-BC6E-40A0-913B-4991BEE80EFD}"/>
                    </a:ext>
                  </a:extLst>
                </p:cNvPr>
                <p:cNvSpPr/>
                <p:nvPr/>
              </p:nvSpPr>
              <p:spPr bwMode="auto">
                <a:xfrm>
                  <a:off x="6671444" y="6250893"/>
                  <a:ext cx="90272" cy="90272"/>
                </a:xfrm>
                <a:custGeom>
                  <a:avLst/>
                  <a:gdLst>
                    <a:gd name="T0" fmla="*/ 13 w 25"/>
                    <a:gd name="T1" fmla="*/ 9 h 25"/>
                    <a:gd name="T2" fmla="*/ 17 w 25"/>
                    <a:gd name="T3" fmla="*/ 13 h 25"/>
                    <a:gd name="T4" fmla="*/ 13 w 25"/>
                    <a:gd name="T5" fmla="*/ 17 h 25"/>
                    <a:gd name="T6" fmla="*/ 8 w 25"/>
                    <a:gd name="T7" fmla="*/ 13 h 25"/>
                    <a:gd name="T8" fmla="*/ 13 w 25"/>
                    <a:gd name="T9" fmla="*/ 9 h 25"/>
                    <a:gd name="T10" fmla="*/ 13 w 25"/>
                    <a:gd name="T11" fmla="*/ 0 h 25"/>
                    <a:gd name="T12" fmla="*/ 0 w 25"/>
                    <a:gd name="T13" fmla="*/ 13 h 25"/>
                    <a:gd name="T14" fmla="*/ 13 w 25"/>
                    <a:gd name="T15" fmla="*/ 25 h 25"/>
                    <a:gd name="T16" fmla="*/ 25 w 25"/>
                    <a:gd name="T17" fmla="*/ 13 h 25"/>
                    <a:gd name="T18" fmla="*/ 13 w 25"/>
                    <a:gd name="T1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" h="25">
                      <a:moveTo>
                        <a:pt x="13" y="9"/>
                      </a:moveTo>
                      <a:cubicBezTo>
                        <a:pt x="15" y="9"/>
                        <a:pt x="17" y="10"/>
                        <a:pt x="17" y="13"/>
                      </a:cubicBezTo>
                      <a:cubicBezTo>
                        <a:pt x="17" y="15"/>
                        <a:pt x="15" y="17"/>
                        <a:pt x="13" y="17"/>
                      </a:cubicBezTo>
                      <a:cubicBezTo>
                        <a:pt x="10" y="17"/>
                        <a:pt x="8" y="15"/>
                        <a:pt x="8" y="13"/>
                      </a:cubicBezTo>
                      <a:cubicBezTo>
                        <a:pt x="8" y="10"/>
                        <a:pt x="10" y="9"/>
                        <a:pt x="13" y="9"/>
                      </a:cubicBezTo>
                      <a:moveTo>
                        <a:pt x="13" y="0"/>
                      </a:move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19"/>
                        <a:pt x="6" y="25"/>
                        <a:pt x="13" y="25"/>
                      </a:cubicBezTo>
                      <a:cubicBezTo>
                        <a:pt x="19" y="25"/>
                        <a:pt x="25" y="19"/>
                        <a:pt x="25" y="13"/>
                      </a:cubicBezTo>
                      <a:cubicBezTo>
                        <a:pt x="25" y="6"/>
                        <a:pt x="19" y="0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3" name="íṧḷïḑè">
                  <a:extLst>
                    <a:ext uri="{FF2B5EF4-FFF2-40B4-BE49-F238E27FC236}">
                      <a16:creationId xmlns:a16="http://schemas.microsoft.com/office/drawing/2014/main" xmlns="" id="{AB374F80-435E-4E22-BE1E-D628CC3EA3A4}"/>
                    </a:ext>
                  </a:extLst>
                </p:cNvPr>
                <p:cNvSpPr/>
                <p:nvPr/>
              </p:nvSpPr>
              <p:spPr bwMode="auto">
                <a:xfrm>
                  <a:off x="6397157" y="5995702"/>
                  <a:ext cx="399279" cy="234359"/>
                </a:xfrm>
                <a:custGeom>
                  <a:avLst/>
                  <a:gdLst>
                    <a:gd name="T0" fmla="*/ 39 w 111"/>
                    <a:gd name="T1" fmla="*/ 57 h 65"/>
                    <a:gd name="T2" fmla="*/ 27 w 111"/>
                    <a:gd name="T3" fmla="*/ 0 h 65"/>
                    <a:gd name="T4" fmla="*/ 17 w 111"/>
                    <a:gd name="T5" fmla="*/ 0 h 65"/>
                    <a:gd name="T6" fmla="*/ 4 w 111"/>
                    <a:gd name="T7" fmla="*/ 0 h 65"/>
                    <a:gd name="T8" fmla="*/ 4 w 111"/>
                    <a:gd name="T9" fmla="*/ 0 h 65"/>
                    <a:gd name="T10" fmla="*/ 0 w 111"/>
                    <a:gd name="T11" fmla="*/ 4 h 65"/>
                    <a:gd name="T12" fmla="*/ 5 w 111"/>
                    <a:gd name="T13" fmla="*/ 8 h 65"/>
                    <a:gd name="T14" fmla="*/ 5 w 111"/>
                    <a:gd name="T15" fmla="*/ 8 h 65"/>
                    <a:gd name="T16" fmla="*/ 20 w 111"/>
                    <a:gd name="T17" fmla="*/ 8 h 65"/>
                    <a:gd name="T18" fmla="*/ 31 w 111"/>
                    <a:gd name="T19" fmla="*/ 65 h 65"/>
                    <a:gd name="T20" fmla="*/ 44 w 111"/>
                    <a:gd name="T21" fmla="*/ 65 h 65"/>
                    <a:gd name="T22" fmla="*/ 107 w 111"/>
                    <a:gd name="T23" fmla="*/ 65 h 65"/>
                    <a:gd name="T24" fmla="*/ 107 w 111"/>
                    <a:gd name="T25" fmla="*/ 65 h 65"/>
                    <a:gd name="T26" fmla="*/ 107 w 111"/>
                    <a:gd name="T27" fmla="*/ 65 h 65"/>
                    <a:gd name="T28" fmla="*/ 107 w 111"/>
                    <a:gd name="T29" fmla="*/ 65 h 65"/>
                    <a:gd name="T30" fmla="*/ 107 w 111"/>
                    <a:gd name="T31" fmla="*/ 65 h 65"/>
                    <a:gd name="T32" fmla="*/ 111 w 111"/>
                    <a:gd name="T33" fmla="*/ 61 h 65"/>
                    <a:gd name="T34" fmla="*/ 107 w 111"/>
                    <a:gd name="T35" fmla="*/ 57 h 65"/>
                    <a:gd name="T36" fmla="*/ 39 w 111"/>
                    <a:gd name="T37" fmla="*/ 5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1" h="65">
                      <a:moveTo>
                        <a:pt x="39" y="57"/>
                      </a:move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6"/>
                        <a:pt x="2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31" y="65"/>
                        <a:pt x="31" y="65"/>
                        <a:pt x="31" y="65"/>
                      </a:cubicBezTo>
                      <a:cubicBezTo>
                        <a:pt x="44" y="65"/>
                        <a:pt x="44" y="65"/>
                        <a:pt x="44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9" y="65"/>
                        <a:pt x="111" y="63"/>
                        <a:pt x="111" y="61"/>
                      </a:cubicBezTo>
                      <a:cubicBezTo>
                        <a:pt x="111" y="59"/>
                        <a:pt x="109" y="57"/>
                        <a:pt x="107" y="57"/>
                      </a:cubicBezTo>
                      <a:lnTo>
                        <a:pt x="39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4" name="ïṥľîḋè">
                  <a:extLst>
                    <a:ext uri="{FF2B5EF4-FFF2-40B4-BE49-F238E27FC236}">
                      <a16:creationId xmlns:a16="http://schemas.microsoft.com/office/drawing/2014/main" xmlns="" id="{10D14186-DA2D-44E4-A376-D392D6929C8E}"/>
                    </a:ext>
                  </a:extLst>
                </p:cNvPr>
                <p:cNvSpPr/>
                <p:nvPr/>
              </p:nvSpPr>
              <p:spPr bwMode="auto">
                <a:xfrm>
                  <a:off x="6530828" y="6025214"/>
                  <a:ext cx="295119" cy="147559"/>
                </a:xfrm>
                <a:custGeom>
                  <a:avLst/>
                  <a:gdLst>
                    <a:gd name="T0" fmla="*/ 70 w 82"/>
                    <a:gd name="T1" fmla="*/ 33 h 41"/>
                    <a:gd name="T2" fmla="*/ 13 w 82"/>
                    <a:gd name="T3" fmla="*/ 33 h 41"/>
                    <a:gd name="T4" fmla="*/ 9 w 82"/>
                    <a:gd name="T5" fmla="*/ 37 h 41"/>
                    <a:gd name="T6" fmla="*/ 13 w 82"/>
                    <a:gd name="T7" fmla="*/ 41 h 41"/>
                    <a:gd name="T8" fmla="*/ 70 w 82"/>
                    <a:gd name="T9" fmla="*/ 41 h 41"/>
                    <a:gd name="T10" fmla="*/ 74 w 82"/>
                    <a:gd name="T11" fmla="*/ 37 h 41"/>
                    <a:gd name="T12" fmla="*/ 70 w 82"/>
                    <a:gd name="T13" fmla="*/ 33 h 41"/>
                    <a:gd name="T14" fmla="*/ 74 w 82"/>
                    <a:gd name="T15" fmla="*/ 16 h 41"/>
                    <a:gd name="T16" fmla="*/ 9 w 82"/>
                    <a:gd name="T17" fmla="*/ 16 h 41"/>
                    <a:gd name="T18" fmla="*/ 4 w 82"/>
                    <a:gd name="T19" fmla="*/ 20 h 41"/>
                    <a:gd name="T20" fmla="*/ 9 w 82"/>
                    <a:gd name="T21" fmla="*/ 24 h 41"/>
                    <a:gd name="T22" fmla="*/ 74 w 82"/>
                    <a:gd name="T23" fmla="*/ 24 h 41"/>
                    <a:gd name="T24" fmla="*/ 78 w 82"/>
                    <a:gd name="T25" fmla="*/ 20 h 41"/>
                    <a:gd name="T26" fmla="*/ 74 w 82"/>
                    <a:gd name="T27" fmla="*/ 16 h 41"/>
                    <a:gd name="T28" fmla="*/ 78 w 82"/>
                    <a:gd name="T29" fmla="*/ 0 h 41"/>
                    <a:gd name="T30" fmla="*/ 4 w 82"/>
                    <a:gd name="T31" fmla="*/ 0 h 41"/>
                    <a:gd name="T32" fmla="*/ 0 w 82"/>
                    <a:gd name="T33" fmla="*/ 4 h 41"/>
                    <a:gd name="T34" fmla="*/ 4 w 82"/>
                    <a:gd name="T35" fmla="*/ 8 h 41"/>
                    <a:gd name="T36" fmla="*/ 78 w 82"/>
                    <a:gd name="T37" fmla="*/ 8 h 41"/>
                    <a:gd name="T38" fmla="*/ 82 w 82"/>
                    <a:gd name="T39" fmla="*/ 4 h 41"/>
                    <a:gd name="T40" fmla="*/ 78 w 82"/>
                    <a:gd name="T4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2" h="41">
                      <a:moveTo>
                        <a:pt x="70" y="33"/>
                      </a:move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0" y="33"/>
                        <a:pt x="9" y="34"/>
                        <a:pt x="9" y="37"/>
                      </a:cubicBezTo>
                      <a:cubicBezTo>
                        <a:pt x="9" y="39"/>
                        <a:pt x="10" y="41"/>
                        <a:pt x="13" y="41"/>
                      </a:cubicBezTo>
                      <a:cubicBezTo>
                        <a:pt x="70" y="41"/>
                        <a:pt x="70" y="41"/>
                        <a:pt x="70" y="41"/>
                      </a:cubicBezTo>
                      <a:cubicBezTo>
                        <a:pt x="72" y="41"/>
                        <a:pt x="74" y="39"/>
                        <a:pt x="74" y="37"/>
                      </a:cubicBezTo>
                      <a:cubicBezTo>
                        <a:pt x="74" y="34"/>
                        <a:pt x="72" y="33"/>
                        <a:pt x="70" y="33"/>
                      </a:cubicBezTo>
                      <a:close/>
                      <a:moveTo>
                        <a:pt x="74" y="16"/>
                      </a:move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6" y="16"/>
                        <a:pt x="4" y="18"/>
                        <a:pt x="4" y="20"/>
                      </a:cubicBezTo>
                      <a:cubicBezTo>
                        <a:pt x="4" y="23"/>
                        <a:pt x="6" y="24"/>
                        <a:pt x="9" y="24"/>
                      </a:cubicBezTo>
                      <a:cubicBezTo>
                        <a:pt x="74" y="24"/>
                        <a:pt x="74" y="24"/>
                        <a:pt x="74" y="24"/>
                      </a:cubicBezTo>
                      <a:cubicBezTo>
                        <a:pt x="76" y="24"/>
                        <a:pt x="78" y="23"/>
                        <a:pt x="78" y="20"/>
                      </a:cubicBezTo>
                      <a:cubicBezTo>
                        <a:pt x="78" y="18"/>
                        <a:pt x="76" y="16"/>
                        <a:pt x="74" y="16"/>
                      </a:cubicBezTo>
                      <a:close/>
                      <a:moveTo>
                        <a:pt x="7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ubicBezTo>
                        <a:pt x="78" y="8"/>
                        <a:pt x="78" y="8"/>
                        <a:pt x="78" y="8"/>
                      </a:cubicBezTo>
                      <a:cubicBezTo>
                        <a:pt x="81" y="8"/>
                        <a:pt x="82" y="6"/>
                        <a:pt x="82" y="4"/>
                      </a:cubicBezTo>
                      <a:cubicBezTo>
                        <a:pt x="82" y="2"/>
                        <a:pt x="81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72" name="ïṩḻiďé">
                <a:extLst>
                  <a:ext uri="{FF2B5EF4-FFF2-40B4-BE49-F238E27FC236}">
                    <a16:creationId xmlns:a16="http://schemas.microsoft.com/office/drawing/2014/main" xmlns="" id="{9C4F56E5-D72C-4460-A8C7-9EAAADFBCD9F}"/>
                  </a:ext>
                </a:extLst>
              </p:cNvPr>
              <p:cNvSpPr/>
              <p:nvPr/>
            </p:nvSpPr>
            <p:spPr bwMode="auto">
              <a:xfrm>
                <a:off x="9462505" y="5377496"/>
                <a:ext cx="91996" cy="149822"/>
              </a:xfrm>
              <a:custGeom>
                <a:avLst/>
                <a:gdLst>
                  <a:gd name="T0" fmla="*/ 19 w 34"/>
                  <a:gd name="T1" fmla="*/ 0 h 55"/>
                  <a:gd name="T2" fmla="*/ 19 w 34"/>
                  <a:gd name="T3" fmla="*/ 13 h 55"/>
                  <a:gd name="T4" fmla="*/ 32 w 34"/>
                  <a:gd name="T5" fmla="*/ 13 h 55"/>
                  <a:gd name="T6" fmla="*/ 32 w 34"/>
                  <a:gd name="T7" fmla="*/ 23 h 55"/>
                  <a:gd name="T8" fmla="*/ 19 w 34"/>
                  <a:gd name="T9" fmla="*/ 23 h 55"/>
                  <a:gd name="T10" fmla="*/ 19 w 34"/>
                  <a:gd name="T11" fmla="*/ 37 h 55"/>
                  <a:gd name="T12" fmla="*/ 20 w 34"/>
                  <a:gd name="T13" fmla="*/ 43 h 55"/>
                  <a:gd name="T14" fmla="*/ 22 w 34"/>
                  <a:gd name="T15" fmla="*/ 45 h 55"/>
                  <a:gd name="T16" fmla="*/ 26 w 34"/>
                  <a:gd name="T17" fmla="*/ 46 h 55"/>
                  <a:gd name="T18" fmla="*/ 34 w 34"/>
                  <a:gd name="T19" fmla="*/ 44 h 55"/>
                  <a:gd name="T20" fmla="*/ 34 w 34"/>
                  <a:gd name="T21" fmla="*/ 52 h 55"/>
                  <a:gd name="T22" fmla="*/ 28 w 34"/>
                  <a:gd name="T23" fmla="*/ 55 h 55"/>
                  <a:gd name="T24" fmla="*/ 22 w 34"/>
                  <a:gd name="T25" fmla="*/ 55 h 55"/>
                  <a:gd name="T26" fmla="*/ 16 w 34"/>
                  <a:gd name="T27" fmla="*/ 54 h 55"/>
                  <a:gd name="T28" fmla="*/ 11 w 34"/>
                  <a:gd name="T29" fmla="*/ 52 h 55"/>
                  <a:gd name="T30" fmla="*/ 8 w 34"/>
                  <a:gd name="T31" fmla="*/ 48 h 55"/>
                  <a:gd name="T32" fmla="*/ 7 w 34"/>
                  <a:gd name="T33" fmla="*/ 42 h 55"/>
                  <a:gd name="T34" fmla="*/ 7 w 34"/>
                  <a:gd name="T35" fmla="*/ 23 h 55"/>
                  <a:gd name="T36" fmla="*/ 0 w 34"/>
                  <a:gd name="T37" fmla="*/ 23 h 55"/>
                  <a:gd name="T38" fmla="*/ 0 w 34"/>
                  <a:gd name="T39" fmla="*/ 15 h 55"/>
                  <a:gd name="T40" fmla="*/ 6 w 34"/>
                  <a:gd name="T41" fmla="*/ 12 h 55"/>
                  <a:gd name="T42" fmla="*/ 10 w 34"/>
                  <a:gd name="T43" fmla="*/ 7 h 55"/>
                  <a:gd name="T44" fmla="*/ 12 w 34"/>
                  <a:gd name="T45" fmla="*/ 0 h 55"/>
                  <a:gd name="T46" fmla="*/ 19 w 34"/>
                  <a:gd name="T4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55">
                    <a:moveTo>
                      <a:pt x="19" y="0"/>
                    </a:moveTo>
                    <a:cubicBezTo>
                      <a:pt x="19" y="13"/>
                      <a:pt x="19" y="13"/>
                      <a:pt x="19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40"/>
                      <a:pt x="19" y="42"/>
                      <a:pt x="20" y="43"/>
                    </a:cubicBezTo>
                    <a:cubicBezTo>
                      <a:pt x="20" y="44"/>
                      <a:pt x="21" y="45"/>
                      <a:pt x="22" y="45"/>
                    </a:cubicBezTo>
                    <a:cubicBezTo>
                      <a:pt x="23" y="46"/>
                      <a:pt x="24" y="46"/>
                      <a:pt x="26" y="46"/>
                    </a:cubicBezTo>
                    <a:cubicBezTo>
                      <a:pt x="29" y="46"/>
                      <a:pt x="31" y="45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2" y="53"/>
                      <a:pt x="30" y="54"/>
                      <a:pt x="28" y="55"/>
                    </a:cubicBezTo>
                    <a:cubicBezTo>
                      <a:pt x="26" y="55"/>
                      <a:pt x="24" y="55"/>
                      <a:pt x="22" y="55"/>
                    </a:cubicBezTo>
                    <a:cubicBezTo>
                      <a:pt x="19" y="55"/>
                      <a:pt x="18" y="55"/>
                      <a:pt x="16" y="54"/>
                    </a:cubicBezTo>
                    <a:cubicBezTo>
                      <a:pt x="14" y="54"/>
                      <a:pt x="12" y="53"/>
                      <a:pt x="11" y="52"/>
                    </a:cubicBezTo>
                    <a:cubicBezTo>
                      <a:pt x="10" y="50"/>
                      <a:pt x="9" y="49"/>
                      <a:pt x="8" y="48"/>
                    </a:cubicBezTo>
                    <a:cubicBezTo>
                      <a:pt x="8" y="47"/>
                      <a:pt x="7" y="45"/>
                      <a:pt x="7" y="42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14"/>
                      <a:pt x="4" y="13"/>
                      <a:pt x="6" y="12"/>
                    </a:cubicBezTo>
                    <a:cubicBezTo>
                      <a:pt x="8" y="11"/>
                      <a:pt x="9" y="9"/>
                      <a:pt x="10" y="7"/>
                    </a:cubicBezTo>
                    <a:cubicBezTo>
                      <a:pt x="11" y="6"/>
                      <a:pt x="11" y="3"/>
                      <a:pt x="12" y="0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3" name="íṩ1îḋe">
                <a:extLst>
                  <a:ext uri="{FF2B5EF4-FFF2-40B4-BE49-F238E27FC236}">
                    <a16:creationId xmlns:a16="http://schemas.microsoft.com/office/drawing/2014/main" xmlns="" id="{27791F8F-57DA-4351-B1F7-E4CAD8F59EC4}"/>
                  </a:ext>
                </a:extLst>
              </p:cNvPr>
              <p:cNvSpPr/>
              <p:nvPr/>
            </p:nvSpPr>
            <p:spPr bwMode="auto">
              <a:xfrm>
                <a:off x="9557129" y="5169848"/>
                <a:ext cx="156393" cy="149822"/>
              </a:xfrm>
              <a:custGeom>
                <a:avLst/>
                <a:gdLst>
                  <a:gd name="T0" fmla="*/ 45 w 57"/>
                  <a:gd name="T1" fmla="*/ 0 h 55"/>
                  <a:gd name="T2" fmla="*/ 10 w 57"/>
                  <a:gd name="T3" fmla="*/ 0 h 55"/>
                  <a:gd name="T4" fmla="*/ 0 w 57"/>
                  <a:gd name="T5" fmla="*/ 20 h 55"/>
                  <a:gd name="T6" fmla="*/ 9 w 57"/>
                  <a:gd name="T7" fmla="*/ 39 h 55"/>
                  <a:gd name="T8" fmla="*/ 7 w 57"/>
                  <a:gd name="T9" fmla="*/ 55 h 55"/>
                  <a:gd name="T10" fmla="*/ 23 w 57"/>
                  <a:gd name="T11" fmla="*/ 46 h 55"/>
                  <a:gd name="T12" fmla="*/ 32 w 57"/>
                  <a:gd name="T13" fmla="*/ 47 h 55"/>
                  <a:gd name="T14" fmla="*/ 57 w 57"/>
                  <a:gd name="T15" fmla="*/ 38 h 55"/>
                  <a:gd name="T16" fmla="*/ 57 w 57"/>
                  <a:gd name="T17" fmla="*/ 12 h 55"/>
                  <a:gd name="T18" fmla="*/ 45 w 57"/>
                  <a:gd name="T19" fmla="*/ 0 h 55"/>
                  <a:gd name="T20" fmla="*/ 32 w 57"/>
                  <a:gd name="T21" fmla="*/ 36 h 55"/>
                  <a:gd name="T22" fmla="*/ 12 w 57"/>
                  <a:gd name="T23" fmla="*/ 20 h 55"/>
                  <a:gd name="T24" fmla="*/ 32 w 57"/>
                  <a:gd name="T25" fmla="*/ 4 h 55"/>
                  <a:gd name="T26" fmla="*/ 53 w 57"/>
                  <a:gd name="T27" fmla="*/ 20 h 55"/>
                  <a:gd name="T28" fmla="*/ 32 w 57"/>
                  <a:gd name="T29" fmla="*/ 3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55">
                    <a:moveTo>
                      <a:pt x="4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5"/>
                      <a:pt x="0" y="12"/>
                      <a:pt x="0" y="20"/>
                    </a:cubicBezTo>
                    <a:cubicBezTo>
                      <a:pt x="0" y="27"/>
                      <a:pt x="3" y="34"/>
                      <a:pt x="9" y="39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6" y="47"/>
                      <a:pt x="29" y="47"/>
                      <a:pt x="32" y="47"/>
                    </a:cubicBezTo>
                    <a:cubicBezTo>
                      <a:pt x="42" y="47"/>
                      <a:pt x="51" y="44"/>
                      <a:pt x="57" y="38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5"/>
                      <a:pt x="52" y="0"/>
                      <a:pt x="45" y="0"/>
                    </a:cubicBezTo>
                    <a:close/>
                    <a:moveTo>
                      <a:pt x="32" y="36"/>
                    </a:moveTo>
                    <a:cubicBezTo>
                      <a:pt x="21" y="36"/>
                      <a:pt x="12" y="29"/>
                      <a:pt x="12" y="20"/>
                    </a:cubicBezTo>
                    <a:cubicBezTo>
                      <a:pt x="12" y="11"/>
                      <a:pt x="21" y="4"/>
                      <a:pt x="32" y="4"/>
                    </a:cubicBezTo>
                    <a:cubicBezTo>
                      <a:pt x="44" y="4"/>
                      <a:pt x="53" y="11"/>
                      <a:pt x="53" y="20"/>
                    </a:cubicBezTo>
                    <a:cubicBezTo>
                      <a:pt x="53" y="29"/>
                      <a:pt x="44" y="36"/>
                      <a:pt x="32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74" name="íṩḻíde">
                <a:extLst>
                  <a:ext uri="{FF2B5EF4-FFF2-40B4-BE49-F238E27FC236}">
                    <a16:creationId xmlns:a16="http://schemas.microsoft.com/office/drawing/2014/main" xmlns="" id="{268DBBE7-1C01-430B-BAAF-BB7E0A7F9DCF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884279" y="5731083"/>
                <a:ext cx="166905" cy="235251"/>
                <a:chOff x="10297938" y="6150205"/>
                <a:chExt cx="220471" cy="31074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26" name="i$1îḓe">
                  <a:extLst>
                    <a:ext uri="{FF2B5EF4-FFF2-40B4-BE49-F238E27FC236}">
                      <a16:creationId xmlns:a16="http://schemas.microsoft.com/office/drawing/2014/main" xmlns="" id="{DA50BD76-1EAD-4F5D-ABF3-2F9520A0AF91}"/>
                    </a:ext>
                  </a:extLst>
                </p:cNvPr>
                <p:cNvSpPr/>
                <p:nvPr/>
              </p:nvSpPr>
              <p:spPr bwMode="auto">
                <a:xfrm>
                  <a:off x="10320506" y="6150205"/>
                  <a:ext cx="38192" cy="39927"/>
                </a:xfrm>
                <a:custGeom>
                  <a:avLst/>
                  <a:gdLst>
                    <a:gd name="T0" fmla="*/ 8 w 22"/>
                    <a:gd name="T1" fmla="*/ 15 h 23"/>
                    <a:gd name="T2" fmla="*/ 14 w 22"/>
                    <a:gd name="T3" fmla="*/ 15 h 23"/>
                    <a:gd name="T4" fmla="*/ 14 w 22"/>
                    <a:gd name="T5" fmla="*/ 23 h 23"/>
                    <a:gd name="T6" fmla="*/ 22 w 22"/>
                    <a:gd name="T7" fmla="*/ 23 h 23"/>
                    <a:gd name="T8" fmla="*/ 22 w 22"/>
                    <a:gd name="T9" fmla="*/ 0 h 23"/>
                    <a:gd name="T10" fmla="*/ 14 w 22"/>
                    <a:gd name="T11" fmla="*/ 0 h 23"/>
                    <a:gd name="T12" fmla="*/ 14 w 22"/>
                    <a:gd name="T13" fmla="*/ 9 h 23"/>
                    <a:gd name="T14" fmla="*/ 8 w 22"/>
                    <a:gd name="T15" fmla="*/ 9 h 23"/>
                    <a:gd name="T16" fmla="*/ 8 w 22"/>
                    <a:gd name="T17" fmla="*/ 0 h 23"/>
                    <a:gd name="T18" fmla="*/ 0 w 22"/>
                    <a:gd name="T19" fmla="*/ 0 h 23"/>
                    <a:gd name="T20" fmla="*/ 0 w 22"/>
                    <a:gd name="T21" fmla="*/ 23 h 23"/>
                    <a:gd name="T22" fmla="*/ 8 w 22"/>
                    <a:gd name="T23" fmla="*/ 23 h 23"/>
                    <a:gd name="T24" fmla="*/ 8 w 22"/>
                    <a:gd name="T25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23">
                      <a:moveTo>
                        <a:pt x="8" y="15"/>
                      </a:moveTo>
                      <a:lnTo>
                        <a:pt x="14" y="15"/>
                      </a:lnTo>
                      <a:lnTo>
                        <a:pt x="14" y="23"/>
                      </a:lnTo>
                      <a:lnTo>
                        <a:pt x="22" y="23"/>
                      </a:lnTo>
                      <a:lnTo>
                        <a:pt x="22" y="0"/>
                      </a:lnTo>
                      <a:lnTo>
                        <a:pt x="14" y="0"/>
                      </a:lnTo>
                      <a:lnTo>
                        <a:pt x="14" y="9"/>
                      </a:lnTo>
                      <a:lnTo>
                        <a:pt x="8" y="9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23"/>
                      </a:lnTo>
                      <a:lnTo>
                        <a:pt x="8" y="23"/>
                      </a:lnTo>
                      <a:lnTo>
                        <a:pt x="8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7" name="îśḷîḑe">
                  <a:extLst>
                    <a:ext uri="{FF2B5EF4-FFF2-40B4-BE49-F238E27FC236}">
                      <a16:creationId xmlns:a16="http://schemas.microsoft.com/office/drawing/2014/main" xmlns="" id="{F11F803D-5E54-475F-843B-347F80EF033E}"/>
                    </a:ext>
                  </a:extLst>
                </p:cNvPr>
                <p:cNvSpPr/>
                <p:nvPr/>
              </p:nvSpPr>
              <p:spPr bwMode="auto">
                <a:xfrm>
                  <a:off x="10367377" y="6150205"/>
                  <a:ext cx="38192" cy="39927"/>
                </a:xfrm>
                <a:custGeom>
                  <a:avLst/>
                  <a:gdLst>
                    <a:gd name="T0" fmla="*/ 6 w 22"/>
                    <a:gd name="T1" fmla="*/ 23 h 23"/>
                    <a:gd name="T2" fmla="*/ 14 w 22"/>
                    <a:gd name="T3" fmla="*/ 23 h 23"/>
                    <a:gd name="T4" fmla="*/ 14 w 22"/>
                    <a:gd name="T5" fmla="*/ 9 h 23"/>
                    <a:gd name="T6" fmla="*/ 22 w 22"/>
                    <a:gd name="T7" fmla="*/ 9 h 23"/>
                    <a:gd name="T8" fmla="*/ 22 w 22"/>
                    <a:gd name="T9" fmla="*/ 0 h 23"/>
                    <a:gd name="T10" fmla="*/ 0 w 22"/>
                    <a:gd name="T11" fmla="*/ 0 h 23"/>
                    <a:gd name="T12" fmla="*/ 0 w 22"/>
                    <a:gd name="T13" fmla="*/ 9 h 23"/>
                    <a:gd name="T14" fmla="*/ 6 w 22"/>
                    <a:gd name="T15" fmla="*/ 9 h 23"/>
                    <a:gd name="T16" fmla="*/ 6 w 22"/>
                    <a:gd name="T17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23">
                      <a:moveTo>
                        <a:pt x="6" y="23"/>
                      </a:moveTo>
                      <a:lnTo>
                        <a:pt x="14" y="23"/>
                      </a:lnTo>
                      <a:lnTo>
                        <a:pt x="14" y="9"/>
                      </a:lnTo>
                      <a:lnTo>
                        <a:pt x="22" y="9"/>
                      </a:lnTo>
                      <a:lnTo>
                        <a:pt x="22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6" y="9"/>
                      </a:lnTo>
                      <a:lnTo>
                        <a:pt x="6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8" name="işlîḋé">
                  <a:extLst>
                    <a:ext uri="{FF2B5EF4-FFF2-40B4-BE49-F238E27FC236}">
                      <a16:creationId xmlns:a16="http://schemas.microsoft.com/office/drawing/2014/main" xmlns="" id="{2259798B-D5B6-451C-826F-F5B6DA3BA0D1}"/>
                    </a:ext>
                  </a:extLst>
                </p:cNvPr>
                <p:cNvSpPr/>
                <p:nvPr/>
              </p:nvSpPr>
              <p:spPr bwMode="auto">
                <a:xfrm>
                  <a:off x="10409041" y="6150205"/>
                  <a:ext cx="46871" cy="39927"/>
                </a:xfrm>
                <a:custGeom>
                  <a:avLst/>
                  <a:gdLst>
                    <a:gd name="T0" fmla="*/ 9 w 27"/>
                    <a:gd name="T1" fmla="*/ 13 h 23"/>
                    <a:gd name="T2" fmla="*/ 15 w 27"/>
                    <a:gd name="T3" fmla="*/ 21 h 23"/>
                    <a:gd name="T4" fmla="*/ 15 w 27"/>
                    <a:gd name="T5" fmla="*/ 21 h 23"/>
                    <a:gd name="T6" fmla="*/ 21 w 27"/>
                    <a:gd name="T7" fmla="*/ 13 h 23"/>
                    <a:gd name="T8" fmla="*/ 21 w 27"/>
                    <a:gd name="T9" fmla="*/ 23 h 23"/>
                    <a:gd name="T10" fmla="*/ 27 w 27"/>
                    <a:gd name="T11" fmla="*/ 23 h 23"/>
                    <a:gd name="T12" fmla="*/ 27 w 27"/>
                    <a:gd name="T13" fmla="*/ 0 h 23"/>
                    <a:gd name="T14" fmla="*/ 19 w 27"/>
                    <a:gd name="T15" fmla="*/ 0 h 23"/>
                    <a:gd name="T16" fmla="*/ 15 w 27"/>
                    <a:gd name="T17" fmla="*/ 9 h 23"/>
                    <a:gd name="T18" fmla="*/ 9 w 27"/>
                    <a:gd name="T19" fmla="*/ 0 h 23"/>
                    <a:gd name="T20" fmla="*/ 0 w 27"/>
                    <a:gd name="T21" fmla="*/ 0 h 23"/>
                    <a:gd name="T22" fmla="*/ 0 w 27"/>
                    <a:gd name="T23" fmla="*/ 23 h 23"/>
                    <a:gd name="T24" fmla="*/ 9 w 27"/>
                    <a:gd name="T25" fmla="*/ 23 h 23"/>
                    <a:gd name="T26" fmla="*/ 9 w 27"/>
                    <a:gd name="T27" fmla="*/ 1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" h="23">
                      <a:moveTo>
                        <a:pt x="9" y="13"/>
                      </a:moveTo>
                      <a:lnTo>
                        <a:pt x="15" y="21"/>
                      </a:lnTo>
                      <a:lnTo>
                        <a:pt x="15" y="21"/>
                      </a:lnTo>
                      <a:lnTo>
                        <a:pt x="21" y="13"/>
                      </a:lnTo>
                      <a:lnTo>
                        <a:pt x="21" y="23"/>
                      </a:lnTo>
                      <a:lnTo>
                        <a:pt x="27" y="23"/>
                      </a:lnTo>
                      <a:lnTo>
                        <a:pt x="27" y="0"/>
                      </a:lnTo>
                      <a:lnTo>
                        <a:pt x="19" y="0"/>
                      </a:lnTo>
                      <a:lnTo>
                        <a:pt x="15" y="9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0" y="23"/>
                      </a:lnTo>
                      <a:lnTo>
                        <a:pt x="9" y="23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9" name="ïšľíďè">
                  <a:extLst>
                    <a:ext uri="{FF2B5EF4-FFF2-40B4-BE49-F238E27FC236}">
                      <a16:creationId xmlns:a16="http://schemas.microsoft.com/office/drawing/2014/main" xmlns="" id="{34AC02E7-29DD-4557-93CB-557F5D7C5999}"/>
                    </a:ext>
                  </a:extLst>
                </p:cNvPr>
                <p:cNvSpPr/>
                <p:nvPr/>
              </p:nvSpPr>
              <p:spPr bwMode="auto">
                <a:xfrm>
                  <a:off x="10462858" y="6150205"/>
                  <a:ext cx="36455" cy="39927"/>
                </a:xfrm>
                <a:custGeom>
                  <a:avLst/>
                  <a:gdLst>
                    <a:gd name="T0" fmla="*/ 21 w 21"/>
                    <a:gd name="T1" fmla="*/ 15 h 23"/>
                    <a:gd name="T2" fmla="*/ 9 w 21"/>
                    <a:gd name="T3" fmla="*/ 15 h 23"/>
                    <a:gd name="T4" fmla="*/ 9 w 21"/>
                    <a:gd name="T5" fmla="*/ 0 h 23"/>
                    <a:gd name="T6" fmla="*/ 0 w 21"/>
                    <a:gd name="T7" fmla="*/ 0 h 23"/>
                    <a:gd name="T8" fmla="*/ 0 w 21"/>
                    <a:gd name="T9" fmla="*/ 23 h 23"/>
                    <a:gd name="T10" fmla="*/ 21 w 21"/>
                    <a:gd name="T11" fmla="*/ 23 h 23"/>
                    <a:gd name="T12" fmla="*/ 21 w 21"/>
                    <a:gd name="T13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23">
                      <a:moveTo>
                        <a:pt x="21" y="15"/>
                      </a:moveTo>
                      <a:lnTo>
                        <a:pt x="9" y="15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0" y="23"/>
                      </a:lnTo>
                      <a:lnTo>
                        <a:pt x="21" y="23"/>
                      </a:lnTo>
                      <a:lnTo>
                        <a:pt x="21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0" name="íşḷïḍè">
                  <a:extLst>
                    <a:ext uri="{FF2B5EF4-FFF2-40B4-BE49-F238E27FC236}">
                      <a16:creationId xmlns:a16="http://schemas.microsoft.com/office/drawing/2014/main" xmlns="" id="{F9CFF745-56A2-41A7-BA9E-90FF2B0BA914}"/>
                    </a:ext>
                  </a:extLst>
                </p:cNvPr>
                <p:cNvSpPr/>
                <p:nvPr/>
              </p:nvSpPr>
              <p:spPr bwMode="auto">
                <a:xfrm>
                  <a:off x="10297938" y="6207494"/>
                  <a:ext cx="220471" cy="253455"/>
                </a:xfrm>
                <a:custGeom>
                  <a:avLst/>
                  <a:gdLst>
                    <a:gd name="T0" fmla="*/ 0 w 127"/>
                    <a:gd name="T1" fmla="*/ 0 h 146"/>
                    <a:gd name="T2" fmla="*/ 13 w 127"/>
                    <a:gd name="T3" fmla="*/ 131 h 146"/>
                    <a:gd name="T4" fmla="*/ 64 w 127"/>
                    <a:gd name="T5" fmla="*/ 146 h 146"/>
                    <a:gd name="T6" fmla="*/ 116 w 127"/>
                    <a:gd name="T7" fmla="*/ 131 h 146"/>
                    <a:gd name="T8" fmla="*/ 127 w 127"/>
                    <a:gd name="T9" fmla="*/ 0 h 146"/>
                    <a:gd name="T10" fmla="*/ 0 w 127"/>
                    <a:gd name="T11" fmla="*/ 0 h 146"/>
                    <a:gd name="T12" fmla="*/ 102 w 127"/>
                    <a:gd name="T13" fmla="*/ 44 h 146"/>
                    <a:gd name="T14" fmla="*/ 64 w 127"/>
                    <a:gd name="T15" fmla="*/ 44 h 146"/>
                    <a:gd name="T16" fmla="*/ 42 w 127"/>
                    <a:gd name="T17" fmla="*/ 44 h 146"/>
                    <a:gd name="T18" fmla="*/ 44 w 127"/>
                    <a:gd name="T19" fmla="*/ 61 h 146"/>
                    <a:gd name="T20" fmla="*/ 64 w 127"/>
                    <a:gd name="T21" fmla="*/ 61 h 146"/>
                    <a:gd name="T22" fmla="*/ 102 w 127"/>
                    <a:gd name="T23" fmla="*/ 61 h 146"/>
                    <a:gd name="T24" fmla="*/ 98 w 127"/>
                    <a:gd name="T25" fmla="*/ 110 h 146"/>
                    <a:gd name="T26" fmla="*/ 64 w 127"/>
                    <a:gd name="T27" fmla="*/ 119 h 146"/>
                    <a:gd name="T28" fmla="*/ 64 w 127"/>
                    <a:gd name="T29" fmla="*/ 119 h 146"/>
                    <a:gd name="T30" fmla="*/ 31 w 127"/>
                    <a:gd name="T31" fmla="*/ 110 h 146"/>
                    <a:gd name="T32" fmla="*/ 29 w 127"/>
                    <a:gd name="T33" fmla="*/ 83 h 146"/>
                    <a:gd name="T34" fmla="*/ 46 w 127"/>
                    <a:gd name="T35" fmla="*/ 83 h 146"/>
                    <a:gd name="T36" fmla="*/ 46 w 127"/>
                    <a:gd name="T37" fmla="*/ 98 h 146"/>
                    <a:gd name="T38" fmla="*/ 64 w 127"/>
                    <a:gd name="T39" fmla="*/ 102 h 146"/>
                    <a:gd name="T40" fmla="*/ 64 w 127"/>
                    <a:gd name="T41" fmla="*/ 102 h 146"/>
                    <a:gd name="T42" fmla="*/ 64 w 127"/>
                    <a:gd name="T43" fmla="*/ 102 h 146"/>
                    <a:gd name="T44" fmla="*/ 81 w 127"/>
                    <a:gd name="T45" fmla="*/ 98 h 146"/>
                    <a:gd name="T46" fmla="*/ 83 w 127"/>
                    <a:gd name="T47" fmla="*/ 77 h 146"/>
                    <a:gd name="T48" fmla="*/ 64 w 127"/>
                    <a:gd name="T49" fmla="*/ 77 h 146"/>
                    <a:gd name="T50" fmla="*/ 64 w 127"/>
                    <a:gd name="T51" fmla="*/ 77 h 146"/>
                    <a:gd name="T52" fmla="*/ 29 w 127"/>
                    <a:gd name="T53" fmla="*/ 77 h 146"/>
                    <a:gd name="T54" fmla="*/ 23 w 127"/>
                    <a:gd name="T55" fmla="*/ 27 h 146"/>
                    <a:gd name="T56" fmla="*/ 64 w 127"/>
                    <a:gd name="T57" fmla="*/ 27 h 146"/>
                    <a:gd name="T58" fmla="*/ 104 w 127"/>
                    <a:gd name="T59" fmla="*/ 27 h 146"/>
                    <a:gd name="T60" fmla="*/ 102 w 127"/>
                    <a:gd name="T61" fmla="*/ 44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7" h="146">
                      <a:moveTo>
                        <a:pt x="0" y="0"/>
                      </a:moveTo>
                      <a:lnTo>
                        <a:pt x="13" y="131"/>
                      </a:lnTo>
                      <a:lnTo>
                        <a:pt x="64" y="146"/>
                      </a:lnTo>
                      <a:lnTo>
                        <a:pt x="116" y="131"/>
                      </a:lnTo>
                      <a:lnTo>
                        <a:pt x="127" y="0"/>
                      </a:lnTo>
                      <a:lnTo>
                        <a:pt x="0" y="0"/>
                      </a:lnTo>
                      <a:close/>
                      <a:moveTo>
                        <a:pt x="102" y="44"/>
                      </a:moveTo>
                      <a:lnTo>
                        <a:pt x="64" y="44"/>
                      </a:lnTo>
                      <a:lnTo>
                        <a:pt x="42" y="44"/>
                      </a:lnTo>
                      <a:lnTo>
                        <a:pt x="44" y="61"/>
                      </a:lnTo>
                      <a:lnTo>
                        <a:pt x="64" y="61"/>
                      </a:lnTo>
                      <a:lnTo>
                        <a:pt x="102" y="61"/>
                      </a:lnTo>
                      <a:lnTo>
                        <a:pt x="98" y="110"/>
                      </a:lnTo>
                      <a:lnTo>
                        <a:pt x="64" y="119"/>
                      </a:lnTo>
                      <a:lnTo>
                        <a:pt x="64" y="119"/>
                      </a:lnTo>
                      <a:lnTo>
                        <a:pt x="31" y="110"/>
                      </a:lnTo>
                      <a:lnTo>
                        <a:pt x="29" y="83"/>
                      </a:lnTo>
                      <a:lnTo>
                        <a:pt x="46" y="83"/>
                      </a:lnTo>
                      <a:lnTo>
                        <a:pt x="46" y="98"/>
                      </a:lnTo>
                      <a:lnTo>
                        <a:pt x="64" y="102"/>
                      </a:lnTo>
                      <a:lnTo>
                        <a:pt x="64" y="102"/>
                      </a:lnTo>
                      <a:lnTo>
                        <a:pt x="64" y="102"/>
                      </a:lnTo>
                      <a:lnTo>
                        <a:pt x="81" y="98"/>
                      </a:lnTo>
                      <a:lnTo>
                        <a:pt x="83" y="77"/>
                      </a:lnTo>
                      <a:lnTo>
                        <a:pt x="64" y="77"/>
                      </a:lnTo>
                      <a:lnTo>
                        <a:pt x="64" y="77"/>
                      </a:lnTo>
                      <a:lnTo>
                        <a:pt x="29" y="77"/>
                      </a:lnTo>
                      <a:lnTo>
                        <a:pt x="23" y="27"/>
                      </a:lnTo>
                      <a:lnTo>
                        <a:pt x="64" y="27"/>
                      </a:lnTo>
                      <a:lnTo>
                        <a:pt x="104" y="27"/>
                      </a:lnTo>
                      <a:lnTo>
                        <a:pt x="102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5" name="ïṥḻîḓe">
                <a:extLst>
                  <a:ext uri="{FF2B5EF4-FFF2-40B4-BE49-F238E27FC236}">
                    <a16:creationId xmlns:a16="http://schemas.microsoft.com/office/drawing/2014/main" xmlns="" id="{DE7ED99C-C51E-485E-8019-21CE8B7D2AD2}"/>
                  </a:ext>
                </a:extLst>
              </p:cNvPr>
              <p:cNvGrpSpPr/>
              <p:nvPr/>
            </p:nvGrpSpPr>
            <p:grpSpPr>
              <a:xfrm>
                <a:off x="6204529" y="2264089"/>
                <a:ext cx="3628581" cy="3657507"/>
                <a:chOff x="5437151" y="1570649"/>
                <a:chExt cx="4793083" cy="4831276"/>
              </a:xfrm>
            </p:grpSpPr>
            <p:grpSp>
              <p:nvGrpSpPr>
                <p:cNvPr id="83" name="ïśḷîḋè">
                  <a:extLst>
                    <a:ext uri="{FF2B5EF4-FFF2-40B4-BE49-F238E27FC236}">
                      <a16:creationId xmlns:a16="http://schemas.microsoft.com/office/drawing/2014/main" xmlns="" id="{49626ED7-D10A-4A59-A989-6DA82F5C9433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8311959" y="4754465"/>
                  <a:ext cx="381919" cy="315951"/>
                  <a:chOff x="8311959" y="4754465"/>
                  <a:chExt cx="381919" cy="315951"/>
                </a:xfrm>
                <a:solidFill>
                  <a:schemeClr val="accent1"/>
                </a:solidFill>
              </p:grpSpPr>
              <p:sp>
                <p:nvSpPr>
                  <p:cNvPr id="124" name="íṥļîḑè">
                    <a:extLst>
                      <a:ext uri="{FF2B5EF4-FFF2-40B4-BE49-F238E27FC236}">
                        <a16:creationId xmlns:a16="http://schemas.microsoft.com/office/drawing/2014/main" xmlns="" id="{A7AF3DD7-C1A0-4976-826C-9AF245E66A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11959" y="4754465"/>
                    <a:ext cx="381919" cy="315951"/>
                  </a:xfrm>
                  <a:custGeom>
                    <a:avLst/>
                    <a:gdLst>
                      <a:gd name="T0" fmla="*/ 1 w 106"/>
                      <a:gd name="T1" fmla="*/ 38 h 88"/>
                      <a:gd name="T2" fmla="*/ 0 w 106"/>
                      <a:gd name="T3" fmla="*/ 42 h 88"/>
                      <a:gd name="T4" fmla="*/ 106 w 106"/>
                      <a:gd name="T5" fmla="*/ 50 h 88"/>
                      <a:gd name="T6" fmla="*/ 106 w 106"/>
                      <a:gd name="T7" fmla="*/ 46 h 88"/>
                      <a:gd name="T8" fmla="*/ 1 w 106"/>
                      <a:gd name="T9" fmla="*/ 38 h 88"/>
                      <a:gd name="T10" fmla="*/ 53 w 106"/>
                      <a:gd name="T11" fmla="*/ 68 h 88"/>
                      <a:gd name="T12" fmla="*/ 31 w 106"/>
                      <a:gd name="T13" fmla="*/ 42 h 88"/>
                      <a:gd name="T14" fmla="*/ 56 w 106"/>
                      <a:gd name="T15" fmla="*/ 20 h 88"/>
                      <a:gd name="T16" fmla="*/ 78 w 106"/>
                      <a:gd name="T17" fmla="*/ 46 h 88"/>
                      <a:gd name="T18" fmla="*/ 53 w 106"/>
                      <a:gd name="T19" fmla="*/ 68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6" h="88">
                        <a:moveTo>
                          <a:pt x="1" y="38"/>
                        </a:moveTo>
                        <a:cubicBezTo>
                          <a:pt x="0" y="42"/>
                          <a:pt x="0" y="42"/>
                          <a:pt x="0" y="42"/>
                        </a:cubicBezTo>
                        <a:cubicBezTo>
                          <a:pt x="21" y="84"/>
                          <a:pt x="79" y="88"/>
                          <a:pt x="106" y="50"/>
                        </a:cubicBezTo>
                        <a:cubicBezTo>
                          <a:pt x="106" y="46"/>
                          <a:pt x="106" y="46"/>
                          <a:pt x="106" y="46"/>
                        </a:cubicBezTo>
                        <a:cubicBezTo>
                          <a:pt x="86" y="5"/>
                          <a:pt x="28" y="0"/>
                          <a:pt x="1" y="38"/>
                        </a:cubicBezTo>
                        <a:close/>
                        <a:moveTo>
                          <a:pt x="53" y="68"/>
                        </a:moveTo>
                        <a:cubicBezTo>
                          <a:pt x="39" y="67"/>
                          <a:pt x="29" y="55"/>
                          <a:pt x="31" y="42"/>
                        </a:cubicBezTo>
                        <a:cubicBezTo>
                          <a:pt x="32" y="29"/>
                          <a:pt x="43" y="19"/>
                          <a:pt x="56" y="20"/>
                        </a:cubicBezTo>
                        <a:cubicBezTo>
                          <a:pt x="70" y="21"/>
                          <a:pt x="79" y="33"/>
                          <a:pt x="78" y="46"/>
                        </a:cubicBezTo>
                        <a:cubicBezTo>
                          <a:pt x="77" y="59"/>
                          <a:pt x="66" y="69"/>
                          <a:pt x="53" y="6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25" name="íṡḻiďê">
                    <a:extLst>
                      <a:ext uri="{FF2B5EF4-FFF2-40B4-BE49-F238E27FC236}">
                        <a16:creationId xmlns:a16="http://schemas.microsoft.com/office/drawing/2014/main" xmlns="" id="{C6E0A306-CE73-4B7A-B90E-19F6711584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62991" y="4869041"/>
                    <a:ext cx="86800" cy="868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84" name="î$1iḑé">
                  <a:extLst>
                    <a:ext uri="{FF2B5EF4-FFF2-40B4-BE49-F238E27FC236}">
                      <a16:creationId xmlns:a16="http://schemas.microsoft.com/office/drawing/2014/main" xmlns="" id="{B72532E6-07C6-440D-B1C7-9D69D95EF92A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9113989" y="1709529"/>
                  <a:ext cx="694398" cy="458303"/>
                  <a:chOff x="9113989" y="1709529"/>
                  <a:chExt cx="694398" cy="458303"/>
                </a:xfrm>
                <a:solidFill>
                  <a:schemeClr val="accent1"/>
                </a:solidFill>
              </p:grpSpPr>
              <p:sp>
                <p:nvSpPr>
                  <p:cNvPr id="122" name="ísḻïďê">
                    <a:extLst>
                      <a:ext uri="{FF2B5EF4-FFF2-40B4-BE49-F238E27FC236}">
                        <a16:creationId xmlns:a16="http://schemas.microsoft.com/office/drawing/2014/main" xmlns="" id="{FD87E4F3-D6F3-4634-8C12-25ED594115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13989" y="2023745"/>
                    <a:ext cx="216999" cy="144087"/>
                  </a:xfrm>
                  <a:custGeom>
                    <a:avLst/>
                    <a:gdLst>
                      <a:gd name="T0" fmla="*/ 52 w 60"/>
                      <a:gd name="T1" fmla="*/ 35 h 40"/>
                      <a:gd name="T2" fmla="*/ 53 w 60"/>
                      <a:gd name="T3" fmla="*/ 13 h 40"/>
                      <a:gd name="T4" fmla="*/ 31 w 60"/>
                      <a:gd name="T5" fmla="*/ 6 h 40"/>
                      <a:gd name="T6" fmla="*/ 0 w 60"/>
                      <a:gd name="T7" fmla="*/ 32 h 40"/>
                      <a:gd name="T8" fmla="*/ 52 w 60"/>
                      <a:gd name="T9" fmla="*/ 3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0" h="40">
                        <a:moveTo>
                          <a:pt x="52" y="35"/>
                        </a:moveTo>
                        <a:cubicBezTo>
                          <a:pt x="60" y="29"/>
                          <a:pt x="58" y="21"/>
                          <a:pt x="53" y="13"/>
                        </a:cubicBezTo>
                        <a:cubicBezTo>
                          <a:pt x="47" y="5"/>
                          <a:pt x="39" y="0"/>
                          <a:pt x="31" y="6"/>
                        </a:cubicBezTo>
                        <a:cubicBezTo>
                          <a:pt x="23" y="11"/>
                          <a:pt x="20" y="23"/>
                          <a:pt x="0" y="32"/>
                        </a:cubicBezTo>
                        <a:cubicBezTo>
                          <a:pt x="22" y="32"/>
                          <a:pt x="44" y="40"/>
                          <a:pt x="52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23" name="íşlíďè">
                    <a:extLst>
                      <a:ext uri="{FF2B5EF4-FFF2-40B4-BE49-F238E27FC236}">
                        <a16:creationId xmlns:a16="http://schemas.microsoft.com/office/drawing/2014/main" xmlns="" id="{CBA10FDA-8590-46A8-B61B-F826A3F8EE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71965" y="1709529"/>
                    <a:ext cx="536422" cy="411430"/>
                  </a:xfrm>
                  <a:custGeom>
                    <a:avLst/>
                    <a:gdLst>
                      <a:gd name="T0" fmla="*/ 5 w 149"/>
                      <a:gd name="T1" fmla="*/ 85 h 114"/>
                      <a:gd name="T2" fmla="*/ 12 w 149"/>
                      <a:gd name="T3" fmla="*/ 96 h 114"/>
                      <a:gd name="T4" fmla="*/ 13 w 149"/>
                      <a:gd name="T5" fmla="*/ 96 h 114"/>
                      <a:gd name="T6" fmla="*/ 20 w 149"/>
                      <a:gd name="T7" fmla="*/ 107 h 114"/>
                      <a:gd name="T8" fmla="*/ 149 w 149"/>
                      <a:gd name="T9" fmla="*/ 1 h 114"/>
                      <a:gd name="T10" fmla="*/ 149 w 149"/>
                      <a:gd name="T11" fmla="*/ 0 h 114"/>
                      <a:gd name="T12" fmla="*/ 5 w 149"/>
                      <a:gd name="T13" fmla="*/ 85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9" h="114">
                        <a:moveTo>
                          <a:pt x="5" y="85"/>
                        </a:moveTo>
                        <a:cubicBezTo>
                          <a:pt x="12" y="96"/>
                          <a:pt x="12" y="96"/>
                          <a:pt x="12" y="96"/>
                        </a:cubicBezTo>
                        <a:cubicBezTo>
                          <a:pt x="13" y="96"/>
                          <a:pt x="13" y="96"/>
                          <a:pt x="13" y="96"/>
                        </a:cubicBezTo>
                        <a:cubicBezTo>
                          <a:pt x="20" y="107"/>
                          <a:pt x="20" y="107"/>
                          <a:pt x="20" y="107"/>
                        </a:cubicBezTo>
                        <a:cubicBezTo>
                          <a:pt x="25" y="114"/>
                          <a:pt x="147" y="5"/>
                          <a:pt x="149" y="1"/>
                        </a:cubicBezTo>
                        <a:cubicBezTo>
                          <a:pt x="149" y="1"/>
                          <a:pt x="149" y="1"/>
                          <a:pt x="149" y="0"/>
                        </a:cubicBezTo>
                        <a:cubicBezTo>
                          <a:pt x="145" y="0"/>
                          <a:pt x="0" y="78"/>
                          <a:pt x="5" y="8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85" name="iṡľiḓê">
                  <a:extLst>
                    <a:ext uri="{FF2B5EF4-FFF2-40B4-BE49-F238E27FC236}">
                      <a16:creationId xmlns:a16="http://schemas.microsoft.com/office/drawing/2014/main" xmlns="" id="{62F747E3-F3CF-4D98-8F6A-0EFF13A81792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562142" y="5369007"/>
                  <a:ext cx="284704" cy="284704"/>
                  <a:chOff x="5562142" y="5369007"/>
                  <a:chExt cx="284704" cy="284704"/>
                </a:xfrm>
                <a:solidFill>
                  <a:schemeClr val="accent1"/>
                </a:solidFill>
              </p:grpSpPr>
              <p:sp>
                <p:nvSpPr>
                  <p:cNvPr id="119" name="îšlïdé">
                    <a:extLst>
                      <a:ext uri="{FF2B5EF4-FFF2-40B4-BE49-F238E27FC236}">
                        <a16:creationId xmlns:a16="http://schemas.microsoft.com/office/drawing/2014/main" xmlns="" id="{895E8815-7B99-4E35-9734-1B40591393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56574" y="5559967"/>
                    <a:ext cx="90272" cy="93744"/>
                  </a:xfrm>
                  <a:custGeom>
                    <a:avLst/>
                    <a:gdLst>
                      <a:gd name="T0" fmla="*/ 46 w 52"/>
                      <a:gd name="T1" fmla="*/ 0 h 54"/>
                      <a:gd name="T2" fmla="*/ 48 w 52"/>
                      <a:gd name="T3" fmla="*/ 27 h 54"/>
                      <a:gd name="T4" fmla="*/ 52 w 52"/>
                      <a:gd name="T5" fmla="*/ 54 h 54"/>
                      <a:gd name="T6" fmla="*/ 27 w 52"/>
                      <a:gd name="T7" fmla="*/ 50 h 54"/>
                      <a:gd name="T8" fmla="*/ 0 w 52"/>
                      <a:gd name="T9" fmla="*/ 46 h 54"/>
                      <a:gd name="T10" fmla="*/ 23 w 52"/>
                      <a:gd name="T11" fmla="*/ 23 h 54"/>
                      <a:gd name="T12" fmla="*/ 46 w 52"/>
                      <a:gd name="T13" fmla="*/ 0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2" h="54">
                        <a:moveTo>
                          <a:pt x="46" y="0"/>
                        </a:moveTo>
                        <a:lnTo>
                          <a:pt x="48" y="27"/>
                        </a:lnTo>
                        <a:lnTo>
                          <a:pt x="52" y="54"/>
                        </a:lnTo>
                        <a:lnTo>
                          <a:pt x="27" y="50"/>
                        </a:lnTo>
                        <a:lnTo>
                          <a:pt x="0" y="46"/>
                        </a:lnTo>
                        <a:lnTo>
                          <a:pt x="23" y="23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20" name="íṣḷíḋe">
                    <a:extLst>
                      <a:ext uri="{FF2B5EF4-FFF2-40B4-BE49-F238E27FC236}">
                        <a16:creationId xmlns:a16="http://schemas.microsoft.com/office/drawing/2014/main" xmlns="" id="{67C9C5D8-060E-4594-9F14-D6526251586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12487" y="5415880"/>
                    <a:ext cx="210055" cy="210055"/>
                  </a:xfrm>
                  <a:custGeom>
                    <a:avLst/>
                    <a:gdLst>
                      <a:gd name="T0" fmla="*/ 75 w 121"/>
                      <a:gd name="T1" fmla="*/ 106 h 121"/>
                      <a:gd name="T2" fmla="*/ 83 w 121"/>
                      <a:gd name="T3" fmla="*/ 98 h 121"/>
                      <a:gd name="T4" fmla="*/ 15 w 121"/>
                      <a:gd name="T5" fmla="*/ 32 h 121"/>
                      <a:gd name="T6" fmla="*/ 29 w 121"/>
                      <a:gd name="T7" fmla="*/ 15 h 121"/>
                      <a:gd name="T8" fmla="*/ 98 w 121"/>
                      <a:gd name="T9" fmla="*/ 83 h 121"/>
                      <a:gd name="T10" fmla="*/ 106 w 121"/>
                      <a:gd name="T11" fmla="*/ 75 h 121"/>
                      <a:gd name="T12" fmla="*/ 38 w 121"/>
                      <a:gd name="T13" fmla="*/ 9 h 121"/>
                      <a:gd name="T14" fmla="*/ 44 w 121"/>
                      <a:gd name="T15" fmla="*/ 0 h 121"/>
                      <a:gd name="T16" fmla="*/ 121 w 121"/>
                      <a:gd name="T17" fmla="*/ 75 h 121"/>
                      <a:gd name="T18" fmla="*/ 75 w 121"/>
                      <a:gd name="T19" fmla="*/ 121 h 121"/>
                      <a:gd name="T20" fmla="*/ 0 w 121"/>
                      <a:gd name="T21" fmla="*/ 46 h 121"/>
                      <a:gd name="T22" fmla="*/ 7 w 121"/>
                      <a:gd name="T23" fmla="*/ 38 h 121"/>
                      <a:gd name="T24" fmla="*/ 75 w 121"/>
                      <a:gd name="T25" fmla="*/ 106 h 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21" h="121">
                        <a:moveTo>
                          <a:pt x="75" y="106"/>
                        </a:moveTo>
                        <a:lnTo>
                          <a:pt x="83" y="98"/>
                        </a:lnTo>
                        <a:lnTo>
                          <a:pt x="15" y="32"/>
                        </a:lnTo>
                        <a:lnTo>
                          <a:pt x="29" y="15"/>
                        </a:lnTo>
                        <a:lnTo>
                          <a:pt x="98" y="83"/>
                        </a:lnTo>
                        <a:lnTo>
                          <a:pt x="106" y="75"/>
                        </a:lnTo>
                        <a:lnTo>
                          <a:pt x="38" y="9"/>
                        </a:lnTo>
                        <a:lnTo>
                          <a:pt x="44" y="0"/>
                        </a:lnTo>
                        <a:lnTo>
                          <a:pt x="121" y="75"/>
                        </a:lnTo>
                        <a:lnTo>
                          <a:pt x="75" y="121"/>
                        </a:lnTo>
                        <a:lnTo>
                          <a:pt x="0" y="46"/>
                        </a:lnTo>
                        <a:lnTo>
                          <a:pt x="7" y="38"/>
                        </a:lnTo>
                        <a:lnTo>
                          <a:pt x="75" y="10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21" name="îṥľïḋê">
                    <a:extLst>
                      <a:ext uri="{FF2B5EF4-FFF2-40B4-BE49-F238E27FC236}">
                        <a16:creationId xmlns:a16="http://schemas.microsoft.com/office/drawing/2014/main" xmlns="" id="{9CE1F260-73C6-4D5C-8E85-E0CDACE56D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62142" y="5369007"/>
                    <a:ext cx="112839" cy="116311"/>
                  </a:xfrm>
                  <a:custGeom>
                    <a:avLst/>
                    <a:gdLst>
                      <a:gd name="T0" fmla="*/ 2 w 31"/>
                      <a:gd name="T1" fmla="*/ 17 h 32"/>
                      <a:gd name="T2" fmla="*/ 17 w 31"/>
                      <a:gd name="T3" fmla="*/ 2 h 32"/>
                      <a:gd name="T4" fmla="*/ 24 w 31"/>
                      <a:gd name="T5" fmla="*/ 2 h 32"/>
                      <a:gd name="T6" fmla="*/ 24 w 31"/>
                      <a:gd name="T7" fmla="*/ 3 h 32"/>
                      <a:gd name="T8" fmla="*/ 24 w 31"/>
                      <a:gd name="T9" fmla="*/ 3 h 32"/>
                      <a:gd name="T10" fmla="*/ 31 w 31"/>
                      <a:gd name="T11" fmla="*/ 10 h 32"/>
                      <a:gd name="T12" fmla="*/ 10 w 31"/>
                      <a:gd name="T13" fmla="*/ 32 h 32"/>
                      <a:gd name="T14" fmla="*/ 3 w 31"/>
                      <a:gd name="T15" fmla="*/ 25 h 32"/>
                      <a:gd name="T16" fmla="*/ 3 w 31"/>
                      <a:gd name="T17" fmla="*/ 24 h 32"/>
                      <a:gd name="T18" fmla="*/ 2 w 31"/>
                      <a:gd name="T19" fmla="*/ 24 h 32"/>
                      <a:gd name="T20" fmla="*/ 2 w 31"/>
                      <a:gd name="T21" fmla="*/ 17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1" h="32">
                        <a:moveTo>
                          <a:pt x="2" y="17"/>
                        </a:move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9" y="0"/>
                          <a:pt x="22" y="0"/>
                          <a:pt x="24" y="2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31" y="10"/>
                          <a:pt x="31" y="10"/>
                          <a:pt x="31" y="10"/>
                        </a:cubicBezTo>
                        <a:cubicBezTo>
                          <a:pt x="10" y="32"/>
                          <a:pt x="10" y="32"/>
                          <a:pt x="10" y="32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0" y="22"/>
                          <a:pt x="0" y="19"/>
                          <a:pt x="2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86" name="îŝḻíďê">
                  <a:extLst>
                    <a:ext uri="{FF2B5EF4-FFF2-40B4-BE49-F238E27FC236}">
                      <a16:creationId xmlns:a16="http://schemas.microsoft.com/office/drawing/2014/main" xmlns="" id="{B13007D1-1B02-4F47-9090-285C8EAC4A2A}"/>
                    </a:ext>
                  </a:extLst>
                </p:cNvPr>
                <p:cNvSpPr/>
                <p:nvPr/>
              </p:nvSpPr>
              <p:spPr bwMode="auto">
                <a:xfrm>
                  <a:off x="8409175" y="5283944"/>
                  <a:ext cx="255191" cy="435734"/>
                </a:xfrm>
                <a:custGeom>
                  <a:avLst/>
                  <a:gdLst>
                    <a:gd name="T0" fmla="*/ 65 w 71"/>
                    <a:gd name="T1" fmla="*/ 0 h 121"/>
                    <a:gd name="T2" fmla="*/ 7 w 71"/>
                    <a:gd name="T3" fmla="*/ 0 h 121"/>
                    <a:gd name="T4" fmla="*/ 0 w 71"/>
                    <a:gd name="T5" fmla="*/ 6 h 121"/>
                    <a:gd name="T6" fmla="*/ 0 w 71"/>
                    <a:gd name="T7" fmla="*/ 115 h 121"/>
                    <a:gd name="T8" fmla="*/ 7 w 71"/>
                    <a:gd name="T9" fmla="*/ 121 h 121"/>
                    <a:gd name="T10" fmla="*/ 65 w 71"/>
                    <a:gd name="T11" fmla="*/ 121 h 121"/>
                    <a:gd name="T12" fmla="*/ 71 w 71"/>
                    <a:gd name="T13" fmla="*/ 115 h 121"/>
                    <a:gd name="T14" fmla="*/ 71 w 71"/>
                    <a:gd name="T15" fmla="*/ 6 h 121"/>
                    <a:gd name="T16" fmla="*/ 65 w 71"/>
                    <a:gd name="T17" fmla="*/ 0 h 121"/>
                    <a:gd name="T18" fmla="*/ 30 w 71"/>
                    <a:gd name="T19" fmla="*/ 6 h 121"/>
                    <a:gd name="T20" fmla="*/ 41 w 71"/>
                    <a:gd name="T21" fmla="*/ 6 h 121"/>
                    <a:gd name="T22" fmla="*/ 43 w 71"/>
                    <a:gd name="T23" fmla="*/ 8 h 121"/>
                    <a:gd name="T24" fmla="*/ 41 w 71"/>
                    <a:gd name="T25" fmla="*/ 9 h 121"/>
                    <a:gd name="T26" fmla="*/ 30 w 71"/>
                    <a:gd name="T27" fmla="*/ 9 h 121"/>
                    <a:gd name="T28" fmla="*/ 29 w 71"/>
                    <a:gd name="T29" fmla="*/ 8 h 121"/>
                    <a:gd name="T30" fmla="*/ 30 w 71"/>
                    <a:gd name="T31" fmla="*/ 6 h 121"/>
                    <a:gd name="T32" fmla="*/ 36 w 71"/>
                    <a:gd name="T33" fmla="*/ 116 h 121"/>
                    <a:gd name="T34" fmla="*/ 32 w 71"/>
                    <a:gd name="T35" fmla="*/ 113 h 121"/>
                    <a:gd name="T36" fmla="*/ 36 w 71"/>
                    <a:gd name="T37" fmla="*/ 109 h 121"/>
                    <a:gd name="T38" fmla="*/ 39 w 71"/>
                    <a:gd name="T39" fmla="*/ 113 h 121"/>
                    <a:gd name="T40" fmla="*/ 36 w 71"/>
                    <a:gd name="T41" fmla="*/ 116 h 121"/>
                    <a:gd name="T42" fmla="*/ 64 w 71"/>
                    <a:gd name="T43" fmla="*/ 102 h 121"/>
                    <a:gd name="T44" fmla="*/ 61 w 71"/>
                    <a:gd name="T45" fmla="*/ 105 h 121"/>
                    <a:gd name="T46" fmla="*/ 11 w 71"/>
                    <a:gd name="T47" fmla="*/ 105 h 121"/>
                    <a:gd name="T48" fmla="*/ 7 w 71"/>
                    <a:gd name="T49" fmla="*/ 102 h 121"/>
                    <a:gd name="T50" fmla="*/ 7 w 71"/>
                    <a:gd name="T51" fmla="*/ 16 h 121"/>
                    <a:gd name="T52" fmla="*/ 11 w 71"/>
                    <a:gd name="T53" fmla="*/ 13 h 121"/>
                    <a:gd name="T54" fmla="*/ 61 w 71"/>
                    <a:gd name="T55" fmla="*/ 13 h 121"/>
                    <a:gd name="T56" fmla="*/ 64 w 71"/>
                    <a:gd name="T57" fmla="*/ 16 h 121"/>
                    <a:gd name="T58" fmla="*/ 64 w 71"/>
                    <a:gd name="T59" fmla="*/ 102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1" h="121">
                      <a:moveTo>
                        <a:pt x="65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0" y="118"/>
                        <a:pt x="3" y="121"/>
                        <a:pt x="7" y="121"/>
                      </a:cubicBezTo>
                      <a:cubicBezTo>
                        <a:pt x="65" y="121"/>
                        <a:pt x="65" y="121"/>
                        <a:pt x="65" y="121"/>
                      </a:cubicBezTo>
                      <a:cubicBezTo>
                        <a:pt x="68" y="121"/>
                        <a:pt x="71" y="118"/>
                        <a:pt x="71" y="115"/>
                      </a:cubicBezTo>
                      <a:cubicBezTo>
                        <a:pt x="71" y="6"/>
                        <a:pt x="71" y="6"/>
                        <a:pt x="71" y="6"/>
                      </a:cubicBezTo>
                      <a:cubicBezTo>
                        <a:pt x="71" y="3"/>
                        <a:pt x="68" y="0"/>
                        <a:pt x="65" y="0"/>
                      </a:cubicBezTo>
                      <a:close/>
                      <a:moveTo>
                        <a:pt x="30" y="6"/>
                      </a:move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6"/>
                        <a:pt x="43" y="7"/>
                        <a:pt x="43" y="8"/>
                      </a:cubicBezTo>
                      <a:cubicBezTo>
                        <a:pt x="43" y="8"/>
                        <a:pt x="42" y="9"/>
                        <a:pt x="41" y="9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29" y="9"/>
                        <a:pt x="29" y="8"/>
                        <a:pt x="29" y="8"/>
                      </a:cubicBezTo>
                      <a:cubicBezTo>
                        <a:pt x="29" y="7"/>
                        <a:pt x="29" y="6"/>
                        <a:pt x="30" y="6"/>
                      </a:cubicBezTo>
                      <a:close/>
                      <a:moveTo>
                        <a:pt x="36" y="116"/>
                      </a:moveTo>
                      <a:cubicBezTo>
                        <a:pt x="34" y="116"/>
                        <a:pt x="32" y="115"/>
                        <a:pt x="32" y="113"/>
                      </a:cubicBezTo>
                      <a:cubicBezTo>
                        <a:pt x="32" y="111"/>
                        <a:pt x="34" y="109"/>
                        <a:pt x="36" y="109"/>
                      </a:cubicBezTo>
                      <a:cubicBezTo>
                        <a:pt x="38" y="109"/>
                        <a:pt x="39" y="111"/>
                        <a:pt x="39" y="113"/>
                      </a:cubicBezTo>
                      <a:cubicBezTo>
                        <a:pt x="39" y="115"/>
                        <a:pt x="38" y="116"/>
                        <a:pt x="36" y="116"/>
                      </a:cubicBezTo>
                      <a:close/>
                      <a:moveTo>
                        <a:pt x="64" y="102"/>
                      </a:moveTo>
                      <a:cubicBezTo>
                        <a:pt x="64" y="103"/>
                        <a:pt x="63" y="105"/>
                        <a:pt x="61" y="105"/>
                      </a:cubicBezTo>
                      <a:cubicBezTo>
                        <a:pt x="11" y="105"/>
                        <a:pt x="11" y="105"/>
                        <a:pt x="11" y="105"/>
                      </a:cubicBezTo>
                      <a:cubicBezTo>
                        <a:pt x="9" y="105"/>
                        <a:pt x="7" y="103"/>
                        <a:pt x="7" y="102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5"/>
                        <a:pt x="9" y="13"/>
                        <a:pt x="11" y="13"/>
                      </a:cubicBez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63" y="13"/>
                        <a:pt x="64" y="15"/>
                        <a:pt x="64" y="16"/>
                      </a:cubicBezTo>
                      <a:lnTo>
                        <a:pt x="64" y="10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7" name="íṣ1ïḓé">
                  <a:extLst>
                    <a:ext uri="{FF2B5EF4-FFF2-40B4-BE49-F238E27FC236}">
                      <a16:creationId xmlns:a16="http://schemas.microsoft.com/office/drawing/2014/main" xmlns="" id="{5914919D-413F-4D69-9261-F5FFC2DB21D5}"/>
                    </a:ext>
                  </a:extLst>
                </p:cNvPr>
                <p:cNvSpPr/>
                <p:nvPr/>
              </p:nvSpPr>
              <p:spPr bwMode="auto">
                <a:xfrm>
                  <a:off x="8844910" y="3304909"/>
                  <a:ext cx="345463" cy="341991"/>
                </a:xfrm>
                <a:custGeom>
                  <a:avLst/>
                  <a:gdLst>
                    <a:gd name="T0" fmla="*/ 92 w 96"/>
                    <a:gd name="T1" fmla="*/ 66 h 95"/>
                    <a:gd name="T2" fmla="*/ 96 w 96"/>
                    <a:gd name="T3" fmla="*/ 47 h 95"/>
                    <a:gd name="T4" fmla="*/ 48 w 96"/>
                    <a:gd name="T5" fmla="*/ 0 h 95"/>
                    <a:gd name="T6" fmla="*/ 0 w 96"/>
                    <a:gd name="T7" fmla="*/ 47 h 95"/>
                    <a:gd name="T8" fmla="*/ 48 w 96"/>
                    <a:gd name="T9" fmla="*/ 95 h 95"/>
                    <a:gd name="T10" fmla="*/ 92 w 96"/>
                    <a:gd name="T11" fmla="*/ 67 h 95"/>
                    <a:gd name="T12" fmla="*/ 92 w 96"/>
                    <a:gd name="T13" fmla="*/ 67 h 95"/>
                    <a:gd name="T14" fmla="*/ 92 w 96"/>
                    <a:gd name="T15" fmla="*/ 66 h 95"/>
                    <a:gd name="T16" fmla="*/ 48 w 96"/>
                    <a:gd name="T17" fmla="*/ 88 h 95"/>
                    <a:gd name="T18" fmla="*/ 31 w 96"/>
                    <a:gd name="T19" fmla="*/ 67 h 95"/>
                    <a:gd name="T20" fmla="*/ 65 w 96"/>
                    <a:gd name="T21" fmla="*/ 67 h 95"/>
                    <a:gd name="T22" fmla="*/ 48 w 96"/>
                    <a:gd name="T23" fmla="*/ 88 h 95"/>
                    <a:gd name="T24" fmla="*/ 30 w 96"/>
                    <a:gd name="T25" fmla="*/ 60 h 95"/>
                    <a:gd name="T26" fmla="*/ 29 w 96"/>
                    <a:gd name="T27" fmla="*/ 47 h 95"/>
                    <a:gd name="T28" fmla="*/ 30 w 96"/>
                    <a:gd name="T29" fmla="*/ 37 h 95"/>
                    <a:gd name="T30" fmla="*/ 67 w 96"/>
                    <a:gd name="T31" fmla="*/ 37 h 95"/>
                    <a:gd name="T32" fmla="*/ 67 w 96"/>
                    <a:gd name="T33" fmla="*/ 47 h 95"/>
                    <a:gd name="T34" fmla="*/ 66 w 96"/>
                    <a:gd name="T35" fmla="*/ 60 h 95"/>
                    <a:gd name="T36" fmla="*/ 30 w 96"/>
                    <a:gd name="T37" fmla="*/ 60 h 95"/>
                    <a:gd name="T38" fmla="*/ 48 w 96"/>
                    <a:gd name="T39" fmla="*/ 7 h 95"/>
                    <a:gd name="T40" fmla="*/ 65 w 96"/>
                    <a:gd name="T41" fmla="*/ 30 h 95"/>
                    <a:gd name="T42" fmla="*/ 31 w 96"/>
                    <a:gd name="T43" fmla="*/ 30 h 95"/>
                    <a:gd name="T44" fmla="*/ 48 w 96"/>
                    <a:gd name="T45" fmla="*/ 7 h 95"/>
                    <a:gd name="T46" fmla="*/ 74 w 96"/>
                    <a:gd name="T47" fmla="*/ 37 h 95"/>
                    <a:gd name="T48" fmla="*/ 87 w 96"/>
                    <a:gd name="T49" fmla="*/ 37 h 95"/>
                    <a:gd name="T50" fmla="*/ 89 w 96"/>
                    <a:gd name="T51" fmla="*/ 47 h 95"/>
                    <a:gd name="T52" fmla="*/ 87 w 96"/>
                    <a:gd name="T53" fmla="*/ 60 h 95"/>
                    <a:gd name="T54" fmla="*/ 74 w 96"/>
                    <a:gd name="T55" fmla="*/ 60 h 95"/>
                    <a:gd name="T56" fmla="*/ 75 w 96"/>
                    <a:gd name="T57" fmla="*/ 47 h 95"/>
                    <a:gd name="T58" fmla="*/ 74 w 96"/>
                    <a:gd name="T59" fmla="*/ 37 h 95"/>
                    <a:gd name="T60" fmla="*/ 85 w 96"/>
                    <a:gd name="T61" fmla="*/ 30 h 95"/>
                    <a:gd name="T62" fmla="*/ 73 w 96"/>
                    <a:gd name="T63" fmla="*/ 30 h 95"/>
                    <a:gd name="T64" fmla="*/ 65 w 96"/>
                    <a:gd name="T65" fmla="*/ 10 h 95"/>
                    <a:gd name="T66" fmla="*/ 85 w 96"/>
                    <a:gd name="T67" fmla="*/ 30 h 95"/>
                    <a:gd name="T68" fmla="*/ 31 w 96"/>
                    <a:gd name="T69" fmla="*/ 10 h 95"/>
                    <a:gd name="T70" fmla="*/ 24 w 96"/>
                    <a:gd name="T71" fmla="*/ 30 h 95"/>
                    <a:gd name="T72" fmla="*/ 11 w 96"/>
                    <a:gd name="T73" fmla="*/ 30 h 95"/>
                    <a:gd name="T74" fmla="*/ 31 w 96"/>
                    <a:gd name="T75" fmla="*/ 10 h 95"/>
                    <a:gd name="T76" fmla="*/ 9 w 96"/>
                    <a:gd name="T77" fmla="*/ 37 h 95"/>
                    <a:gd name="T78" fmla="*/ 22 w 96"/>
                    <a:gd name="T79" fmla="*/ 37 h 95"/>
                    <a:gd name="T80" fmla="*/ 22 w 96"/>
                    <a:gd name="T81" fmla="*/ 47 h 95"/>
                    <a:gd name="T82" fmla="*/ 23 w 96"/>
                    <a:gd name="T83" fmla="*/ 60 h 95"/>
                    <a:gd name="T84" fmla="*/ 9 w 96"/>
                    <a:gd name="T85" fmla="*/ 60 h 95"/>
                    <a:gd name="T86" fmla="*/ 7 w 96"/>
                    <a:gd name="T87" fmla="*/ 47 h 95"/>
                    <a:gd name="T88" fmla="*/ 9 w 96"/>
                    <a:gd name="T89" fmla="*/ 37 h 95"/>
                    <a:gd name="T90" fmla="*/ 12 w 96"/>
                    <a:gd name="T91" fmla="*/ 67 h 95"/>
                    <a:gd name="T92" fmla="*/ 24 w 96"/>
                    <a:gd name="T93" fmla="*/ 67 h 95"/>
                    <a:gd name="T94" fmla="*/ 31 w 96"/>
                    <a:gd name="T95" fmla="*/ 85 h 95"/>
                    <a:gd name="T96" fmla="*/ 12 w 96"/>
                    <a:gd name="T97" fmla="*/ 67 h 95"/>
                    <a:gd name="T98" fmla="*/ 65 w 96"/>
                    <a:gd name="T99" fmla="*/ 85 h 95"/>
                    <a:gd name="T100" fmla="*/ 72 w 96"/>
                    <a:gd name="T101" fmla="*/ 67 h 95"/>
                    <a:gd name="T102" fmla="*/ 84 w 96"/>
                    <a:gd name="T103" fmla="*/ 67 h 95"/>
                    <a:gd name="T104" fmla="*/ 65 w 96"/>
                    <a:gd name="T105" fmla="*/ 8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96" h="95">
                      <a:moveTo>
                        <a:pt x="92" y="66"/>
                      </a:moveTo>
                      <a:cubicBezTo>
                        <a:pt x="95" y="60"/>
                        <a:pt x="96" y="54"/>
                        <a:pt x="96" y="47"/>
                      </a:cubicBezTo>
                      <a:cubicBezTo>
                        <a:pt x="96" y="21"/>
                        <a:pt x="75" y="0"/>
                        <a:pt x="48" y="0"/>
                      </a:cubicBezTo>
                      <a:cubicBezTo>
                        <a:pt x="22" y="0"/>
                        <a:pt x="0" y="21"/>
                        <a:pt x="0" y="47"/>
                      </a:cubicBezTo>
                      <a:cubicBezTo>
                        <a:pt x="0" y="74"/>
                        <a:pt x="22" y="95"/>
                        <a:pt x="48" y="95"/>
                      </a:cubicBezTo>
                      <a:cubicBezTo>
                        <a:pt x="68" y="95"/>
                        <a:pt x="84" y="84"/>
                        <a:pt x="92" y="67"/>
                      </a:cubicBezTo>
                      <a:cubicBezTo>
                        <a:pt x="92" y="67"/>
                        <a:pt x="92" y="67"/>
                        <a:pt x="92" y="67"/>
                      </a:cubicBezTo>
                      <a:lnTo>
                        <a:pt x="92" y="66"/>
                      </a:lnTo>
                      <a:close/>
                      <a:moveTo>
                        <a:pt x="48" y="88"/>
                      </a:moveTo>
                      <a:cubicBezTo>
                        <a:pt x="42" y="88"/>
                        <a:pt x="35" y="80"/>
                        <a:pt x="31" y="67"/>
                      </a:cubicBezTo>
                      <a:cubicBezTo>
                        <a:pt x="65" y="67"/>
                        <a:pt x="65" y="67"/>
                        <a:pt x="65" y="67"/>
                      </a:cubicBezTo>
                      <a:cubicBezTo>
                        <a:pt x="61" y="80"/>
                        <a:pt x="54" y="88"/>
                        <a:pt x="48" y="88"/>
                      </a:cubicBezTo>
                      <a:close/>
                      <a:moveTo>
                        <a:pt x="30" y="60"/>
                      </a:moveTo>
                      <a:cubicBezTo>
                        <a:pt x="29" y="56"/>
                        <a:pt x="29" y="52"/>
                        <a:pt x="29" y="47"/>
                      </a:cubicBezTo>
                      <a:cubicBezTo>
                        <a:pt x="29" y="44"/>
                        <a:pt x="29" y="40"/>
                        <a:pt x="30" y="37"/>
                      </a:cubicBezTo>
                      <a:cubicBezTo>
                        <a:pt x="67" y="37"/>
                        <a:pt x="67" y="37"/>
                        <a:pt x="67" y="37"/>
                      </a:cubicBezTo>
                      <a:cubicBezTo>
                        <a:pt x="67" y="40"/>
                        <a:pt x="67" y="44"/>
                        <a:pt x="67" y="47"/>
                      </a:cubicBezTo>
                      <a:cubicBezTo>
                        <a:pt x="67" y="52"/>
                        <a:pt x="67" y="56"/>
                        <a:pt x="66" y="60"/>
                      </a:cubicBezTo>
                      <a:lnTo>
                        <a:pt x="30" y="60"/>
                      </a:lnTo>
                      <a:close/>
                      <a:moveTo>
                        <a:pt x="48" y="7"/>
                      </a:moveTo>
                      <a:cubicBezTo>
                        <a:pt x="55" y="7"/>
                        <a:pt x="62" y="16"/>
                        <a:pt x="65" y="30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4" y="16"/>
                        <a:pt x="42" y="7"/>
                        <a:pt x="48" y="7"/>
                      </a:cubicBezTo>
                      <a:close/>
                      <a:moveTo>
                        <a:pt x="74" y="37"/>
                      </a:moveTo>
                      <a:cubicBezTo>
                        <a:pt x="87" y="37"/>
                        <a:pt x="87" y="37"/>
                        <a:pt x="87" y="37"/>
                      </a:cubicBezTo>
                      <a:cubicBezTo>
                        <a:pt x="88" y="40"/>
                        <a:pt x="89" y="44"/>
                        <a:pt x="89" y="47"/>
                      </a:cubicBezTo>
                      <a:cubicBezTo>
                        <a:pt x="89" y="52"/>
                        <a:pt x="88" y="56"/>
                        <a:pt x="87" y="60"/>
                      </a:cubicBezTo>
                      <a:cubicBezTo>
                        <a:pt x="74" y="60"/>
                        <a:pt x="74" y="60"/>
                        <a:pt x="74" y="60"/>
                      </a:cubicBezTo>
                      <a:cubicBezTo>
                        <a:pt x="74" y="56"/>
                        <a:pt x="75" y="52"/>
                        <a:pt x="75" y="47"/>
                      </a:cubicBezTo>
                      <a:cubicBezTo>
                        <a:pt x="75" y="44"/>
                        <a:pt x="74" y="40"/>
                        <a:pt x="74" y="37"/>
                      </a:cubicBezTo>
                      <a:close/>
                      <a:moveTo>
                        <a:pt x="85" y="30"/>
                      </a:moveTo>
                      <a:cubicBezTo>
                        <a:pt x="73" y="30"/>
                        <a:pt x="73" y="30"/>
                        <a:pt x="73" y="30"/>
                      </a:cubicBezTo>
                      <a:cubicBezTo>
                        <a:pt x="71" y="22"/>
                        <a:pt x="68" y="15"/>
                        <a:pt x="65" y="10"/>
                      </a:cubicBezTo>
                      <a:cubicBezTo>
                        <a:pt x="73" y="14"/>
                        <a:pt x="81" y="21"/>
                        <a:pt x="85" y="30"/>
                      </a:cubicBezTo>
                      <a:close/>
                      <a:moveTo>
                        <a:pt x="31" y="10"/>
                      </a:moveTo>
                      <a:cubicBezTo>
                        <a:pt x="28" y="15"/>
                        <a:pt x="25" y="22"/>
                        <a:pt x="24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6" y="21"/>
                        <a:pt x="23" y="14"/>
                        <a:pt x="31" y="10"/>
                      </a:cubicBezTo>
                      <a:close/>
                      <a:moveTo>
                        <a:pt x="9" y="37"/>
                      </a:move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22" y="40"/>
                        <a:pt x="22" y="44"/>
                        <a:pt x="22" y="47"/>
                      </a:cubicBezTo>
                      <a:cubicBezTo>
                        <a:pt x="22" y="52"/>
                        <a:pt x="22" y="56"/>
                        <a:pt x="23" y="60"/>
                      </a:cubicBezTo>
                      <a:cubicBezTo>
                        <a:pt x="9" y="60"/>
                        <a:pt x="9" y="60"/>
                        <a:pt x="9" y="60"/>
                      </a:cubicBezTo>
                      <a:cubicBezTo>
                        <a:pt x="8" y="56"/>
                        <a:pt x="7" y="52"/>
                        <a:pt x="7" y="47"/>
                      </a:cubicBezTo>
                      <a:cubicBezTo>
                        <a:pt x="7" y="44"/>
                        <a:pt x="8" y="40"/>
                        <a:pt x="9" y="37"/>
                      </a:cubicBezTo>
                      <a:close/>
                      <a:moveTo>
                        <a:pt x="12" y="67"/>
                      </a:moveTo>
                      <a:cubicBezTo>
                        <a:pt x="24" y="67"/>
                        <a:pt x="24" y="67"/>
                        <a:pt x="24" y="67"/>
                      </a:cubicBezTo>
                      <a:cubicBezTo>
                        <a:pt x="26" y="74"/>
                        <a:pt x="28" y="80"/>
                        <a:pt x="31" y="85"/>
                      </a:cubicBezTo>
                      <a:cubicBezTo>
                        <a:pt x="23" y="81"/>
                        <a:pt x="16" y="75"/>
                        <a:pt x="12" y="67"/>
                      </a:cubicBezTo>
                      <a:close/>
                      <a:moveTo>
                        <a:pt x="65" y="85"/>
                      </a:moveTo>
                      <a:cubicBezTo>
                        <a:pt x="68" y="80"/>
                        <a:pt x="71" y="74"/>
                        <a:pt x="72" y="67"/>
                      </a:cubicBezTo>
                      <a:cubicBezTo>
                        <a:pt x="84" y="67"/>
                        <a:pt x="84" y="67"/>
                        <a:pt x="84" y="67"/>
                      </a:cubicBezTo>
                      <a:cubicBezTo>
                        <a:pt x="80" y="75"/>
                        <a:pt x="73" y="81"/>
                        <a:pt x="65" y="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grpSp>
              <p:nvGrpSpPr>
                <p:cNvPr id="88" name="iṧ1îďé">
                  <a:extLst>
                    <a:ext uri="{FF2B5EF4-FFF2-40B4-BE49-F238E27FC236}">
                      <a16:creationId xmlns:a16="http://schemas.microsoft.com/office/drawing/2014/main" xmlns="" id="{7BF12151-5A6B-4BB4-B613-5E10A476F1DF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7440489" y="6197078"/>
                  <a:ext cx="302063" cy="204847"/>
                  <a:chOff x="7440489" y="6197078"/>
                  <a:chExt cx="302063" cy="204847"/>
                </a:xfrm>
                <a:solidFill>
                  <a:schemeClr val="accent1"/>
                </a:solidFill>
              </p:grpSpPr>
              <p:sp>
                <p:nvSpPr>
                  <p:cNvPr id="116" name="iṧḷiḓê">
                    <a:extLst>
                      <a:ext uri="{FF2B5EF4-FFF2-40B4-BE49-F238E27FC236}">
                        <a16:creationId xmlns:a16="http://schemas.microsoft.com/office/drawing/2014/main" xmlns="" id="{F3B46FBC-36D1-4475-94FF-72BEA65557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76946" y="6257837"/>
                    <a:ext cx="230887" cy="109367"/>
                  </a:xfrm>
                  <a:custGeom>
                    <a:avLst/>
                    <a:gdLst>
                      <a:gd name="T0" fmla="*/ 64 w 64"/>
                      <a:gd name="T1" fmla="*/ 24 h 30"/>
                      <a:gd name="T2" fmla="*/ 47 w 64"/>
                      <a:gd name="T3" fmla="*/ 20 h 30"/>
                      <a:gd name="T4" fmla="*/ 19 w 64"/>
                      <a:gd name="T5" fmla="*/ 4 h 30"/>
                      <a:gd name="T6" fmla="*/ 0 w 64"/>
                      <a:gd name="T7" fmla="*/ 11 h 30"/>
                      <a:gd name="T8" fmla="*/ 0 w 64"/>
                      <a:gd name="T9" fmla="*/ 30 h 30"/>
                      <a:gd name="T10" fmla="*/ 64 w 64"/>
                      <a:gd name="T11" fmla="*/ 30 h 30"/>
                      <a:gd name="T12" fmla="*/ 64 w 64"/>
                      <a:gd name="T13" fmla="*/ 24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4" h="30">
                        <a:moveTo>
                          <a:pt x="64" y="24"/>
                        </a:moveTo>
                        <a:cubicBezTo>
                          <a:pt x="62" y="20"/>
                          <a:pt x="56" y="14"/>
                          <a:pt x="47" y="20"/>
                        </a:cubicBezTo>
                        <a:cubicBezTo>
                          <a:pt x="36" y="27"/>
                          <a:pt x="27" y="11"/>
                          <a:pt x="19" y="4"/>
                        </a:cubicBezTo>
                        <a:cubicBezTo>
                          <a:pt x="14" y="0"/>
                          <a:pt x="6" y="6"/>
                          <a:pt x="0" y="11"/>
                        </a:cubicBezTo>
                        <a:cubicBezTo>
                          <a:pt x="0" y="30"/>
                          <a:pt x="0" y="30"/>
                          <a:pt x="0" y="30"/>
                        </a:cubicBezTo>
                        <a:cubicBezTo>
                          <a:pt x="64" y="30"/>
                          <a:pt x="64" y="30"/>
                          <a:pt x="64" y="30"/>
                        </a:cubicBezTo>
                        <a:lnTo>
                          <a:pt x="64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7" name="íṩliḓè">
                    <a:extLst>
                      <a:ext uri="{FF2B5EF4-FFF2-40B4-BE49-F238E27FC236}">
                        <a16:creationId xmlns:a16="http://schemas.microsoft.com/office/drawing/2014/main" xmlns="" id="{76586ED6-228D-4107-89C9-4110689A0A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40489" y="6197078"/>
                    <a:ext cx="302063" cy="204847"/>
                  </a:xfrm>
                  <a:custGeom>
                    <a:avLst/>
                    <a:gdLst>
                      <a:gd name="T0" fmla="*/ 0 w 174"/>
                      <a:gd name="T1" fmla="*/ 0 h 118"/>
                      <a:gd name="T2" fmla="*/ 0 w 174"/>
                      <a:gd name="T3" fmla="*/ 118 h 118"/>
                      <a:gd name="T4" fmla="*/ 172 w 174"/>
                      <a:gd name="T5" fmla="*/ 118 h 118"/>
                      <a:gd name="T6" fmla="*/ 174 w 174"/>
                      <a:gd name="T7" fmla="*/ 118 h 118"/>
                      <a:gd name="T8" fmla="*/ 174 w 174"/>
                      <a:gd name="T9" fmla="*/ 0 h 118"/>
                      <a:gd name="T10" fmla="*/ 0 w 174"/>
                      <a:gd name="T11" fmla="*/ 0 h 118"/>
                      <a:gd name="T12" fmla="*/ 158 w 174"/>
                      <a:gd name="T13" fmla="*/ 91 h 118"/>
                      <a:gd name="T14" fmla="*/ 158 w 174"/>
                      <a:gd name="T15" fmla="*/ 102 h 118"/>
                      <a:gd name="T16" fmla="*/ 15 w 174"/>
                      <a:gd name="T17" fmla="*/ 102 h 118"/>
                      <a:gd name="T18" fmla="*/ 15 w 174"/>
                      <a:gd name="T19" fmla="*/ 64 h 118"/>
                      <a:gd name="T20" fmla="*/ 15 w 174"/>
                      <a:gd name="T21" fmla="*/ 15 h 118"/>
                      <a:gd name="T22" fmla="*/ 158 w 174"/>
                      <a:gd name="T23" fmla="*/ 15 h 118"/>
                      <a:gd name="T24" fmla="*/ 158 w 174"/>
                      <a:gd name="T25" fmla="*/ 91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74" h="118">
                        <a:moveTo>
                          <a:pt x="0" y="0"/>
                        </a:moveTo>
                        <a:lnTo>
                          <a:pt x="0" y="118"/>
                        </a:lnTo>
                        <a:lnTo>
                          <a:pt x="172" y="118"/>
                        </a:lnTo>
                        <a:lnTo>
                          <a:pt x="174" y="118"/>
                        </a:lnTo>
                        <a:lnTo>
                          <a:pt x="174" y="0"/>
                        </a:lnTo>
                        <a:lnTo>
                          <a:pt x="0" y="0"/>
                        </a:lnTo>
                        <a:close/>
                        <a:moveTo>
                          <a:pt x="158" y="91"/>
                        </a:moveTo>
                        <a:lnTo>
                          <a:pt x="158" y="102"/>
                        </a:lnTo>
                        <a:lnTo>
                          <a:pt x="15" y="102"/>
                        </a:lnTo>
                        <a:lnTo>
                          <a:pt x="15" y="64"/>
                        </a:lnTo>
                        <a:lnTo>
                          <a:pt x="15" y="15"/>
                        </a:lnTo>
                        <a:lnTo>
                          <a:pt x="158" y="15"/>
                        </a:lnTo>
                        <a:lnTo>
                          <a:pt x="158" y="9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8" name="iSḻïḋè">
                    <a:extLst>
                      <a:ext uri="{FF2B5EF4-FFF2-40B4-BE49-F238E27FC236}">
                        <a16:creationId xmlns:a16="http://schemas.microsoft.com/office/drawing/2014/main" xmlns="" id="{4EF6B0B9-3437-4716-8C91-84943587A0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54017" y="6237005"/>
                    <a:ext cx="46871" cy="43399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89" name="îṩļíḓe">
                  <a:extLst>
                    <a:ext uri="{FF2B5EF4-FFF2-40B4-BE49-F238E27FC236}">
                      <a16:creationId xmlns:a16="http://schemas.microsoft.com/office/drawing/2014/main" xmlns="" id="{ECF66F7B-B1A6-4364-8DDA-D19D01B9EE52}"/>
                    </a:ext>
                  </a:extLst>
                </p:cNvPr>
                <p:cNvSpPr/>
                <p:nvPr/>
              </p:nvSpPr>
              <p:spPr bwMode="auto">
                <a:xfrm>
                  <a:off x="7742553" y="3275397"/>
                  <a:ext cx="496495" cy="489551"/>
                </a:xfrm>
                <a:custGeom>
                  <a:avLst/>
                  <a:gdLst>
                    <a:gd name="T0" fmla="*/ 108 w 138"/>
                    <a:gd name="T1" fmla="*/ 15 h 136"/>
                    <a:gd name="T2" fmla="*/ 60 w 138"/>
                    <a:gd name="T3" fmla="*/ 13 h 136"/>
                    <a:gd name="T4" fmla="*/ 11 w 138"/>
                    <a:gd name="T5" fmla="*/ 15 h 136"/>
                    <a:gd name="T6" fmla="*/ 5 w 138"/>
                    <a:gd name="T7" fmla="*/ 14 h 136"/>
                    <a:gd name="T8" fmla="*/ 2 w 138"/>
                    <a:gd name="T9" fmla="*/ 22 h 136"/>
                    <a:gd name="T10" fmla="*/ 52 w 138"/>
                    <a:gd name="T11" fmla="*/ 132 h 136"/>
                    <a:gd name="T12" fmla="*/ 57 w 138"/>
                    <a:gd name="T13" fmla="*/ 135 h 136"/>
                    <a:gd name="T14" fmla="*/ 60 w 138"/>
                    <a:gd name="T15" fmla="*/ 135 h 136"/>
                    <a:gd name="T16" fmla="*/ 63 w 138"/>
                    <a:gd name="T17" fmla="*/ 127 h 136"/>
                    <a:gd name="T18" fmla="*/ 41 w 138"/>
                    <a:gd name="T19" fmla="*/ 78 h 136"/>
                    <a:gd name="T20" fmla="*/ 90 w 138"/>
                    <a:gd name="T21" fmla="*/ 76 h 136"/>
                    <a:gd name="T22" fmla="*/ 138 w 138"/>
                    <a:gd name="T23" fmla="*/ 79 h 136"/>
                    <a:gd name="T24" fmla="*/ 108 w 138"/>
                    <a:gd name="T25" fmla="*/ 15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8" h="136">
                      <a:moveTo>
                        <a:pt x="108" y="15"/>
                      </a:moveTo>
                      <a:cubicBezTo>
                        <a:pt x="108" y="15"/>
                        <a:pt x="83" y="24"/>
                        <a:pt x="60" y="13"/>
                      </a:cubicBezTo>
                      <a:cubicBezTo>
                        <a:pt x="36" y="0"/>
                        <a:pt x="24" y="3"/>
                        <a:pt x="11" y="15"/>
                      </a:cubicBezTo>
                      <a:cubicBezTo>
                        <a:pt x="9" y="13"/>
                        <a:pt x="7" y="13"/>
                        <a:pt x="5" y="14"/>
                      </a:cubicBezTo>
                      <a:cubicBezTo>
                        <a:pt x="2" y="15"/>
                        <a:pt x="0" y="19"/>
                        <a:pt x="2" y="22"/>
                      </a:cubicBezTo>
                      <a:cubicBezTo>
                        <a:pt x="52" y="132"/>
                        <a:pt x="52" y="132"/>
                        <a:pt x="52" y="132"/>
                      </a:cubicBezTo>
                      <a:cubicBezTo>
                        <a:pt x="53" y="134"/>
                        <a:pt x="55" y="135"/>
                        <a:pt x="57" y="135"/>
                      </a:cubicBezTo>
                      <a:cubicBezTo>
                        <a:pt x="58" y="136"/>
                        <a:pt x="59" y="135"/>
                        <a:pt x="60" y="135"/>
                      </a:cubicBezTo>
                      <a:cubicBezTo>
                        <a:pt x="63" y="134"/>
                        <a:pt x="65" y="130"/>
                        <a:pt x="63" y="127"/>
                      </a:cubicBezTo>
                      <a:cubicBezTo>
                        <a:pt x="41" y="78"/>
                        <a:pt x="41" y="78"/>
                        <a:pt x="41" y="78"/>
                      </a:cubicBezTo>
                      <a:cubicBezTo>
                        <a:pt x="54" y="66"/>
                        <a:pt x="66" y="64"/>
                        <a:pt x="90" y="76"/>
                      </a:cubicBezTo>
                      <a:cubicBezTo>
                        <a:pt x="113" y="87"/>
                        <a:pt x="138" y="79"/>
                        <a:pt x="138" y="79"/>
                      </a:cubicBezTo>
                      <a:lnTo>
                        <a:pt x="108" y="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0" name="í$ḻíḋè">
                  <a:extLst>
                    <a:ext uri="{FF2B5EF4-FFF2-40B4-BE49-F238E27FC236}">
                      <a16:creationId xmlns:a16="http://schemas.microsoft.com/office/drawing/2014/main" xmlns="" id="{F43969E1-245D-47FB-9928-A7316DE6A063}"/>
                    </a:ext>
                  </a:extLst>
                </p:cNvPr>
                <p:cNvSpPr/>
                <p:nvPr/>
              </p:nvSpPr>
              <p:spPr bwMode="auto">
                <a:xfrm>
                  <a:off x="9869147" y="1570649"/>
                  <a:ext cx="361087" cy="336783"/>
                </a:xfrm>
                <a:custGeom>
                  <a:avLst/>
                  <a:gdLst>
                    <a:gd name="T0" fmla="*/ 56 w 100"/>
                    <a:gd name="T1" fmla="*/ 0 h 94"/>
                    <a:gd name="T2" fmla="*/ 0 w 100"/>
                    <a:gd name="T3" fmla="*/ 63 h 94"/>
                    <a:gd name="T4" fmla="*/ 19 w 100"/>
                    <a:gd name="T5" fmla="*/ 63 h 94"/>
                    <a:gd name="T6" fmla="*/ 37 w 100"/>
                    <a:gd name="T7" fmla="*/ 69 h 94"/>
                    <a:gd name="T8" fmla="*/ 56 w 100"/>
                    <a:gd name="T9" fmla="*/ 94 h 94"/>
                    <a:gd name="T10" fmla="*/ 100 w 100"/>
                    <a:gd name="T11" fmla="*/ 44 h 94"/>
                    <a:gd name="T12" fmla="*/ 56 w 100"/>
                    <a:gd name="T13" fmla="*/ 0 h 94"/>
                    <a:gd name="T14" fmla="*/ 25 w 100"/>
                    <a:gd name="T15" fmla="*/ 45 h 94"/>
                    <a:gd name="T16" fmla="*/ 17 w 100"/>
                    <a:gd name="T17" fmla="*/ 38 h 94"/>
                    <a:gd name="T18" fmla="*/ 25 w 100"/>
                    <a:gd name="T19" fmla="*/ 30 h 94"/>
                    <a:gd name="T20" fmla="*/ 33 w 100"/>
                    <a:gd name="T21" fmla="*/ 38 h 94"/>
                    <a:gd name="T22" fmla="*/ 25 w 100"/>
                    <a:gd name="T23" fmla="*/ 45 h 94"/>
                    <a:gd name="T24" fmla="*/ 39 w 100"/>
                    <a:gd name="T25" fmla="*/ 22 h 94"/>
                    <a:gd name="T26" fmla="*/ 47 w 100"/>
                    <a:gd name="T27" fmla="*/ 14 h 94"/>
                    <a:gd name="T28" fmla="*/ 55 w 100"/>
                    <a:gd name="T29" fmla="*/ 22 h 94"/>
                    <a:gd name="T30" fmla="*/ 47 w 100"/>
                    <a:gd name="T31" fmla="*/ 30 h 94"/>
                    <a:gd name="T32" fmla="*/ 39 w 100"/>
                    <a:gd name="T33" fmla="*/ 22 h 94"/>
                    <a:gd name="T34" fmla="*/ 59 w 100"/>
                    <a:gd name="T35" fmla="*/ 77 h 94"/>
                    <a:gd name="T36" fmla="*/ 48 w 100"/>
                    <a:gd name="T37" fmla="*/ 66 h 94"/>
                    <a:gd name="T38" fmla="*/ 59 w 100"/>
                    <a:gd name="T39" fmla="*/ 55 h 94"/>
                    <a:gd name="T40" fmla="*/ 70 w 100"/>
                    <a:gd name="T41" fmla="*/ 66 h 94"/>
                    <a:gd name="T42" fmla="*/ 59 w 100"/>
                    <a:gd name="T43" fmla="*/ 77 h 94"/>
                    <a:gd name="T44" fmla="*/ 78 w 100"/>
                    <a:gd name="T45" fmla="*/ 58 h 94"/>
                    <a:gd name="T46" fmla="*/ 73 w 100"/>
                    <a:gd name="T47" fmla="*/ 53 h 94"/>
                    <a:gd name="T48" fmla="*/ 78 w 100"/>
                    <a:gd name="T49" fmla="*/ 49 h 94"/>
                    <a:gd name="T50" fmla="*/ 83 w 100"/>
                    <a:gd name="T51" fmla="*/ 53 h 94"/>
                    <a:gd name="T52" fmla="*/ 78 w 100"/>
                    <a:gd name="T53" fmla="*/ 58 h 94"/>
                    <a:gd name="T54" fmla="*/ 72 w 100"/>
                    <a:gd name="T55" fmla="*/ 39 h 94"/>
                    <a:gd name="T56" fmla="*/ 61 w 100"/>
                    <a:gd name="T57" fmla="*/ 28 h 94"/>
                    <a:gd name="T58" fmla="*/ 72 w 100"/>
                    <a:gd name="T59" fmla="*/ 17 h 94"/>
                    <a:gd name="T60" fmla="*/ 83 w 100"/>
                    <a:gd name="T61" fmla="*/ 28 h 94"/>
                    <a:gd name="T62" fmla="*/ 72 w 100"/>
                    <a:gd name="T63" fmla="*/ 39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00" h="94">
                      <a:moveTo>
                        <a:pt x="56" y="0"/>
                      </a:moveTo>
                      <a:cubicBezTo>
                        <a:pt x="19" y="0"/>
                        <a:pt x="0" y="38"/>
                        <a:pt x="0" y="63"/>
                      </a:cubicBezTo>
                      <a:cubicBezTo>
                        <a:pt x="0" y="69"/>
                        <a:pt x="12" y="82"/>
                        <a:pt x="19" y="63"/>
                      </a:cubicBezTo>
                      <a:cubicBezTo>
                        <a:pt x="21" y="54"/>
                        <a:pt x="37" y="56"/>
                        <a:pt x="37" y="69"/>
                      </a:cubicBezTo>
                      <a:cubicBezTo>
                        <a:pt x="37" y="83"/>
                        <a:pt x="44" y="94"/>
                        <a:pt x="56" y="94"/>
                      </a:cubicBezTo>
                      <a:cubicBezTo>
                        <a:pt x="94" y="94"/>
                        <a:pt x="100" y="63"/>
                        <a:pt x="100" y="44"/>
                      </a:cubicBezTo>
                      <a:cubicBezTo>
                        <a:pt x="100" y="25"/>
                        <a:pt x="94" y="0"/>
                        <a:pt x="56" y="0"/>
                      </a:cubicBezTo>
                      <a:close/>
                      <a:moveTo>
                        <a:pt x="25" y="45"/>
                      </a:moveTo>
                      <a:cubicBezTo>
                        <a:pt x="20" y="45"/>
                        <a:pt x="17" y="42"/>
                        <a:pt x="17" y="38"/>
                      </a:cubicBezTo>
                      <a:cubicBezTo>
                        <a:pt x="17" y="33"/>
                        <a:pt x="20" y="30"/>
                        <a:pt x="25" y="30"/>
                      </a:cubicBezTo>
                      <a:cubicBezTo>
                        <a:pt x="29" y="30"/>
                        <a:pt x="33" y="33"/>
                        <a:pt x="33" y="38"/>
                      </a:cubicBezTo>
                      <a:cubicBezTo>
                        <a:pt x="33" y="42"/>
                        <a:pt x="29" y="45"/>
                        <a:pt x="25" y="45"/>
                      </a:cubicBezTo>
                      <a:close/>
                      <a:moveTo>
                        <a:pt x="39" y="22"/>
                      </a:moveTo>
                      <a:cubicBezTo>
                        <a:pt x="39" y="18"/>
                        <a:pt x="42" y="14"/>
                        <a:pt x="47" y="14"/>
                      </a:cubicBezTo>
                      <a:cubicBezTo>
                        <a:pt x="51" y="14"/>
                        <a:pt x="55" y="18"/>
                        <a:pt x="55" y="22"/>
                      </a:cubicBezTo>
                      <a:cubicBezTo>
                        <a:pt x="55" y="26"/>
                        <a:pt x="51" y="30"/>
                        <a:pt x="47" y="30"/>
                      </a:cubicBezTo>
                      <a:cubicBezTo>
                        <a:pt x="42" y="30"/>
                        <a:pt x="39" y="26"/>
                        <a:pt x="39" y="22"/>
                      </a:cubicBezTo>
                      <a:close/>
                      <a:moveTo>
                        <a:pt x="59" y="77"/>
                      </a:moveTo>
                      <a:cubicBezTo>
                        <a:pt x="53" y="77"/>
                        <a:pt x="48" y="72"/>
                        <a:pt x="48" y="66"/>
                      </a:cubicBezTo>
                      <a:cubicBezTo>
                        <a:pt x="48" y="60"/>
                        <a:pt x="53" y="55"/>
                        <a:pt x="59" y="55"/>
                      </a:cubicBezTo>
                      <a:cubicBezTo>
                        <a:pt x="65" y="55"/>
                        <a:pt x="70" y="60"/>
                        <a:pt x="70" y="66"/>
                      </a:cubicBezTo>
                      <a:cubicBezTo>
                        <a:pt x="70" y="72"/>
                        <a:pt x="65" y="77"/>
                        <a:pt x="59" y="77"/>
                      </a:cubicBezTo>
                      <a:close/>
                      <a:moveTo>
                        <a:pt x="78" y="58"/>
                      </a:moveTo>
                      <a:cubicBezTo>
                        <a:pt x="76" y="58"/>
                        <a:pt x="73" y="56"/>
                        <a:pt x="73" y="53"/>
                      </a:cubicBezTo>
                      <a:cubicBezTo>
                        <a:pt x="73" y="51"/>
                        <a:pt x="76" y="49"/>
                        <a:pt x="78" y="49"/>
                      </a:cubicBezTo>
                      <a:cubicBezTo>
                        <a:pt x="81" y="49"/>
                        <a:pt x="83" y="51"/>
                        <a:pt x="83" y="53"/>
                      </a:cubicBezTo>
                      <a:cubicBezTo>
                        <a:pt x="83" y="56"/>
                        <a:pt x="81" y="58"/>
                        <a:pt x="78" y="58"/>
                      </a:cubicBezTo>
                      <a:close/>
                      <a:moveTo>
                        <a:pt x="72" y="39"/>
                      </a:moveTo>
                      <a:cubicBezTo>
                        <a:pt x="66" y="39"/>
                        <a:pt x="61" y="34"/>
                        <a:pt x="61" y="28"/>
                      </a:cubicBezTo>
                      <a:cubicBezTo>
                        <a:pt x="61" y="22"/>
                        <a:pt x="66" y="17"/>
                        <a:pt x="72" y="17"/>
                      </a:cubicBezTo>
                      <a:cubicBezTo>
                        <a:pt x="78" y="17"/>
                        <a:pt x="83" y="22"/>
                        <a:pt x="83" y="28"/>
                      </a:cubicBezTo>
                      <a:cubicBezTo>
                        <a:pt x="83" y="34"/>
                        <a:pt x="78" y="39"/>
                        <a:pt x="72" y="3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grpSp>
              <p:nvGrpSpPr>
                <p:cNvPr id="91" name="î$liḓè">
                  <a:extLst>
                    <a:ext uri="{FF2B5EF4-FFF2-40B4-BE49-F238E27FC236}">
                      <a16:creationId xmlns:a16="http://schemas.microsoft.com/office/drawing/2014/main" xmlns="" id="{22EDBAFE-9CDA-4B27-AD7A-8DB12DDBEDA8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584644" y="5211032"/>
                  <a:ext cx="486079" cy="558991"/>
                  <a:chOff x="6584644" y="5211032"/>
                  <a:chExt cx="486079" cy="558991"/>
                </a:xfrm>
                <a:solidFill>
                  <a:schemeClr val="accent1"/>
                </a:solidFill>
              </p:grpSpPr>
              <p:sp>
                <p:nvSpPr>
                  <p:cNvPr id="113" name="îŝḻíḋè">
                    <a:extLst>
                      <a:ext uri="{FF2B5EF4-FFF2-40B4-BE49-F238E27FC236}">
                        <a16:creationId xmlns:a16="http://schemas.microsoft.com/office/drawing/2014/main" xmlns="" id="{356D4830-A75A-4E99-8EF1-CF00DCFAE1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84644" y="5315192"/>
                    <a:ext cx="486079" cy="454831"/>
                  </a:xfrm>
                  <a:custGeom>
                    <a:avLst/>
                    <a:gdLst>
                      <a:gd name="T0" fmla="*/ 67 w 135"/>
                      <a:gd name="T1" fmla="*/ 20 h 126"/>
                      <a:gd name="T2" fmla="*/ 0 w 135"/>
                      <a:gd name="T3" fmla="*/ 58 h 126"/>
                      <a:gd name="T4" fmla="*/ 48 w 135"/>
                      <a:gd name="T5" fmla="*/ 126 h 126"/>
                      <a:gd name="T6" fmla="*/ 67 w 135"/>
                      <a:gd name="T7" fmla="*/ 116 h 126"/>
                      <a:gd name="T8" fmla="*/ 87 w 135"/>
                      <a:gd name="T9" fmla="*/ 126 h 126"/>
                      <a:gd name="T10" fmla="*/ 135 w 135"/>
                      <a:gd name="T11" fmla="*/ 58 h 126"/>
                      <a:gd name="T12" fmla="*/ 67 w 135"/>
                      <a:gd name="T13" fmla="*/ 20 h 126"/>
                      <a:gd name="T14" fmla="*/ 29 w 135"/>
                      <a:gd name="T15" fmla="*/ 97 h 126"/>
                      <a:gd name="T16" fmla="*/ 29 w 135"/>
                      <a:gd name="T17" fmla="*/ 29 h 126"/>
                      <a:gd name="T18" fmla="*/ 48 w 135"/>
                      <a:gd name="T19" fmla="*/ 29 h 126"/>
                      <a:gd name="T20" fmla="*/ 29 w 135"/>
                      <a:gd name="T21" fmla="*/ 97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35" h="126">
                        <a:moveTo>
                          <a:pt x="67" y="20"/>
                        </a:moveTo>
                        <a:cubicBezTo>
                          <a:pt x="17" y="0"/>
                          <a:pt x="0" y="29"/>
                          <a:pt x="0" y="58"/>
                        </a:cubicBezTo>
                        <a:cubicBezTo>
                          <a:pt x="0" y="87"/>
                          <a:pt x="34" y="126"/>
                          <a:pt x="48" y="126"/>
                        </a:cubicBezTo>
                        <a:cubicBezTo>
                          <a:pt x="68" y="126"/>
                          <a:pt x="67" y="116"/>
                          <a:pt x="67" y="116"/>
                        </a:cubicBezTo>
                        <a:cubicBezTo>
                          <a:pt x="67" y="116"/>
                          <a:pt x="67" y="126"/>
                          <a:pt x="87" y="126"/>
                        </a:cubicBezTo>
                        <a:cubicBezTo>
                          <a:pt x="101" y="126"/>
                          <a:pt x="135" y="87"/>
                          <a:pt x="135" y="58"/>
                        </a:cubicBezTo>
                        <a:cubicBezTo>
                          <a:pt x="135" y="29"/>
                          <a:pt x="118" y="0"/>
                          <a:pt x="67" y="20"/>
                        </a:cubicBezTo>
                        <a:close/>
                        <a:moveTo>
                          <a:pt x="29" y="97"/>
                        </a:moveTo>
                        <a:cubicBezTo>
                          <a:pt x="0" y="58"/>
                          <a:pt x="29" y="29"/>
                          <a:pt x="29" y="29"/>
                        </a:cubicBezTo>
                        <a:cubicBezTo>
                          <a:pt x="48" y="29"/>
                          <a:pt x="48" y="29"/>
                          <a:pt x="48" y="29"/>
                        </a:cubicBezTo>
                        <a:cubicBezTo>
                          <a:pt x="48" y="29"/>
                          <a:pt x="29" y="49"/>
                          <a:pt x="29" y="9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4" name="íśḷîḍê">
                    <a:extLst>
                      <a:ext uri="{FF2B5EF4-FFF2-40B4-BE49-F238E27FC236}">
                        <a16:creationId xmlns:a16="http://schemas.microsoft.com/office/drawing/2014/main" xmlns="" id="{D17C4E49-B86B-4684-BE2D-949588B598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88804" y="5211032"/>
                    <a:ext cx="137143" cy="140615"/>
                  </a:xfrm>
                  <a:custGeom>
                    <a:avLst/>
                    <a:gdLst>
                      <a:gd name="T0" fmla="*/ 38 w 38"/>
                      <a:gd name="T1" fmla="*/ 39 h 39"/>
                      <a:gd name="T2" fmla="*/ 19 w 38"/>
                      <a:gd name="T3" fmla="*/ 0 h 39"/>
                      <a:gd name="T4" fmla="*/ 0 w 38"/>
                      <a:gd name="T5" fmla="*/ 0 h 39"/>
                      <a:gd name="T6" fmla="*/ 29 w 38"/>
                      <a:gd name="T7" fmla="*/ 39 h 39"/>
                      <a:gd name="T8" fmla="*/ 38 w 38"/>
                      <a:gd name="T9" fmla="*/ 39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8" h="39">
                        <a:moveTo>
                          <a:pt x="38" y="39"/>
                        </a:moveTo>
                        <a:cubicBezTo>
                          <a:pt x="29" y="19"/>
                          <a:pt x="19" y="0"/>
                          <a:pt x="19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9" y="39"/>
                          <a:pt x="29" y="39"/>
                          <a:pt x="29" y="39"/>
                        </a:cubicBezTo>
                        <a:lnTo>
                          <a:pt x="38" y="3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5" name="îṥ1îḍê">
                    <a:extLst>
                      <a:ext uri="{FF2B5EF4-FFF2-40B4-BE49-F238E27FC236}">
                        <a16:creationId xmlns:a16="http://schemas.microsoft.com/office/drawing/2014/main" xmlns="" id="{88EE58C3-CF93-4E59-B350-95907C4418F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25947" y="5211032"/>
                    <a:ext cx="175335" cy="140615"/>
                  </a:xfrm>
                  <a:custGeom>
                    <a:avLst/>
                    <a:gdLst>
                      <a:gd name="T0" fmla="*/ 49 w 49"/>
                      <a:gd name="T1" fmla="*/ 0 h 39"/>
                      <a:gd name="T2" fmla="*/ 0 w 49"/>
                      <a:gd name="T3" fmla="*/ 39 h 39"/>
                      <a:gd name="T4" fmla="*/ 49 w 49"/>
                      <a:gd name="T5" fmla="*/ 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9" h="39">
                        <a:moveTo>
                          <a:pt x="49" y="0"/>
                        </a:moveTo>
                        <a:cubicBezTo>
                          <a:pt x="49" y="0"/>
                          <a:pt x="0" y="0"/>
                          <a:pt x="0" y="39"/>
                        </a:cubicBezTo>
                        <a:cubicBezTo>
                          <a:pt x="0" y="39"/>
                          <a:pt x="49" y="39"/>
                          <a:pt x="4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92" name="ïṣľîde">
                  <a:extLst>
                    <a:ext uri="{FF2B5EF4-FFF2-40B4-BE49-F238E27FC236}">
                      <a16:creationId xmlns:a16="http://schemas.microsoft.com/office/drawing/2014/main" xmlns="" id="{4888759A-9F15-402C-B3E5-399D330E8070}"/>
                    </a:ext>
                  </a:extLst>
                </p:cNvPr>
                <p:cNvSpPr/>
                <p:nvPr/>
              </p:nvSpPr>
              <p:spPr bwMode="auto">
                <a:xfrm>
                  <a:off x="9452508" y="2386567"/>
                  <a:ext cx="385391" cy="413167"/>
                </a:xfrm>
                <a:custGeom>
                  <a:avLst/>
                  <a:gdLst>
                    <a:gd name="T0" fmla="*/ 57 w 107"/>
                    <a:gd name="T1" fmla="*/ 8 h 115"/>
                    <a:gd name="T2" fmla="*/ 57 w 107"/>
                    <a:gd name="T3" fmla="*/ 4 h 115"/>
                    <a:gd name="T4" fmla="*/ 53 w 107"/>
                    <a:gd name="T5" fmla="*/ 0 h 115"/>
                    <a:gd name="T6" fmla="*/ 50 w 107"/>
                    <a:gd name="T7" fmla="*/ 4 h 115"/>
                    <a:gd name="T8" fmla="*/ 50 w 107"/>
                    <a:gd name="T9" fmla="*/ 8 h 115"/>
                    <a:gd name="T10" fmla="*/ 0 w 107"/>
                    <a:gd name="T11" fmla="*/ 61 h 115"/>
                    <a:gd name="T12" fmla="*/ 0 w 107"/>
                    <a:gd name="T13" fmla="*/ 65 h 115"/>
                    <a:gd name="T14" fmla="*/ 0 w 107"/>
                    <a:gd name="T15" fmla="*/ 65 h 115"/>
                    <a:gd name="T16" fmla="*/ 18 w 107"/>
                    <a:gd name="T17" fmla="*/ 50 h 115"/>
                    <a:gd name="T18" fmla="*/ 35 w 107"/>
                    <a:gd name="T19" fmla="*/ 65 h 115"/>
                    <a:gd name="T20" fmla="*/ 36 w 107"/>
                    <a:gd name="T21" fmla="*/ 65 h 115"/>
                    <a:gd name="T22" fmla="*/ 50 w 107"/>
                    <a:gd name="T23" fmla="*/ 51 h 115"/>
                    <a:gd name="T24" fmla="*/ 50 w 107"/>
                    <a:gd name="T25" fmla="*/ 90 h 115"/>
                    <a:gd name="T26" fmla="*/ 39 w 107"/>
                    <a:gd name="T27" fmla="*/ 108 h 115"/>
                    <a:gd name="T28" fmla="*/ 28 w 107"/>
                    <a:gd name="T29" fmla="*/ 97 h 115"/>
                    <a:gd name="T30" fmla="*/ 25 w 107"/>
                    <a:gd name="T31" fmla="*/ 93 h 115"/>
                    <a:gd name="T32" fmla="*/ 21 w 107"/>
                    <a:gd name="T33" fmla="*/ 97 h 115"/>
                    <a:gd name="T34" fmla="*/ 39 w 107"/>
                    <a:gd name="T35" fmla="*/ 115 h 115"/>
                    <a:gd name="T36" fmla="*/ 57 w 107"/>
                    <a:gd name="T37" fmla="*/ 90 h 115"/>
                    <a:gd name="T38" fmla="*/ 57 w 107"/>
                    <a:gd name="T39" fmla="*/ 51 h 115"/>
                    <a:gd name="T40" fmla="*/ 71 w 107"/>
                    <a:gd name="T41" fmla="*/ 65 h 115"/>
                    <a:gd name="T42" fmla="*/ 72 w 107"/>
                    <a:gd name="T43" fmla="*/ 65 h 115"/>
                    <a:gd name="T44" fmla="*/ 89 w 107"/>
                    <a:gd name="T45" fmla="*/ 50 h 115"/>
                    <a:gd name="T46" fmla="*/ 107 w 107"/>
                    <a:gd name="T47" fmla="*/ 65 h 115"/>
                    <a:gd name="T48" fmla="*/ 107 w 107"/>
                    <a:gd name="T49" fmla="*/ 65 h 115"/>
                    <a:gd name="T50" fmla="*/ 107 w 107"/>
                    <a:gd name="T51" fmla="*/ 61 h 115"/>
                    <a:gd name="T52" fmla="*/ 57 w 107"/>
                    <a:gd name="T53" fmla="*/ 8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7" h="115">
                      <a:moveTo>
                        <a:pt x="57" y="8"/>
                      </a:move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57" y="2"/>
                        <a:pt x="55" y="0"/>
                        <a:pt x="53" y="0"/>
                      </a:cubicBezTo>
                      <a:cubicBezTo>
                        <a:pt x="51" y="0"/>
                        <a:pt x="50" y="2"/>
                        <a:pt x="50" y="4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22" y="9"/>
                        <a:pt x="0" y="33"/>
                        <a:pt x="0" y="61"/>
                      </a:cubicBezTo>
                      <a:cubicBezTo>
                        <a:pt x="0" y="62"/>
                        <a:pt x="0" y="64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2" y="57"/>
                        <a:pt x="9" y="50"/>
                        <a:pt x="18" y="50"/>
                      </a:cubicBezTo>
                      <a:cubicBezTo>
                        <a:pt x="26" y="50"/>
                        <a:pt x="33" y="57"/>
                        <a:pt x="35" y="65"/>
                      </a:cubicBezTo>
                      <a:cubicBezTo>
                        <a:pt x="36" y="65"/>
                        <a:pt x="36" y="65"/>
                        <a:pt x="36" y="65"/>
                      </a:cubicBezTo>
                      <a:cubicBezTo>
                        <a:pt x="37" y="58"/>
                        <a:pt x="43" y="52"/>
                        <a:pt x="50" y="51"/>
                      </a:cubicBezTo>
                      <a:cubicBezTo>
                        <a:pt x="50" y="90"/>
                        <a:pt x="50" y="90"/>
                        <a:pt x="50" y="90"/>
                      </a:cubicBezTo>
                      <a:cubicBezTo>
                        <a:pt x="50" y="108"/>
                        <a:pt x="46" y="108"/>
                        <a:pt x="39" y="108"/>
                      </a:cubicBezTo>
                      <a:cubicBezTo>
                        <a:pt x="28" y="108"/>
                        <a:pt x="28" y="104"/>
                        <a:pt x="28" y="97"/>
                      </a:cubicBezTo>
                      <a:cubicBezTo>
                        <a:pt x="28" y="95"/>
                        <a:pt x="27" y="93"/>
                        <a:pt x="25" y="93"/>
                      </a:cubicBezTo>
                      <a:cubicBezTo>
                        <a:pt x="23" y="93"/>
                        <a:pt x="21" y="95"/>
                        <a:pt x="21" y="97"/>
                      </a:cubicBezTo>
                      <a:cubicBezTo>
                        <a:pt x="21" y="104"/>
                        <a:pt x="21" y="115"/>
                        <a:pt x="39" y="115"/>
                      </a:cubicBezTo>
                      <a:cubicBezTo>
                        <a:pt x="49" y="115"/>
                        <a:pt x="57" y="113"/>
                        <a:pt x="57" y="90"/>
                      </a:cubicBezTo>
                      <a:cubicBezTo>
                        <a:pt x="57" y="51"/>
                        <a:pt x="57" y="51"/>
                        <a:pt x="57" y="51"/>
                      </a:cubicBezTo>
                      <a:cubicBezTo>
                        <a:pt x="64" y="52"/>
                        <a:pt x="70" y="58"/>
                        <a:pt x="71" y="65"/>
                      </a:cubicBezTo>
                      <a:cubicBezTo>
                        <a:pt x="72" y="65"/>
                        <a:pt x="72" y="65"/>
                        <a:pt x="72" y="65"/>
                      </a:cubicBezTo>
                      <a:cubicBezTo>
                        <a:pt x="73" y="57"/>
                        <a:pt x="81" y="50"/>
                        <a:pt x="89" y="50"/>
                      </a:cubicBezTo>
                      <a:cubicBezTo>
                        <a:pt x="98" y="50"/>
                        <a:pt x="105" y="57"/>
                        <a:pt x="107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4"/>
                        <a:pt x="107" y="62"/>
                        <a:pt x="107" y="61"/>
                      </a:cubicBezTo>
                      <a:cubicBezTo>
                        <a:pt x="107" y="33"/>
                        <a:pt x="85" y="9"/>
                        <a:pt x="57" y="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3" name="ïṧ1îḓé">
                  <a:extLst>
                    <a:ext uri="{FF2B5EF4-FFF2-40B4-BE49-F238E27FC236}">
                      <a16:creationId xmlns:a16="http://schemas.microsoft.com/office/drawing/2014/main" xmlns="" id="{7FFFE206-3F64-4233-9A33-7EC2DE211EE9}"/>
                    </a:ext>
                  </a:extLst>
                </p:cNvPr>
                <p:cNvSpPr/>
                <p:nvPr/>
              </p:nvSpPr>
              <p:spPr bwMode="auto">
                <a:xfrm>
                  <a:off x="9108295" y="4078684"/>
                  <a:ext cx="329132" cy="503932"/>
                </a:xfrm>
                <a:custGeom>
                  <a:avLst/>
                  <a:gdLst>
                    <a:gd name="connsiteX0" fmla="*/ 171098 w 329132"/>
                    <a:gd name="connsiteY0" fmla="*/ 61463 h 503932"/>
                    <a:gd name="connsiteX1" fmla="*/ 260795 w 329132"/>
                    <a:gd name="connsiteY1" fmla="*/ 125037 h 503932"/>
                    <a:gd name="connsiteX2" fmla="*/ 257231 w 329132"/>
                    <a:gd name="connsiteY2" fmla="*/ 135887 h 503932"/>
                    <a:gd name="connsiteX3" fmla="*/ 250105 w 329132"/>
                    <a:gd name="connsiteY3" fmla="*/ 132271 h 503932"/>
                    <a:gd name="connsiteX4" fmla="*/ 136077 w 329132"/>
                    <a:gd name="connsiteY4" fmla="*/ 81637 h 503932"/>
                    <a:gd name="connsiteX5" fmla="*/ 128950 w 329132"/>
                    <a:gd name="connsiteY5" fmla="*/ 78020 h 503932"/>
                    <a:gd name="connsiteX6" fmla="*/ 132513 w 329132"/>
                    <a:gd name="connsiteY6" fmla="*/ 67170 h 503932"/>
                    <a:gd name="connsiteX7" fmla="*/ 171098 w 329132"/>
                    <a:gd name="connsiteY7" fmla="*/ 61463 h 503932"/>
                    <a:gd name="connsiteX8" fmla="*/ 169637 w 329132"/>
                    <a:gd name="connsiteY8" fmla="*/ 28056 h 503932"/>
                    <a:gd name="connsiteX9" fmla="*/ 45911 w 329132"/>
                    <a:gd name="connsiteY9" fmla="*/ 107579 h 503932"/>
                    <a:gd name="connsiteX10" fmla="*/ 114142 w 329132"/>
                    <a:gd name="connsiteY10" fmla="*/ 287674 h 503932"/>
                    <a:gd name="connsiteX11" fmla="*/ 290107 w 329132"/>
                    <a:gd name="connsiteY11" fmla="*/ 219238 h 503932"/>
                    <a:gd name="connsiteX12" fmla="*/ 221876 w 329132"/>
                    <a:gd name="connsiteY12" fmla="*/ 39143 h 503932"/>
                    <a:gd name="connsiteX13" fmla="*/ 169637 w 329132"/>
                    <a:gd name="connsiteY13" fmla="*/ 28056 h 503932"/>
                    <a:gd name="connsiteX14" fmla="*/ 171264 w 329132"/>
                    <a:gd name="connsiteY14" fmla="*/ 29 h 503932"/>
                    <a:gd name="connsiteX15" fmla="*/ 232649 w 329132"/>
                    <a:gd name="connsiteY15" fmla="*/ 13930 h 503932"/>
                    <a:gd name="connsiteX16" fmla="*/ 315245 w 329132"/>
                    <a:gd name="connsiteY16" fmla="*/ 230044 h 503932"/>
                    <a:gd name="connsiteX17" fmla="*/ 114142 w 329132"/>
                    <a:gd name="connsiteY17" fmla="*/ 316489 h 503932"/>
                    <a:gd name="connsiteX18" fmla="*/ 99778 w 329132"/>
                    <a:gd name="connsiteY18" fmla="*/ 341702 h 503932"/>
                    <a:gd name="connsiteX19" fmla="*/ 106960 w 329132"/>
                    <a:gd name="connsiteY19" fmla="*/ 363314 h 503932"/>
                    <a:gd name="connsiteX20" fmla="*/ 49502 w 329132"/>
                    <a:gd name="connsiteY20" fmla="*/ 492982 h 503932"/>
                    <a:gd name="connsiteX21" fmla="*/ 17182 w 329132"/>
                    <a:gd name="connsiteY21" fmla="*/ 500185 h 503932"/>
                    <a:gd name="connsiteX22" fmla="*/ 2818 w 329132"/>
                    <a:gd name="connsiteY22" fmla="*/ 471370 h 503932"/>
                    <a:gd name="connsiteX23" fmla="*/ 56684 w 329132"/>
                    <a:gd name="connsiteY23" fmla="*/ 341702 h 503932"/>
                    <a:gd name="connsiteX24" fmla="*/ 81822 w 329132"/>
                    <a:gd name="connsiteY24" fmla="*/ 330897 h 503932"/>
                    <a:gd name="connsiteX25" fmla="*/ 89004 w 329132"/>
                    <a:gd name="connsiteY25" fmla="*/ 305683 h 503932"/>
                    <a:gd name="connsiteX26" fmla="*/ 20773 w 329132"/>
                    <a:gd name="connsiteY26" fmla="*/ 96774 h 503932"/>
                    <a:gd name="connsiteX27" fmla="*/ 171264 w 329132"/>
                    <a:gd name="connsiteY27" fmla="*/ 29 h 503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29132" h="503932">
                      <a:moveTo>
                        <a:pt x="171098" y="61463"/>
                      </a:moveTo>
                      <a:cubicBezTo>
                        <a:pt x="210017" y="63328"/>
                        <a:pt x="247432" y="87062"/>
                        <a:pt x="260795" y="125037"/>
                      </a:cubicBezTo>
                      <a:cubicBezTo>
                        <a:pt x="264358" y="128654"/>
                        <a:pt x="260795" y="132271"/>
                        <a:pt x="257231" y="135887"/>
                      </a:cubicBezTo>
                      <a:cubicBezTo>
                        <a:pt x="253668" y="135887"/>
                        <a:pt x="250105" y="135887"/>
                        <a:pt x="250105" y="132271"/>
                      </a:cubicBezTo>
                      <a:cubicBezTo>
                        <a:pt x="232288" y="85254"/>
                        <a:pt x="182401" y="63554"/>
                        <a:pt x="136077" y="81637"/>
                      </a:cubicBezTo>
                      <a:cubicBezTo>
                        <a:pt x="132513" y="81637"/>
                        <a:pt x="128950" y="81637"/>
                        <a:pt x="128950" y="78020"/>
                      </a:cubicBezTo>
                      <a:cubicBezTo>
                        <a:pt x="128950" y="74404"/>
                        <a:pt x="128950" y="70787"/>
                        <a:pt x="132513" y="67170"/>
                      </a:cubicBezTo>
                      <a:cubicBezTo>
                        <a:pt x="144985" y="62650"/>
                        <a:pt x="158125" y="60841"/>
                        <a:pt x="171098" y="61463"/>
                      </a:cubicBezTo>
                      <a:close/>
                      <a:moveTo>
                        <a:pt x="169637" y="28056"/>
                      </a:moveTo>
                      <a:cubicBezTo>
                        <a:pt x="117285" y="27212"/>
                        <a:pt x="67458" y="56252"/>
                        <a:pt x="45911" y="107579"/>
                      </a:cubicBezTo>
                      <a:cubicBezTo>
                        <a:pt x="13591" y="176015"/>
                        <a:pt x="45911" y="255257"/>
                        <a:pt x="114142" y="287674"/>
                      </a:cubicBezTo>
                      <a:cubicBezTo>
                        <a:pt x="182373" y="316489"/>
                        <a:pt x="261378" y="287674"/>
                        <a:pt x="290107" y="219238"/>
                      </a:cubicBezTo>
                      <a:cubicBezTo>
                        <a:pt x="322427" y="150802"/>
                        <a:pt x="290107" y="71560"/>
                        <a:pt x="221876" y="39143"/>
                      </a:cubicBezTo>
                      <a:cubicBezTo>
                        <a:pt x="204818" y="31940"/>
                        <a:pt x="187087" y="28338"/>
                        <a:pt x="169637" y="28056"/>
                      </a:cubicBezTo>
                      <a:close/>
                      <a:moveTo>
                        <a:pt x="171264" y="29"/>
                      </a:moveTo>
                      <a:cubicBezTo>
                        <a:pt x="192025" y="423"/>
                        <a:pt x="212898" y="4925"/>
                        <a:pt x="232649" y="13930"/>
                      </a:cubicBezTo>
                      <a:cubicBezTo>
                        <a:pt x="315245" y="49949"/>
                        <a:pt x="351156" y="147200"/>
                        <a:pt x="315245" y="230044"/>
                      </a:cubicBezTo>
                      <a:cubicBezTo>
                        <a:pt x="279334" y="305683"/>
                        <a:pt x="193147" y="341702"/>
                        <a:pt x="114142" y="316489"/>
                      </a:cubicBezTo>
                      <a:cubicBezTo>
                        <a:pt x="114142" y="316489"/>
                        <a:pt x="114142" y="316489"/>
                        <a:pt x="99778" y="341702"/>
                      </a:cubicBezTo>
                      <a:cubicBezTo>
                        <a:pt x="106960" y="348906"/>
                        <a:pt x="110551" y="356110"/>
                        <a:pt x="106960" y="363314"/>
                      </a:cubicBezTo>
                      <a:cubicBezTo>
                        <a:pt x="106960" y="363314"/>
                        <a:pt x="106960" y="363314"/>
                        <a:pt x="49502" y="492982"/>
                      </a:cubicBezTo>
                      <a:cubicBezTo>
                        <a:pt x="45911" y="503787"/>
                        <a:pt x="31547" y="507389"/>
                        <a:pt x="17182" y="500185"/>
                      </a:cubicBezTo>
                      <a:cubicBezTo>
                        <a:pt x="2818" y="492982"/>
                        <a:pt x="-4365" y="478574"/>
                        <a:pt x="2818" y="471370"/>
                      </a:cubicBezTo>
                      <a:cubicBezTo>
                        <a:pt x="2818" y="471370"/>
                        <a:pt x="2818" y="471370"/>
                        <a:pt x="56684" y="341702"/>
                      </a:cubicBezTo>
                      <a:cubicBezTo>
                        <a:pt x="60275" y="334498"/>
                        <a:pt x="71049" y="330897"/>
                        <a:pt x="81822" y="330897"/>
                      </a:cubicBezTo>
                      <a:cubicBezTo>
                        <a:pt x="81822" y="330897"/>
                        <a:pt x="81822" y="330897"/>
                        <a:pt x="89004" y="305683"/>
                      </a:cubicBezTo>
                      <a:cubicBezTo>
                        <a:pt x="17182" y="266063"/>
                        <a:pt x="-15138" y="172413"/>
                        <a:pt x="20773" y="96774"/>
                      </a:cubicBezTo>
                      <a:cubicBezTo>
                        <a:pt x="47706" y="34641"/>
                        <a:pt x="108980" y="-1153"/>
                        <a:pt x="171264" y="2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id-ID"/>
                </a:p>
              </p:txBody>
            </p:sp>
            <p:grpSp>
              <p:nvGrpSpPr>
                <p:cNvPr id="94" name="íśḻídé">
                  <a:extLst>
                    <a:ext uri="{FF2B5EF4-FFF2-40B4-BE49-F238E27FC236}">
                      <a16:creationId xmlns:a16="http://schemas.microsoft.com/office/drawing/2014/main" xmlns="" id="{B77E49D1-87BF-4927-9C70-F6D6F6327F35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8235575" y="2551487"/>
                  <a:ext cx="381919" cy="421846"/>
                  <a:chOff x="8235575" y="2551487"/>
                  <a:chExt cx="381919" cy="421846"/>
                </a:xfrm>
                <a:solidFill>
                  <a:schemeClr val="accent1"/>
                </a:solidFill>
              </p:grpSpPr>
              <p:sp>
                <p:nvSpPr>
                  <p:cNvPr id="111" name="ïşlïḍê">
                    <a:extLst>
                      <a:ext uri="{FF2B5EF4-FFF2-40B4-BE49-F238E27FC236}">
                        <a16:creationId xmlns:a16="http://schemas.microsoft.com/office/drawing/2014/main" xmlns="" id="{EEBCE20D-C6AB-4EFE-B927-0AA3C27CDA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35575" y="2551487"/>
                    <a:ext cx="381919" cy="421846"/>
                  </a:xfrm>
                  <a:custGeom>
                    <a:avLst/>
                    <a:gdLst>
                      <a:gd name="T0" fmla="*/ 66 w 106"/>
                      <a:gd name="T1" fmla="*/ 100 h 117"/>
                      <a:gd name="T2" fmla="*/ 76 w 106"/>
                      <a:gd name="T3" fmla="*/ 73 h 117"/>
                      <a:gd name="T4" fmla="*/ 73 w 106"/>
                      <a:gd name="T5" fmla="*/ 61 h 117"/>
                      <a:gd name="T6" fmla="*/ 87 w 106"/>
                      <a:gd name="T7" fmla="*/ 55 h 117"/>
                      <a:gd name="T8" fmla="*/ 93 w 106"/>
                      <a:gd name="T9" fmla="*/ 53 h 117"/>
                      <a:gd name="T10" fmla="*/ 92 w 106"/>
                      <a:gd name="T11" fmla="*/ 47 h 117"/>
                      <a:gd name="T12" fmla="*/ 92 w 106"/>
                      <a:gd name="T13" fmla="*/ 43 h 117"/>
                      <a:gd name="T14" fmla="*/ 96 w 106"/>
                      <a:gd name="T15" fmla="*/ 43 h 117"/>
                      <a:gd name="T16" fmla="*/ 103 w 106"/>
                      <a:gd name="T17" fmla="*/ 42 h 117"/>
                      <a:gd name="T18" fmla="*/ 104 w 106"/>
                      <a:gd name="T19" fmla="*/ 35 h 117"/>
                      <a:gd name="T20" fmla="*/ 106 w 106"/>
                      <a:gd name="T21" fmla="*/ 12 h 117"/>
                      <a:gd name="T22" fmla="*/ 106 w 106"/>
                      <a:gd name="T23" fmla="*/ 9 h 117"/>
                      <a:gd name="T24" fmla="*/ 103 w 106"/>
                      <a:gd name="T25" fmla="*/ 6 h 117"/>
                      <a:gd name="T26" fmla="*/ 91 w 106"/>
                      <a:gd name="T27" fmla="*/ 0 h 117"/>
                      <a:gd name="T28" fmla="*/ 78 w 106"/>
                      <a:gd name="T29" fmla="*/ 7 h 117"/>
                      <a:gd name="T30" fmla="*/ 49 w 106"/>
                      <a:gd name="T31" fmla="*/ 39 h 117"/>
                      <a:gd name="T32" fmla="*/ 10 w 106"/>
                      <a:gd name="T33" fmla="*/ 50 h 117"/>
                      <a:gd name="T34" fmla="*/ 0 w 106"/>
                      <a:gd name="T35" fmla="*/ 78 h 117"/>
                      <a:gd name="T36" fmla="*/ 13 w 106"/>
                      <a:gd name="T37" fmla="*/ 104 h 117"/>
                      <a:gd name="T38" fmla="*/ 66 w 106"/>
                      <a:gd name="T39" fmla="*/ 100 h 117"/>
                      <a:gd name="T40" fmla="*/ 19 w 106"/>
                      <a:gd name="T41" fmla="*/ 97 h 117"/>
                      <a:gd name="T42" fmla="*/ 9 w 106"/>
                      <a:gd name="T43" fmla="*/ 77 h 117"/>
                      <a:gd name="T44" fmla="*/ 16 w 106"/>
                      <a:gd name="T45" fmla="*/ 56 h 117"/>
                      <a:gd name="T46" fmla="*/ 51 w 106"/>
                      <a:gd name="T47" fmla="*/ 50 h 117"/>
                      <a:gd name="T48" fmla="*/ 84 w 106"/>
                      <a:gd name="T49" fmla="*/ 13 h 117"/>
                      <a:gd name="T50" fmla="*/ 97 w 106"/>
                      <a:gd name="T51" fmla="*/ 12 h 117"/>
                      <a:gd name="T52" fmla="*/ 95 w 106"/>
                      <a:gd name="T53" fmla="*/ 34 h 117"/>
                      <a:gd name="T54" fmla="*/ 83 w 106"/>
                      <a:gd name="T55" fmla="*/ 35 h 117"/>
                      <a:gd name="T56" fmla="*/ 83 w 106"/>
                      <a:gd name="T57" fmla="*/ 47 h 117"/>
                      <a:gd name="T58" fmla="*/ 65 w 106"/>
                      <a:gd name="T59" fmla="*/ 55 h 117"/>
                      <a:gd name="T60" fmla="*/ 61 w 106"/>
                      <a:gd name="T61" fmla="*/ 59 h 117"/>
                      <a:gd name="T62" fmla="*/ 67 w 106"/>
                      <a:gd name="T63" fmla="*/ 74 h 117"/>
                      <a:gd name="T64" fmla="*/ 60 w 106"/>
                      <a:gd name="T65" fmla="*/ 94 h 117"/>
                      <a:gd name="T66" fmla="*/ 19 w 106"/>
                      <a:gd name="T67" fmla="*/ 97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106" h="117">
                        <a:moveTo>
                          <a:pt x="66" y="100"/>
                        </a:moveTo>
                        <a:cubicBezTo>
                          <a:pt x="73" y="93"/>
                          <a:pt x="76" y="83"/>
                          <a:pt x="76" y="73"/>
                        </a:cubicBezTo>
                        <a:cubicBezTo>
                          <a:pt x="75" y="69"/>
                          <a:pt x="74" y="65"/>
                          <a:pt x="73" y="61"/>
                        </a:cubicBezTo>
                        <a:cubicBezTo>
                          <a:pt x="87" y="55"/>
                          <a:pt x="87" y="55"/>
                          <a:pt x="87" y="55"/>
                        </a:cubicBezTo>
                        <a:cubicBezTo>
                          <a:pt x="93" y="53"/>
                          <a:pt x="93" y="53"/>
                          <a:pt x="93" y="53"/>
                        </a:cubicBezTo>
                        <a:cubicBezTo>
                          <a:pt x="92" y="47"/>
                          <a:pt x="92" y="47"/>
                          <a:pt x="92" y="47"/>
                        </a:cubicBezTo>
                        <a:cubicBezTo>
                          <a:pt x="92" y="43"/>
                          <a:pt x="92" y="43"/>
                          <a:pt x="92" y="43"/>
                        </a:cubicBezTo>
                        <a:cubicBezTo>
                          <a:pt x="96" y="43"/>
                          <a:pt x="96" y="43"/>
                          <a:pt x="96" y="43"/>
                        </a:cubicBezTo>
                        <a:cubicBezTo>
                          <a:pt x="103" y="42"/>
                          <a:pt x="103" y="42"/>
                          <a:pt x="103" y="42"/>
                        </a:cubicBezTo>
                        <a:cubicBezTo>
                          <a:pt x="104" y="35"/>
                          <a:pt x="104" y="35"/>
                          <a:pt x="104" y="35"/>
                        </a:cubicBezTo>
                        <a:cubicBezTo>
                          <a:pt x="106" y="12"/>
                          <a:pt x="106" y="12"/>
                          <a:pt x="106" y="12"/>
                        </a:cubicBezTo>
                        <a:cubicBezTo>
                          <a:pt x="106" y="9"/>
                          <a:pt x="106" y="9"/>
                          <a:pt x="106" y="9"/>
                        </a:cubicBezTo>
                        <a:cubicBezTo>
                          <a:pt x="103" y="6"/>
                          <a:pt x="103" y="6"/>
                          <a:pt x="103" y="6"/>
                        </a:cubicBezTo>
                        <a:cubicBezTo>
                          <a:pt x="103" y="5"/>
                          <a:pt x="98" y="0"/>
                          <a:pt x="91" y="0"/>
                        </a:cubicBezTo>
                        <a:cubicBezTo>
                          <a:pt x="87" y="0"/>
                          <a:pt x="82" y="1"/>
                          <a:pt x="78" y="7"/>
                        </a:cubicBezTo>
                        <a:cubicBezTo>
                          <a:pt x="49" y="39"/>
                          <a:pt x="49" y="39"/>
                          <a:pt x="49" y="39"/>
                        </a:cubicBezTo>
                        <a:cubicBezTo>
                          <a:pt x="35" y="35"/>
                          <a:pt x="20" y="39"/>
                          <a:pt x="10" y="50"/>
                        </a:cubicBezTo>
                        <a:cubicBezTo>
                          <a:pt x="3" y="58"/>
                          <a:pt x="0" y="68"/>
                          <a:pt x="0" y="78"/>
                        </a:cubicBezTo>
                        <a:cubicBezTo>
                          <a:pt x="1" y="88"/>
                          <a:pt x="5" y="97"/>
                          <a:pt x="13" y="104"/>
                        </a:cubicBezTo>
                        <a:cubicBezTo>
                          <a:pt x="29" y="117"/>
                          <a:pt x="53" y="116"/>
                          <a:pt x="66" y="100"/>
                        </a:cubicBezTo>
                        <a:close/>
                        <a:moveTo>
                          <a:pt x="19" y="97"/>
                        </a:moveTo>
                        <a:cubicBezTo>
                          <a:pt x="13" y="92"/>
                          <a:pt x="10" y="84"/>
                          <a:pt x="9" y="77"/>
                        </a:cubicBezTo>
                        <a:cubicBezTo>
                          <a:pt x="9" y="70"/>
                          <a:pt x="11" y="62"/>
                          <a:pt x="16" y="56"/>
                        </a:cubicBezTo>
                        <a:cubicBezTo>
                          <a:pt x="25" y="46"/>
                          <a:pt x="40" y="44"/>
                          <a:pt x="51" y="50"/>
                        </a:cubicBezTo>
                        <a:cubicBezTo>
                          <a:pt x="58" y="42"/>
                          <a:pt x="79" y="19"/>
                          <a:pt x="84" y="13"/>
                        </a:cubicBezTo>
                        <a:cubicBezTo>
                          <a:pt x="91" y="5"/>
                          <a:pt x="97" y="12"/>
                          <a:pt x="97" y="12"/>
                        </a:cubicBezTo>
                        <a:cubicBezTo>
                          <a:pt x="95" y="34"/>
                          <a:pt x="95" y="34"/>
                          <a:pt x="95" y="34"/>
                        </a:cubicBezTo>
                        <a:cubicBezTo>
                          <a:pt x="83" y="35"/>
                          <a:pt x="83" y="35"/>
                          <a:pt x="83" y="35"/>
                        </a:cubicBezTo>
                        <a:cubicBezTo>
                          <a:pt x="83" y="47"/>
                          <a:pt x="83" y="47"/>
                          <a:pt x="83" y="47"/>
                        </a:cubicBezTo>
                        <a:cubicBezTo>
                          <a:pt x="65" y="55"/>
                          <a:pt x="65" y="55"/>
                          <a:pt x="65" y="55"/>
                        </a:cubicBezTo>
                        <a:cubicBezTo>
                          <a:pt x="61" y="59"/>
                          <a:pt x="61" y="59"/>
                          <a:pt x="61" y="59"/>
                        </a:cubicBezTo>
                        <a:cubicBezTo>
                          <a:pt x="65" y="63"/>
                          <a:pt x="66" y="68"/>
                          <a:pt x="67" y="74"/>
                        </a:cubicBezTo>
                        <a:cubicBezTo>
                          <a:pt x="67" y="81"/>
                          <a:pt x="65" y="88"/>
                          <a:pt x="60" y="94"/>
                        </a:cubicBezTo>
                        <a:cubicBezTo>
                          <a:pt x="49" y="106"/>
                          <a:pt x="31" y="107"/>
                          <a:pt x="19" y="9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2" name="íšḷíḍê">
                    <a:extLst>
                      <a:ext uri="{FF2B5EF4-FFF2-40B4-BE49-F238E27FC236}">
                        <a16:creationId xmlns:a16="http://schemas.microsoft.com/office/drawing/2014/main" xmlns="" id="{BD3A2848-D3A2-477A-B2BF-EC81C627C5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08487" y="2782374"/>
                    <a:ext cx="104160" cy="104160"/>
                  </a:xfrm>
                  <a:custGeom>
                    <a:avLst/>
                    <a:gdLst>
                      <a:gd name="T0" fmla="*/ 6 w 29"/>
                      <a:gd name="T1" fmla="*/ 24 h 29"/>
                      <a:gd name="T2" fmla="*/ 25 w 29"/>
                      <a:gd name="T3" fmla="*/ 23 h 29"/>
                      <a:gd name="T4" fmla="*/ 28 w 29"/>
                      <a:gd name="T5" fmla="*/ 14 h 29"/>
                      <a:gd name="T6" fmla="*/ 24 w 29"/>
                      <a:gd name="T7" fmla="*/ 4 h 29"/>
                      <a:gd name="T8" fmla="*/ 5 w 29"/>
                      <a:gd name="T9" fmla="*/ 6 h 29"/>
                      <a:gd name="T10" fmla="*/ 6 w 29"/>
                      <a:gd name="T11" fmla="*/ 24 h 29"/>
                      <a:gd name="T12" fmla="*/ 9 w 29"/>
                      <a:gd name="T13" fmla="*/ 21 h 29"/>
                      <a:gd name="T14" fmla="*/ 6 w 29"/>
                      <a:gd name="T15" fmla="*/ 15 h 29"/>
                      <a:gd name="T16" fmla="*/ 8 w 29"/>
                      <a:gd name="T17" fmla="*/ 9 h 29"/>
                      <a:gd name="T18" fmla="*/ 21 w 29"/>
                      <a:gd name="T19" fmla="*/ 8 h 29"/>
                      <a:gd name="T20" fmla="*/ 22 w 29"/>
                      <a:gd name="T21" fmla="*/ 20 h 29"/>
                      <a:gd name="T22" fmla="*/ 9 w 29"/>
                      <a:gd name="T23" fmla="*/ 21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9" h="29">
                        <a:moveTo>
                          <a:pt x="6" y="24"/>
                        </a:moveTo>
                        <a:cubicBezTo>
                          <a:pt x="12" y="29"/>
                          <a:pt x="20" y="29"/>
                          <a:pt x="25" y="23"/>
                        </a:cubicBezTo>
                        <a:cubicBezTo>
                          <a:pt x="27" y="21"/>
                          <a:pt x="29" y="17"/>
                          <a:pt x="28" y="14"/>
                        </a:cubicBezTo>
                        <a:cubicBezTo>
                          <a:pt x="28" y="10"/>
                          <a:pt x="27" y="7"/>
                          <a:pt x="24" y="4"/>
                        </a:cubicBezTo>
                        <a:cubicBezTo>
                          <a:pt x="18" y="0"/>
                          <a:pt x="10" y="0"/>
                          <a:pt x="5" y="6"/>
                        </a:cubicBezTo>
                        <a:cubicBezTo>
                          <a:pt x="0" y="11"/>
                          <a:pt x="1" y="20"/>
                          <a:pt x="6" y="24"/>
                        </a:cubicBezTo>
                        <a:close/>
                        <a:moveTo>
                          <a:pt x="9" y="21"/>
                        </a:moveTo>
                        <a:cubicBezTo>
                          <a:pt x="7" y="20"/>
                          <a:pt x="6" y="17"/>
                          <a:pt x="6" y="15"/>
                        </a:cubicBezTo>
                        <a:cubicBezTo>
                          <a:pt x="6" y="13"/>
                          <a:pt x="7" y="10"/>
                          <a:pt x="8" y="9"/>
                        </a:cubicBezTo>
                        <a:cubicBezTo>
                          <a:pt x="12" y="5"/>
                          <a:pt x="17" y="5"/>
                          <a:pt x="21" y="8"/>
                        </a:cubicBezTo>
                        <a:cubicBezTo>
                          <a:pt x="25" y="11"/>
                          <a:pt x="25" y="17"/>
                          <a:pt x="22" y="20"/>
                        </a:cubicBezTo>
                        <a:cubicBezTo>
                          <a:pt x="19" y="24"/>
                          <a:pt x="13" y="24"/>
                          <a:pt x="9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95" name="îS1ïďe">
                  <a:extLst>
                    <a:ext uri="{FF2B5EF4-FFF2-40B4-BE49-F238E27FC236}">
                      <a16:creationId xmlns:a16="http://schemas.microsoft.com/office/drawing/2014/main" xmlns="" id="{534B9E71-5FC2-49A1-A92C-39F2B1BD13BF}"/>
                    </a:ext>
                  </a:extLst>
                </p:cNvPr>
                <p:cNvSpPr/>
                <p:nvPr/>
              </p:nvSpPr>
              <p:spPr bwMode="auto">
                <a:xfrm>
                  <a:off x="8643535" y="3926396"/>
                  <a:ext cx="218735" cy="173600"/>
                </a:xfrm>
                <a:custGeom>
                  <a:avLst/>
                  <a:gdLst>
                    <a:gd name="T0" fmla="*/ 50 w 61"/>
                    <a:gd name="T1" fmla="*/ 4 h 48"/>
                    <a:gd name="T2" fmla="*/ 52 w 61"/>
                    <a:gd name="T3" fmla="*/ 4 h 48"/>
                    <a:gd name="T4" fmla="*/ 56 w 61"/>
                    <a:gd name="T5" fmla="*/ 9 h 48"/>
                    <a:gd name="T6" fmla="*/ 56 w 61"/>
                    <a:gd name="T7" fmla="*/ 11 h 48"/>
                    <a:gd name="T8" fmla="*/ 24 w 61"/>
                    <a:gd name="T9" fmla="*/ 44 h 48"/>
                    <a:gd name="T10" fmla="*/ 22 w 61"/>
                    <a:gd name="T11" fmla="*/ 44 h 48"/>
                    <a:gd name="T12" fmla="*/ 22 w 61"/>
                    <a:gd name="T13" fmla="*/ 44 h 48"/>
                    <a:gd name="T14" fmla="*/ 22 w 61"/>
                    <a:gd name="T15" fmla="*/ 44 h 48"/>
                    <a:gd name="T16" fmla="*/ 21 w 61"/>
                    <a:gd name="T17" fmla="*/ 44 h 48"/>
                    <a:gd name="T18" fmla="*/ 4 w 61"/>
                    <a:gd name="T19" fmla="*/ 27 h 48"/>
                    <a:gd name="T20" fmla="*/ 4 w 61"/>
                    <a:gd name="T21" fmla="*/ 25 h 48"/>
                    <a:gd name="T22" fmla="*/ 9 w 61"/>
                    <a:gd name="T23" fmla="*/ 20 h 48"/>
                    <a:gd name="T24" fmla="*/ 10 w 61"/>
                    <a:gd name="T25" fmla="*/ 20 h 48"/>
                    <a:gd name="T26" fmla="*/ 11 w 61"/>
                    <a:gd name="T27" fmla="*/ 20 h 48"/>
                    <a:gd name="T28" fmla="*/ 22 w 61"/>
                    <a:gd name="T29" fmla="*/ 31 h 48"/>
                    <a:gd name="T30" fmla="*/ 49 w 61"/>
                    <a:gd name="T31" fmla="*/ 4 h 48"/>
                    <a:gd name="T32" fmla="*/ 50 w 61"/>
                    <a:gd name="T33" fmla="*/ 4 h 48"/>
                    <a:gd name="T34" fmla="*/ 18 w 61"/>
                    <a:gd name="T35" fmla="*/ 47 h 48"/>
                    <a:gd name="T36" fmla="*/ 22 w 61"/>
                    <a:gd name="T37" fmla="*/ 48 h 48"/>
                    <a:gd name="T38" fmla="*/ 22 w 61"/>
                    <a:gd name="T39" fmla="*/ 48 h 48"/>
                    <a:gd name="T40" fmla="*/ 22 w 61"/>
                    <a:gd name="T41" fmla="*/ 48 h 48"/>
                    <a:gd name="T42" fmla="*/ 27 w 61"/>
                    <a:gd name="T43" fmla="*/ 47 h 48"/>
                    <a:gd name="T44" fmla="*/ 59 w 61"/>
                    <a:gd name="T45" fmla="*/ 14 h 48"/>
                    <a:gd name="T46" fmla="*/ 61 w 61"/>
                    <a:gd name="T47" fmla="*/ 10 h 48"/>
                    <a:gd name="T48" fmla="*/ 59 w 61"/>
                    <a:gd name="T49" fmla="*/ 6 h 48"/>
                    <a:gd name="T50" fmla="*/ 55 w 61"/>
                    <a:gd name="T51" fmla="*/ 2 h 48"/>
                    <a:gd name="T52" fmla="*/ 50 w 61"/>
                    <a:gd name="T53" fmla="*/ 0 h 48"/>
                    <a:gd name="T54" fmla="*/ 50 w 61"/>
                    <a:gd name="T55" fmla="*/ 0 h 48"/>
                    <a:gd name="T56" fmla="*/ 46 w 61"/>
                    <a:gd name="T57" fmla="*/ 2 h 48"/>
                    <a:gd name="T58" fmla="*/ 22 w 61"/>
                    <a:gd name="T59" fmla="*/ 25 h 48"/>
                    <a:gd name="T60" fmla="*/ 14 w 61"/>
                    <a:gd name="T61" fmla="*/ 17 h 48"/>
                    <a:gd name="T62" fmla="*/ 10 w 61"/>
                    <a:gd name="T63" fmla="*/ 16 h 48"/>
                    <a:gd name="T64" fmla="*/ 6 w 61"/>
                    <a:gd name="T65" fmla="*/ 17 h 48"/>
                    <a:gd name="T66" fmla="*/ 2 w 61"/>
                    <a:gd name="T67" fmla="*/ 22 h 48"/>
                    <a:gd name="T68" fmla="*/ 0 w 61"/>
                    <a:gd name="T69" fmla="*/ 26 h 48"/>
                    <a:gd name="T70" fmla="*/ 2 w 61"/>
                    <a:gd name="T71" fmla="*/ 30 h 48"/>
                    <a:gd name="T72" fmla="*/ 18 w 61"/>
                    <a:gd name="T73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1" h="48">
                      <a:moveTo>
                        <a:pt x="50" y="4"/>
                      </a:moveTo>
                      <a:cubicBezTo>
                        <a:pt x="51" y="4"/>
                        <a:pt x="51" y="4"/>
                        <a:pt x="52" y="4"/>
                      </a:cubicBezTo>
                      <a:cubicBezTo>
                        <a:pt x="56" y="9"/>
                        <a:pt x="56" y="9"/>
                        <a:pt x="56" y="9"/>
                      </a:cubicBezTo>
                      <a:cubicBezTo>
                        <a:pt x="57" y="9"/>
                        <a:pt x="57" y="11"/>
                        <a:pt x="56" y="11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23" y="44"/>
                        <a:pt x="23" y="44"/>
                        <a:pt x="22" y="44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2" y="44"/>
                        <a:pt x="21" y="44"/>
                        <a:pt x="21" y="4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7"/>
                        <a:pt x="4" y="25"/>
                        <a:pt x="4" y="25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10" y="20"/>
                        <a:pt x="10" y="20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49" y="4"/>
                        <a:pt x="50" y="4"/>
                        <a:pt x="50" y="4"/>
                      </a:cubicBezTo>
                      <a:moveTo>
                        <a:pt x="18" y="47"/>
                      </a:moveTo>
                      <a:cubicBezTo>
                        <a:pt x="19" y="48"/>
                        <a:pt x="20" y="48"/>
                        <a:pt x="22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4" y="48"/>
                        <a:pt x="26" y="48"/>
                        <a:pt x="27" y="47"/>
                      </a:cubicBezTo>
                      <a:cubicBezTo>
                        <a:pt x="59" y="14"/>
                        <a:pt x="59" y="14"/>
                        <a:pt x="59" y="14"/>
                      </a:cubicBezTo>
                      <a:cubicBezTo>
                        <a:pt x="60" y="13"/>
                        <a:pt x="61" y="12"/>
                        <a:pt x="61" y="10"/>
                      </a:cubicBezTo>
                      <a:cubicBezTo>
                        <a:pt x="61" y="8"/>
                        <a:pt x="60" y="7"/>
                        <a:pt x="59" y="6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4" y="0"/>
                        <a:pt x="52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49" y="0"/>
                        <a:pt x="47" y="0"/>
                        <a:pt x="46" y="2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3" y="16"/>
                        <a:pt x="12" y="16"/>
                        <a:pt x="10" y="16"/>
                      </a:cubicBezTo>
                      <a:cubicBezTo>
                        <a:pt x="8" y="16"/>
                        <a:pt x="7" y="16"/>
                        <a:pt x="6" y="17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0" y="23"/>
                        <a:pt x="0" y="24"/>
                        <a:pt x="0" y="26"/>
                      </a:cubicBezTo>
                      <a:cubicBezTo>
                        <a:pt x="0" y="28"/>
                        <a:pt x="0" y="29"/>
                        <a:pt x="2" y="30"/>
                      </a:cubicBezTo>
                      <a:lnTo>
                        <a:pt x="18" y="4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6" name="işḻïḍé">
                  <a:extLst>
                    <a:ext uri="{FF2B5EF4-FFF2-40B4-BE49-F238E27FC236}">
                      <a16:creationId xmlns:a16="http://schemas.microsoft.com/office/drawing/2014/main" xmlns="" id="{79FAE725-D796-4829-9BB2-4B4DE98C86ED}"/>
                    </a:ext>
                  </a:extLst>
                </p:cNvPr>
                <p:cNvSpPr/>
                <p:nvPr/>
              </p:nvSpPr>
              <p:spPr bwMode="auto">
                <a:xfrm>
                  <a:off x="8945598" y="2504615"/>
                  <a:ext cx="168391" cy="418374"/>
                </a:xfrm>
                <a:custGeom>
                  <a:avLst/>
                  <a:gdLst>
                    <a:gd name="T0" fmla="*/ 81 w 97"/>
                    <a:gd name="T1" fmla="*/ 15 h 241"/>
                    <a:gd name="T2" fmla="*/ 72 w 97"/>
                    <a:gd name="T3" fmla="*/ 0 h 241"/>
                    <a:gd name="T4" fmla="*/ 27 w 97"/>
                    <a:gd name="T5" fmla="*/ 0 h 241"/>
                    <a:gd name="T6" fmla="*/ 16 w 97"/>
                    <a:gd name="T7" fmla="*/ 15 h 241"/>
                    <a:gd name="T8" fmla="*/ 27 w 97"/>
                    <a:gd name="T9" fmla="*/ 48 h 241"/>
                    <a:gd name="T10" fmla="*/ 0 w 97"/>
                    <a:gd name="T11" fmla="*/ 189 h 241"/>
                    <a:gd name="T12" fmla="*/ 50 w 97"/>
                    <a:gd name="T13" fmla="*/ 241 h 241"/>
                    <a:gd name="T14" fmla="*/ 97 w 97"/>
                    <a:gd name="T15" fmla="*/ 189 h 241"/>
                    <a:gd name="T16" fmla="*/ 70 w 97"/>
                    <a:gd name="T17" fmla="*/ 48 h 241"/>
                    <a:gd name="T18" fmla="*/ 81 w 97"/>
                    <a:gd name="T19" fmla="*/ 15 h 241"/>
                    <a:gd name="T20" fmla="*/ 33 w 97"/>
                    <a:gd name="T21" fmla="*/ 13 h 241"/>
                    <a:gd name="T22" fmla="*/ 64 w 97"/>
                    <a:gd name="T23" fmla="*/ 13 h 241"/>
                    <a:gd name="T24" fmla="*/ 66 w 97"/>
                    <a:gd name="T25" fmla="*/ 17 h 241"/>
                    <a:gd name="T26" fmla="*/ 58 w 97"/>
                    <a:gd name="T27" fmla="*/ 42 h 241"/>
                    <a:gd name="T28" fmla="*/ 39 w 97"/>
                    <a:gd name="T29" fmla="*/ 42 h 241"/>
                    <a:gd name="T30" fmla="*/ 31 w 97"/>
                    <a:gd name="T31" fmla="*/ 17 h 241"/>
                    <a:gd name="T32" fmla="*/ 33 w 97"/>
                    <a:gd name="T33" fmla="*/ 13 h 241"/>
                    <a:gd name="T34" fmla="*/ 20 w 97"/>
                    <a:gd name="T35" fmla="*/ 143 h 241"/>
                    <a:gd name="T36" fmla="*/ 72 w 97"/>
                    <a:gd name="T37" fmla="*/ 197 h 241"/>
                    <a:gd name="T38" fmla="*/ 64 w 97"/>
                    <a:gd name="T39" fmla="*/ 208 h 241"/>
                    <a:gd name="T40" fmla="*/ 16 w 97"/>
                    <a:gd name="T41" fmla="*/ 162 h 241"/>
                    <a:gd name="T42" fmla="*/ 20 w 97"/>
                    <a:gd name="T43" fmla="*/ 143 h 241"/>
                    <a:gd name="T44" fmla="*/ 23 w 97"/>
                    <a:gd name="T45" fmla="*/ 135 h 241"/>
                    <a:gd name="T46" fmla="*/ 27 w 97"/>
                    <a:gd name="T47" fmla="*/ 117 h 241"/>
                    <a:gd name="T48" fmla="*/ 83 w 97"/>
                    <a:gd name="T49" fmla="*/ 177 h 241"/>
                    <a:gd name="T50" fmla="*/ 85 w 97"/>
                    <a:gd name="T51" fmla="*/ 185 h 241"/>
                    <a:gd name="T52" fmla="*/ 76 w 97"/>
                    <a:gd name="T53" fmla="*/ 193 h 241"/>
                    <a:gd name="T54" fmla="*/ 23 w 97"/>
                    <a:gd name="T55" fmla="*/ 135 h 241"/>
                    <a:gd name="T56" fmla="*/ 27 w 97"/>
                    <a:gd name="T57" fmla="*/ 110 h 241"/>
                    <a:gd name="T58" fmla="*/ 31 w 97"/>
                    <a:gd name="T59" fmla="*/ 92 h 241"/>
                    <a:gd name="T60" fmla="*/ 74 w 97"/>
                    <a:gd name="T61" fmla="*/ 135 h 241"/>
                    <a:gd name="T62" fmla="*/ 81 w 97"/>
                    <a:gd name="T63" fmla="*/ 164 h 241"/>
                    <a:gd name="T64" fmla="*/ 27 w 97"/>
                    <a:gd name="T65" fmla="*/ 110 h 241"/>
                    <a:gd name="T66" fmla="*/ 33 w 97"/>
                    <a:gd name="T67" fmla="*/ 85 h 241"/>
                    <a:gd name="T68" fmla="*/ 37 w 97"/>
                    <a:gd name="T69" fmla="*/ 65 h 241"/>
                    <a:gd name="T70" fmla="*/ 68 w 97"/>
                    <a:gd name="T71" fmla="*/ 98 h 241"/>
                    <a:gd name="T72" fmla="*/ 72 w 97"/>
                    <a:gd name="T73" fmla="*/ 125 h 241"/>
                    <a:gd name="T74" fmla="*/ 33 w 97"/>
                    <a:gd name="T75" fmla="*/ 85 h 241"/>
                    <a:gd name="T76" fmla="*/ 16 w 97"/>
                    <a:gd name="T77" fmla="*/ 168 h 241"/>
                    <a:gd name="T78" fmla="*/ 60 w 97"/>
                    <a:gd name="T79" fmla="*/ 212 h 241"/>
                    <a:gd name="T80" fmla="*/ 50 w 97"/>
                    <a:gd name="T81" fmla="*/ 224 h 241"/>
                    <a:gd name="T82" fmla="*/ 12 w 97"/>
                    <a:gd name="T83" fmla="*/ 185 h 241"/>
                    <a:gd name="T84" fmla="*/ 16 w 97"/>
                    <a:gd name="T85" fmla="*/ 168 h 241"/>
                    <a:gd name="T86" fmla="*/ 58 w 97"/>
                    <a:gd name="T87" fmla="*/ 54 h 241"/>
                    <a:gd name="T88" fmla="*/ 64 w 97"/>
                    <a:gd name="T89" fmla="*/ 88 h 241"/>
                    <a:gd name="T90" fmla="*/ 37 w 97"/>
                    <a:gd name="T91" fmla="*/ 59 h 241"/>
                    <a:gd name="T92" fmla="*/ 39 w 97"/>
                    <a:gd name="T93" fmla="*/ 54 h 241"/>
                    <a:gd name="T94" fmla="*/ 58 w 97"/>
                    <a:gd name="T95" fmla="*/ 54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97" h="241">
                      <a:moveTo>
                        <a:pt x="81" y="15"/>
                      </a:moveTo>
                      <a:lnTo>
                        <a:pt x="72" y="0"/>
                      </a:lnTo>
                      <a:lnTo>
                        <a:pt x="27" y="0"/>
                      </a:lnTo>
                      <a:lnTo>
                        <a:pt x="16" y="15"/>
                      </a:lnTo>
                      <a:lnTo>
                        <a:pt x="27" y="48"/>
                      </a:lnTo>
                      <a:lnTo>
                        <a:pt x="0" y="189"/>
                      </a:lnTo>
                      <a:lnTo>
                        <a:pt x="50" y="241"/>
                      </a:lnTo>
                      <a:lnTo>
                        <a:pt x="97" y="189"/>
                      </a:lnTo>
                      <a:lnTo>
                        <a:pt x="70" y="48"/>
                      </a:lnTo>
                      <a:lnTo>
                        <a:pt x="81" y="15"/>
                      </a:lnTo>
                      <a:close/>
                      <a:moveTo>
                        <a:pt x="33" y="13"/>
                      </a:moveTo>
                      <a:lnTo>
                        <a:pt x="64" y="13"/>
                      </a:lnTo>
                      <a:lnTo>
                        <a:pt x="66" y="17"/>
                      </a:lnTo>
                      <a:lnTo>
                        <a:pt x="58" y="42"/>
                      </a:lnTo>
                      <a:lnTo>
                        <a:pt x="39" y="42"/>
                      </a:lnTo>
                      <a:lnTo>
                        <a:pt x="31" y="17"/>
                      </a:lnTo>
                      <a:lnTo>
                        <a:pt x="33" y="13"/>
                      </a:lnTo>
                      <a:close/>
                      <a:moveTo>
                        <a:pt x="20" y="143"/>
                      </a:moveTo>
                      <a:lnTo>
                        <a:pt x="72" y="197"/>
                      </a:lnTo>
                      <a:lnTo>
                        <a:pt x="64" y="208"/>
                      </a:lnTo>
                      <a:lnTo>
                        <a:pt x="16" y="162"/>
                      </a:lnTo>
                      <a:lnTo>
                        <a:pt x="20" y="143"/>
                      </a:lnTo>
                      <a:close/>
                      <a:moveTo>
                        <a:pt x="23" y="135"/>
                      </a:moveTo>
                      <a:lnTo>
                        <a:pt x="27" y="117"/>
                      </a:lnTo>
                      <a:lnTo>
                        <a:pt x="83" y="177"/>
                      </a:lnTo>
                      <a:lnTo>
                        <a:pt x="85" y="185"/>
                      </a:lnTo>
                      <a:lnTo>
                        <a:pt x="76" y="193"/>
                      </a:lnTo>
                      <a:lnTo>
                        <a:pt x="23" y="135"/>
                      </a:lnTo>
                      <a:close/>
                      <a:moveTo>
                        <a:pt x="27" y="110"/>
                      </a:moveTo>
                      <a:lnTo>
                        <a:pt x="31" y="92"/>
                      </a:lnTo>
                      <a:lnTo>
                        <a:pt x="74" y="135"/>
                      </a:lnTo>
                      <a:lnTo>
                        <a:pt x="81" y="164"/>
                      </a:lnTo>
                      <a:lnTo>
                        <a:pt x="27" y="110"/>
                      </a:lnTo>
                      <a:close/>
                      <a:moveTo>
                        <a:pt x="33" y="85"/>
                      </a:moveTo>
                      <a:lnTo>
                        <a:pt x="37" y="65"/>
                      </a:lnTo>
                      <a:lnTo>
                        <a:pt x="68" y="98"/>
                      </a:lnTo>
                      <a:lnTo>
                        <a:pt x="72" y="125"/>
                      </a:lnTo>
                      <a:lnTo>
                        <a:pt x="33" y="85"/>
                      </a:lnTo>
                      <a:close/>
                      <a:moveTo>
                        <a:pt x="16" y="168"/>
                      </a:moveTo>
                      <a:lnTo>
                        <a:pt x="60" y="212"/>
                      </a:lnTo>
                      <a:lnTo>
                        <a:pt x="50" y="224"/>
                      </a:lnTo>
                      <a:lnTo>
                        <a:pt x="12" y="185"/>
                      </a:lnTo>
                      <a:lnTo>
                        <a:pt x="16" y="168"/>
                      </a:lnTo>
                      <a:close/>
                      <a:moveTo>
                        <a:pt x="58" y="54"/>
                      </a:moveTo>
                      <a:lnTo>
                        <a:pt x="64" y="88"/>
                      </a:lnTo>
                      <a:lnTo>
                        <a:pt x="37" y="59"/>
                      </a:lnTo>
                      <a:lnTo>
                        <a:pt x="39" y="54"/>
                      </a:lnTo>
                      <a:lnTo>
                        <a:pt x="58" y="5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7" name="işļîḍè">
                  <a:extLst>
                    <a:ext uri="{FF2B5EF4-FFF2-40B4-BE49-F238E27FC236}">
                      <a16:creationId xmlns:a16="http://schemas.microsoft.com/office/drawing/2014/main" xmlns="" id="{ACCC096E-E915-4CE7-8815-1D674AF44BC4}"/>
                    </a:ext>
                  </a:extLst>
                </p:cNvPr>
                <p:cNvSpPr/>
                <p:nvPr/>
              </p:nvSpPr>
              <p:spPr bwMode="auto">
                <a:xfrm>
                  <a:off x="7463058" y="4582602"/>
                  <a:ext cx="524271" cy="470454"/>
                </a:xfrm>
                <a:custGeom>
                  <a:avLst/>
                  <a:gdLst>
                    <a:gd name="T0" fmla="*/ 132 w 146"/>
                    <a:gd name="T1" fmla="*/ 24 h 131"/>
                    <a:gd name="T2" fmla="*/ 101 w 146"/>
                    <a:gd name="T3" fmla="*/ 24 h 131"/>
                    <a:gd name="T4" fmla="*/ 101 w 146"/>
                    <a:gd name="T5" fmla="*/ 15 h 131"/>
                    <a:gd name="T6" fmla="*/ 87 w 146"/>
                    <a:gd name="T7" fmla="*/ 0 h 131"/>
                    <a:gd name="T8" fmla="*/ 60 w 146"/>
                    <a:gd name="T9" fmla="*/ 0 h 131"/>
                    <a:gd name="T10" fmla="*/ 46 w 146"/>
                    <a:gd name="T11" fmla="*/ 15 h 131"/>
                    <a:gd name="T12" fmla="*/ 46 w 146"/>
                    <a:gd name="T13" fmla="*/ 24 h 131"/>
                    <a:gd name="T14" fmla="*/ 15 w 146"/>
                    <a:gd name="T15" fmla="*/ 24 h 131"/>
                    <a:gd name="T16" fmla="*/ 0 w 146"/>
                    <a:gd name="T17" fmla="*/ 39 h 131"/>
                    <a:gd name="T18" fmla="*/ 0 w 146"/>
                    <a:gd name="T19" fmla="*/ 116 h 131"/>
                    <a:gd name="T20" fmla="*/ 15 w 146"/>
                    <a:gd name="T21" fmla="*/ 131 h 131"/>
                    <a:gd name="T22" fmla="*/ 132 w 146"/>
                    <a:gd name="T23" fmla="*/ 131 h 131"/>
                    <a:gd name="T24" fmla="*/ 146 w 146"/>
                    <a:gd name="T25" fmla="*/ 116 h 131"/>
                    <a:gd name="T26" fmla="*/ 146 w 146"/>
                    <a:gd name="T27" fmla="*/ 39 h 131"/>
                    <a:gd name="T28" fmla="*/ 132 w 146"/>
                    <a:gd name="T29" fmla="*/ 24 h 131"/>
                    <a:gd name="T30" fmla="*/ 58 w 146"/>
                    <a:gd name="T31" fmla="*/ 15 h 131"/>
                    <a:gd name="T32" fmla="*/ 60 w 146"/>
                    <a:gd name="T33" fmla="*/ 13 h 131"/>
                    <a:gd name="T34" fmla="*/ 87 w 146"/>
                    <a:gd name="T35" fmla="*/ 13 h 131"/>
                    <a:gd name="T36" fmla="*/ 89 w 146"/>
                    <a:gd name="T37" fmla="*/ 15 h 131"/>
                    <a:gd name="T38" fmla="*/ 89 w 146"/>
                    <a:gd name="T39" fmla="*/ 24 h 131"/>
                    <a:gd name="T40" fmla="*/ 58 w 146"/>
                    <a:gd name="T41" fmla="*/ 24 h 131"/>
                    <a:gd name="T42" fmla="*/ 58 w 146"/>
                    <a:gd name="T43" fmla="*/ 15 h 131"/>
                    <a:gd name="T44" fmla="*/ 15 w 146"/>
                    <a:gd name="T45" fmla="*/ 32 h 131"/>
                    <a:gd name="T46" fmla="*/ 132 w 146"/>
                    <a:gd name="T47" fmla="*/ 32 h 131"/>
                    <a:gd name="T48" fmla="*/ 138 w 146"/>
                    <a:gd name="T49" fmla="*/ 39 h 131"/>
                    <a:gd name="T50" fmla="*/ 138 w 146"/>
                    <a:gd name="T51" fmla="*/ 72 h 131"/>
                    <a:gd name="T52" fmla="*/ 84 w 146"/>
                    <a:gd name="T53" fmla="*/ 72 h 131"/>
                    <a:gd name="T54" fmla="*/ 84 w 146"/>
                    <a:gd name="T55" fmla="*/ 69 h 131"/>
                    <a:gd name="T56" fmla="*/ 79 w 146"/>
                    <a:gd name="T57" fmla="*/ 64 h 131"/>
                    <a:gd name="T58" fmla="*/ 67 w 146"/>
                    <a:gd name="T59" fmla="*/ 64 h 131"/>
                    <a:gd name="T60" fmla="*/ 62 w 146"/>
                    <a:gd name="T61" fmla="*/ 69 h 131"/>
                    <a:gd name="T62" fmla="*/ 62 w 146"/>
                    <a:gd name="T63" fmla="*/ 72 h 131"/>
                    <a:gd name="T64" fmla="*/ 9 w 146"/>
                    <a:gd name="T65" fmla="*/ 72 h 131"/>
                    <a:gd name="T66" fmla="*/ 9 w 146"/>
                    <a:gd name="T67" fmla="*/ 39 h 131"/>
                    <a:gd name="T68" fmla="*/ 15 w 146"/>
                    <a:gd name="T69" fmla="*/ 32 h 131"/>
                    <a:gd name="T70" fmla="*/ 67 w 146"/>
                    <a:gd name="T71" fmla="*/ 69 h 131"/>
                    <a:gd name="T72" fmla="*/ 67 w 146"/>
                    <a:gd name="T73" fmla="*/ 69 h 131"/>
                    <a:gd name="T74" fmla="*/ 79 w 146"/>
                    <a:gd name="T75" fmla="*/ 69 h 131"/>
                    <a:gd name="T76" fmla="*/ 80 w 146"/>
                    <a:gd name="T77" fmla="*/ 69 h 131"/>
                    <a:gd name="T78" fmla="*/ 80 w 146"/>
                    <a:gd name="T79" fmla="*/ 81 h 131"/>
                    <a:gd name="T80" fmla="*/ 79 w 146"/>
                    <a:gd name="T81" fmla="*/ 82 h 131"/>
                    <a:gd name="T82" fmla="*/ 67 w 146"/>
                    <a:gd name="T83" fmla="*/ 82 h 131"/>
                    <a:gd name="T84" fmla="*/ 67 w 146"/>
                    <a:gd name="T85" fmla="*/ 81 h 131"/>
                    <a:gd name="T86" fmla="*/ 67 w 146"/>
                    <a:gd name="T87" fmla="*/ 69 h 131"/>
                    <a:gd name="T88" fmla="*/ 132 w 146"/>
                    <a:gd name="T89" fmla="*/ 122 h 131"/>
                    <a:gd name="T90" fmla="*/ 15 w 146"/>
                    <a:gd name="T91" fmla="*/ 122 h 131"/>
                    <a:gd name="T92" fmla="*/ 9 w 146"/>
                    <a:gd name="T93" fmla="*/ 116 h 131"/>
                    <a:gd name="T94" fmla="*/ 9 w 146"/>
                    <a:gd name="T95" fmla="*/ 77 h 131"/>
                    <a:gd name="T96" fmla="*/ 62 w 146"/>
                    <a:gd name="T97" fmla="*/ 77 h 131"/>
                    <a:gd name="T98" fmla="*/ 62 w 146"/>
                    <a:gd name="T99" fmla="*/ 81 h 131"/>
                    <a:gd name="T100" fmla="*/ 67 w 146"/>
                    <a:gd name="T101" fmla="*/ 86 h 131"/>
                    <a:gd name="T102" fmla="*/ 79 w 146"/>
                    <a:gd name="T103" fmla="*/ 86 h 131"/>
                    <a:gd name="T104" fmla="*/ 84 w 146"/>
                    <a:gd name="T105" fmla="*/ 81 h 131"/>
                    <a:gd name="T106" fmla="*/ 84 w 146"/>
                    <a:gd name="T107" fmla="*/ 77 h 131"/>
                    <a:gd name="T108" fmla="*/ 138 w 146"/>
                    <a:gd name="T109" fmla="*/ 77 h 131"/>
                    <a:gd name="T110" fmla="*/ 138 w 146"/>
                    <a:gd name="T111" fmla="*/ 116 h 131"/>
                    <a:gd name="T112" fmla="*/ 132 w 146"/>
                    <a:gd name="T113" fmla="*/ 122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46" h="131">
                      <a:moveTo>
                        <a:pt x="132" y="24"/>
                      </a:moveTo>
                      <a:cubicBezTo>
                        <a:pt x="101" y="24"/>
                        <a:pt x="101" y="24"/>
                        <a:pt x="101" y="24"/>
                      </a:cubicBezTo>
                      <a:cubicBezTo>
                        <a:pt x="101" y="15"/>
                        <a:pt x="101" y="15"/>
                        <a:pt x="101" y="15"/>
                      </a:cubicBezTo>
                      <a:cubicBezTo>
                        <a:pt x="101" y="7"/>
                        <a:pt x="94" y="0"/>
                        <a:pt x="87" y="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52" y="0"/>
                        <a:pt x="46" y="7"/>
                        <a:pt x="46" y="15"/>
                      </a:cubicBezTo>
                      <a:cubicBezTo>
                        <a:pt x="46" y="24"/>
                        <a:pt x="46" y="24"/>
                        <a:pt x="46" y="2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ubicBezTo>
                        <a:pt x="7" y="24"/>
                        <a:pt x="0" y="30"/>
                        <a:pt x="0" y="39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24"/>
                        <a:pt x="7" y="131"/>
                        <a:pt x="15" y="131"/>
                      </a:cubicBezTo>
                      <a:cubicBezTo>
                        <a:pt x="132" y="131"/>
                        <a:pt x="132" y="131"/>
                        <a:pt x="132" y="131"/>
                      </a:cubicBezTo>
                      <a:cubicBezTo>
                        <a:pt x="140" y="131"/>
                        <a:pt x="146" y="124"/>
                        <a:pt x="146" y="116"/>
                      </a:cubicBezTo>
                      <a:cubicBezTo>
                        <a:pt x="146" y="39"/>
                        <a:pt x="146" y="39"/>
                        <a:pt x="146" y="39"/>
                      </a:cubicBezTo>
                      <a:cubicBezTo>
                        <a:pt x="146" y="30"/>
                        <a:pt x="140" y="24"/>
                        <a:pt x="132" y="24"/>
                      </a:cubicBezTo>
                      <a:close/>
                      <a:moveTo>
                        <a:pt x="58" y="15"/>
                      </a:moveTo>
                      <a:cubicBezTo>
                        <a:pt x="58" y="14"/>
                        <a:pt x="59" y="13"/>
                        <a:pt x="60" y="13"/>
                      </a:cubicBezTo>
                      <a:cubicBezTo>
                        <a:pt x="87" y="13"/>
                        <a:pt x="87" y="13"/>
                        <a:pt x="87" y="13"/>
                      </a:cubicBezTo>
                      <a:cubicBezTo>
                        <a:pt x="88" y="13"/>
                        <a:pt x="89" y="14"/>
                        <a:pt x="89" y="15"/>
                      </a:cubicBez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58" y="24"/>
                        <a:pt x="58" y="24"/>
                        <a:pt x="58" y="24"/>
                      </a:cubicBezTo>
                      <a:lnTo>
                        <a:pt x="58" y="15"/>
                      </a:lnTo>
                      <a:close/>
                      <a:moveTo>
                        <a:pt x="15" y="32"/>
                      </a:moveTo>
                      <a:cubicBezTo>
                        <a:pt x="132" y="32"/>
                        <a:pt x="132" y="32"/>
                        <a:pt x="132" y="32"/>
                      </a:cubicBezTo>
                      <a:cubicBezTo>
                        <a:pt x="135" y="32"/>
                        <a:pt x="138" y="35"/>
                        <a:pt x="138" y="39"/>
                      </a:cubicBezTo>
                      <a:cubicBezTo>
                        <a:pt x="138" y="72"/>
                        <a:pt x="138" y="72"/>
                        <a:pt x="138" y="72"/>
                      </a:cubicBezTo>
                      <a:cubicBezTo>
                        <a:pt x="84" y="72"/>
                        <a:pt x="84" y="72"/>
                        <a:pt x="84" y="72"/>
                      </a:cubicBezTo>
                      <a:cubicBezTo>
                        <a:pt x="84" y="69"/>
                        <a:pt x="84" y="69"/>
                        <a:pt x="84" y="69"/>
                      </a:cubicBezTo>
                      <a:cubicBezTo>
                        <a:pt x="84" y="67"/>
                        <a:pt x="82" y="64"/>
                        <a:pt x="79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5" y="64"/>
                        <a:pt x="62" y="67"/>
                        <a:pt x="62" y="69"/>
                      </a:cubicBezTo>
                      <a:cubicBezTo>
                        <a:pt x="62" y="72"/>
                        <a:pt x="62" y="72"/>
                        <a:pt x="62" y="72"/>
                      </a:cubicBezTo>
                      <a:cubicBezTo>
                        <a:pt x="9" y="72"/>
                        <a:pt x="9" y="72"/>
                        <a:pt x="9" y="72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5"/>
                        <a:pt x="12" y="32"/>
                        <a:pt x="15" y="32"/>
                      </a:cubicBezTo>
                      <a:close/>
                      <a:moveTo>
                        <a:pt x="67" y="69"/>
                      </a:moveTo>
                      <a:cubicBezTo>
                        <a:pt x="67" y="69"/>
                        <a:pt x="67" y="69"/>
                        <a:pt x="67" y="69"/>
                      </a:cubicBezTo>
                      <a:cubicBezTo>
                        <a:pt x="79" y="69"/>
                        <a:pt x="79" y="69"/>
                        <a:pt x="79" y="69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0" y="81"/>
                        <a:pt x="80" y="81"/>
                        <a:pt x="80" y="81"/>
                      </a:cubicBezTo>
                      <a:cubicBezTo>
                        <a:pt x="80" y="82"/>
                        <a:pt x="80" y="82"/>
                        <a:pt x="79" y="82"/>
                      </a:cubicBezTo>
                      <a:cubicBezTo>
                        <a:pt x="67" y="82"/>
                        <a:pt x="67" y="82"/>
                        <a:pt x="67" y="82"/>
                      </a:cubicBezTo>
                      <a:cubicBezTo>
                        <a:pt x="67" y="82"/>
                        <a:pt x="67" y="82"/>
                        <a:pt x="67" y="81"/>
                      </a:cubicBezTo>
                      <a:lnTo>
                        <a:pt x="67" y="69"/>
                      </a:lnTo>
                      <a:close/>
                      <a:moveTo>
                        <a:pt x="132" y="122"/>
                      </a:move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2" y="122"/>
                        <a:pt x="9" y="119"/>
                        <a:pt x="9" y="116"/>
                      </a:cubicBezTo>
                      <a:cubicBezTo>
                        <a:pt x="9" y="77"/>
                        <a:pt x="9" y="77"/>
                        <a:pt x="9" y="77"/>
                      </a:cubicBezTo>
                      <a:cubicBezTo>
                        <a:pt x="62" y="77"/>
                        <a:pt x="62" y="77"/>
                        <a:pt x="62" y="77"/>
                      </a:cubicBezTo>
                      <a:cubicBezTo>
                        <a:pt x="62" y="81"/>
                        <a:pt x="62" y="81"/>
                        <a:pt x="62" y="81"/>
                      </a:cubicBezTo>
                      <a:cubicBezTo>
                        <a:pt x="62" y="84"/>
                        <a:pt x="65" y="86"/>
                        <a:pt x="67" y="86"/>
                      </a:cubicBezTo>
                      <a:cubicBezTo>
                        <a:pt x="79" y="86"/>
                        <a:pt x="79" y="86"/>
                        <a:pt x="79" y="86"/>
                      </a:cubicBezTo>
                      <a:cubicBezTo>
                        <a:pt x="82" y="86"/>
                        <a:pt x="84" y="84"/>
                        <a:pt x="84" y="81"/>
                      </a:cubicBezTo>
                      <a:cubicBezTo>
                        <a:pt x="84" y="77"/>
                        <a:pt x="84" y="77"/>
                        <a:pt x="84" y="77"/>
                      </a:cubicBezTo>
                      <a:cubicBezTo>
                        <a:pt x="138" y="77"/>
                        <a:pt x="138" y="77"/>
                        <a:pt x="138" y="77"/>
                      </a:cubicBezTo>
                      <a:cubicBezTo>
                        <a:pt x="138" y="116"/>
                        <a:pt x="138" y="116"/>
                        <a:pt x="138" y="116"/>
                      </a:cubicBezTo>
                      <a:cubicBezTo>
                        <a:pt x="138" y="119"/>
                        <a:pt x="135" y="122"/>
                        <a:pt x="132" y="12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8" name="íṧļiḓè">
                  <a:extLst>
                    <a:ext uri="{FF2B5EF4-FFF2-40B4-BE49-F238E27FC236}">
                      <a16:creationId xmlns:a16="http://schemas.microsoft.com/office/drawing/2014/main" xmlns="" id="{666BD223-18BE-4F5C-8709-258B0B6CE834}"/>
                    </a:ext>
                  </a:extLst>
                </p:cNvPr>
                <p:cNvSpPr/>
                <p:nvPr/>
              </p:nvSpPr>
              <p:spPr bwMode="auto">
                <a:xfrm>
                  <a:off x="7131482" y="3886467"/>
                  <a:ext cx="352406" cy="428790"/>
                </a:xfrm>
                <a:custGeom>
                  <a:avLst/>
                  <a:gdLst>
                    <a:gd name="T0" fmla="*/ 203 w 203"/>
                    <a:gd name="T1" fmla="*/ 65 h 247"/>
                    <a:gd name="T2" fmla="*/ 120 w 203"/>
                    <a:gd name="T3" fmla="*/ 0 h 247"/>
                    <a:gd name="T4" fmla="*/ 8 w 203"/>
                    <a:gd name="T5" fmla="*/ 148 h 247"/>
                    <a:gd name="T6" fmla="*/ 0 w 203"/>
                    <a:gd name="T7" fmla="*/ 247 h 247"/>
                    <a:gd name="T8" fmla="*/ 91 w 203"/>
                    <a:gd name="T9" fmla="*/ 212 h 247"/>
                    <a:gd name="T10" fmla="*/ 203 w 203"/>
                    <a:gd name="T11" fmla="*/ 65 h 247"/>
                    <a:gd name="T12" fmla="*/ 83 w 203"/>
                    <a:gd name="T13" fmla="*/ 199 h 247"/>
                    <a:gd name="T14" fmla="*/ 71 w 203"/>
                    <a:gd name="T15" fmla="*/ 189 h 247"/>
                    <a:gd name="T16" fmla="*/ 170 w 203"/>
                    <a:gd name="T17" fmla="*/ 58 h 247"/>
                    <a:gd name="T18" fmla="*/ 182 w 203"/>
                    <a:gd name="T19" fmla="*/ 69 h 247"/>
                    <a:gd name="T20" fmla="*/ 83 w 203"/>
                    <a:gd name="T21" fmla="*/ 199 h 247"/>
                    <a:gd name="T22" fmla="*/ 44 w 203"/>
                    <a:gd name="T23" fmla="*/ 216 h 247"/>
                    <a:gd name="T24" fmla="*/ 19 w 203"/>
                    <a:gd name="T25" fmla="*/ 197 h 247"/>
                    <a:gd name="T26" fmla="*/ 21 w 203"/>
                    <a:gd name="T27" fmla="*/ 160 h 247"/>
                    <a:gd name="T28" fmla="*/ 35 w 203"/>
                    <a:gd name="T29" fmla="*/ 170 h 247"/>
                    <a:gd name="T30" fmla="*/ 35 w 203"/>
                    <a:gd name="T31" fmla="*/ 170 h 247"/>
                    <a:gd name="T32" fmla="*/ 66 w 203"/>
                    <a:gd name="T33" fmla="*/ 193 h 247"/>
                    <a:gd name="T34" fmla="*/ 66 w 203"/>
                    <a:gd name="T35" fmla="*/ 193 h 247"/>
                    <a:gd name="T36" fmla="*/ 77 w 203"/>
                    <a:gd name="T37" fmla="*/ 202 h 247"/>
                    <a:gd name="T38" fmla="*/ 44 w 203"/>
                    <a:gd name="T39" fmla="*/ 216 h 247"/>
                    <a:gd name="T40" fmla="*/ 164 w 203"/>
                    <a:gd name="T41" fmla="*/ 52 h 247"/>
                    <a:gd name="T42" fmla="*/ 64 w 203"/>
                    <a:gd name="T43" fmla="*/ 185 h 247"/>
                    <a:gd name="T44" fmla="*/ 46 w 203"/>
                    <a:gd name="T45" fmla="*/ 170 h 247"/>
                    <a:gd name="T46" fmla="*/ 145 w 203"/>
                    <a:gd name="T47" fmla="*/ 38 h 247"/>
                    <a:gd name="T48" fmla="*/ 164 w 203"/>
                    <a:gd name="T49" fmla="*/ 52 h 247"/>
                    <a:gd name="T50" fmla="*/ 122 w 203"/>
                    <a:gd name="T51" fmla="*/ 21 h 247"/>
                    <a:gd name="T52" fmla="*/ 139 w 203"/>
                    <a:gd name="T53" fmla="*/ 34 h 247"/>
                    <a:gd name="T54" fmla="*/ 39 w 203"/>
                    <a:gd name="T55" fmla="*/ 164 h 247"/>
                    <a:gd name="T56" fmla="*/ 23 w 203"/>
                    <a:gd name="T57" fmla="*/ 152 h 247"/>
                    <a:gd name="T58" fmla="*/ 122 w 203"/>
                    <a:gd name="T59" fmla="*/ 21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03" h="247">
                      <a:moveTo>
                        <a:pt x="203" y="65"/>
                      </a:moveTo>
                      <a:lnTo>
                        <a:pt x="120" y="0"/>
                      </a:lnTo>
                      <a:lnTo>
                        <a:pt x="8" y="148"/>
                      </a:lnTo>
                      <a:lnTo>
                        <a:pt x="0" y="247"/>
                      </a:lnTo>
                      <a:lnTo>
                        <a:pt x="91" y="212"/>
                      </a:lnTo>
                      <a:lnTo>
                        <a:pt x="203" y="65"/>
                      </a:lnTo>
                      <a:close/>
                      <a:moveTo>
                        <a:pt x="83" y="199"/>
                      </a:moveTo>
                      <a:lnTo>
                        <a:pt x="71" y="189"/>
                      </a:lnTo>
                      <a:lnTo>
                        <a:pt x="170" y="58"/>
                      </a:lnTo>
                      <a:lnTo>
                        <a:pt x="182" y="69"/>
                      </a:lnTo>
                      <a:lnTo>
                        <a:pt x="83" y="199"/>
                      </a:lnTo>
                      <a:close/>
                      <a:moveTo>
                        <a:pt x="44" y="216"/>
                      </a:moveTo>
                      <a:lnTo>
                        <a:pt x="19" y="197"/>
                      </a:lnTo>
                      <a:lnTo>
                        <a:pt x="21" y="160"/>
                      </a:lnTo>
                      <a:lnTo>
                        <a:pt x="35" y="170"/>
                      </a:lnTo>
                      <a:lnTo>
                        <a:pt x="35" y="170"/>
                      </a:lnTo>
                      <a:lnTo>
                        <a:pt x="66" y="193"/>
                      </a:lnTo>
                      <a:lnTo>
                        <a:pt x="66" y="193"/>
                      </a:lnTo>
                      <a:lnTo>
                        <a:pt x="77" y="202"/>
                      </a:lnTo>
                      <a:lnTo>
                        <a:pt x="44" y="216"/>
                      </a:lnTo>
                      <a:close/>
                      <a:moveTo>
                        <a:pt x="164" y="52"/>
                      </a:moveTo>
                      <a:lnTo>
                        <a:pt x="64" y="185"/>
                      </a:lnTo>
                      <a:lnTo>
                        <a:pt x="46" y="170"/>
                      </a:lnTo>
                      <a:lnTo>
                        <a:pt x="145" y="38"/>
                      </a:lnTo>
                      <a:lnTo>
                        <a:pt x="164" y="52"/>
                      </a:lnTo>
                      <a:close/>
                      <a:moveTo>
                        <a:pt x="122" y="21"/>
                      </a:moveTo>
                      <a:lnTo>
                        <a:pt x="139" y="34"/>
                      </a:lnTo>
                      <a:lnTo>
                        <a:pt x="39" y="164"/>
                      </a:lnTo>
                      <a:lnTo>
                        <a:pt x="23" y="152"/>
                      </a:lnTo>
                      <a:lnTo>
                        <a:pt x="122" y="2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9" name="îṧ1idè">
                  <a:extLst>
                    <a:ext uri="{FF2B5EF4-FFF2-40B4-BE49-F238E27FC236}">
                      <a16:creationId xmlns:a16="http://schemas.microsoft.com/office/drawing/2014/main" xmlns="" id="{14E088DC-6BF2-4267-9F70-3BB64AD25510}"/>
                    </a:ext>
                  </a:extLst>
                </p:cNvPr>
                <p:cNvSpPr/>
                <p:nvPr/>
              </p:nvSpPr>
              <p:spPr bwMode="auto">
                <a:xfrm>
                  <a:off x="5437151" y="6212701"/>
                  <a:ext cx="298591" cy="189223"/>
                </a:xfrm>
                <a:custGeom>
                  <a:avLst/>
                  <a:gdLst>
                    <a:gd name="T0" fmla="*/ 77 w 83"/>
                    <a:gd name="T1" fmla="*/ 0 h 53"/>
                    <a:gd name="T2" fmla="*/ 5 w 83"/>
                    <a:gd name="T3" fmla="*/ 0 h 53"/>
                    <a:gd name="T4" fmla="*/ 5 w 83"/>
                    <a:gd name="T5" fmla="*/ 43 h 53"/>
                    <a:gd name="T6" fmla="*/ 0 w 83"/>
                    <a:gd name="T7" fmla="*/ 43 h 53"/>
                    <a:gd name="T8" fmla="*/ 0 w 83"/>
                    <a:gd name="T9" fmla="*/ 48 h 53"/>
                    <a:gd name="T10" fmla="*/ 5 w 83"/>
                    <a:gd name="T11" fmla="*/ 53 h 53"/>
                    <a:gd name="T12" fmla="*/ 78 w 83"/>
                    <a:gd name="T13" fmla="*/ 53 h 53"/>
                    <a:gd name="T14" fmla="*/ 83 w 83"/>
                    <a:gd name="T15" fmla="*/ 48 h 53"/>
                    <a:gd name="T16" fmla="*/ 83 w 83"/>
                    <a:gd name="T17" fmla="*/ 43 h 53"/>
                    <a:gd name="T18" fmla="*/ 77 w 83"/>
                    <a:gd name="T19" fmla="*/ 43 h 53"/>
                    <a:gd name="T20" fmla="*/ 77 w 83"/>
                    <a:gd name="T21" fmla="*/ 0 h 53"/>
                    <a:gd name="T22" fmla="*/ 9 w 83"/>
                    <a:gd name="T23" fmla="*/ 4 h 53"/>
                    <a:gd name="T24" fmla="*/ 74 w 83"/>
                    <a:gd name="T25" fmla="*/ 4 h 53"/>
                    <a:gd name="T26" fmla="*/ 74 w 83"/>
                    <a:gd name="T27" fmla="*/ 43 h 53"/>
                    <a:gd name="T28" fmla="*/ 72 w 83"/>
                    <a:gd name="T29" fmla="*/ 43 h 53"/>
                    <a:gd name="T30" fmla="*/ 72 w 83"/>
                    <a:gd name="T31" fmla="*/ 5 h 53"/>
                    <a:gd name="T32" fmla="*/ 11 w 83"/>
                    <a:gd name="T33" fmla="*/ 5 h 53"/>
                    <a:gd name="T34" fmla="*/ 11 w 83"/>
                    <a:gd name="T35" fmla="*/ 43 h 53"/>
                    <a:gd name="T36" fmla="*/ 9 w 83"/>
                    <a:gd name="T37" fmla="*/ 43 h 53"/>
                    <a:gd name="T38" fmla="*/ 9 w 83"/>
                    <a:gd name="T39" fmla="*/ 4 h 53"/>
                    <a:gd name="T40" fmla="*/ 70 w 83"/>
                    <a:gd name="T41" fmla="*/ 43 h 53"/>
                    <a:gd name="T42" fmla="*/ 13 w 83"/>
                    <a:gd name="T43" fmla="*/ 43 h 53"/>
                    <a:gd name="T44" fmla="*/ 13 w 83"/>
                    <a:gd name="T45" fmla="*/ 7 h 53"/>
                    <a:gd name="T46" fmla="*/ 70 w 83"/>
                    <a:gd name="T47" fmla="*/ 7 h 53"/>
                    <a:gd name="T48" fmla="*/ 70 w 83"/>
                    <a:gd name="T49" fmla="*/ 43 h 53"/>
                    <a:gd name="T50" fmla="*/ 79 w 83"/>
                    <a:gd name="T51" fmla="*/ 48 h 53"/>
                    <a:gd name="T52" fmla="*/ 78 w 83"/>
                    <a:gd name="T53" fmla="*/ 50 h 53"/>
                    <a:gd name="T54" fmla="*/ 5 w 83"/>
                    <a:gd name="T55" fmla="*/ 50 h 53"/>
                    <a:gd name="T56" fmla="*/ 4 w 83"/>
                    <a:gd name="T57" fmla="*/ 48 h 53"/>
                    <a:gd name="T58" fmla="*/ 4 w 83"/>
                    <a:gd name="T59" fmla="*/ 47 h 53"/>
                    <a:gd name="T60" fmla="*/ 30 w 83"/>
                    <a:gd name="T61" fmla="*/ 47 h 53"/>
                    <a:gd name="T62" fmla="*/ 30 w 83"/>
                    <a:gd name="T63" fmla="*/ 49 h 53"/>
                    <a:gd name="T64" fmla="*/ 53 w 83"/>
                    <a:gd name="T65" fmla="*/ 49 h 53"/>
                    <a:gd name="T66" fmla="*/ 53 w 83"/>
                    <a:gd name="T67" fmla="*/ 47 h 53"/>
                    <a:gd name="T68" fmla="*/ 79 w 83"/>
                    <a:gd name="T69" fmla="*/ 47 h 53"/>
                    <a:gd name="T70" fmla="*/ 79 w 83"/>
                    <a:gd name="T71" fmla="*/ 4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3" h="53">
                      <a:moveTo>
                        <a:pt x="77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51"/>
                        <a:pt x="2" y="53"/>
                        <a:pt x="5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81" y="53"/>
                        <a:pt x="83" y="51"/>
                        <a:pt x="83" y="48"/>
                      </a:cubicBezTo>
                      <a:cubicBezTo>
                        <a:pt x="83" y="43"/>
                        <a:pt x="83" y="43"/>
                        <a:pt x="83" y="43"/>
                      </a:cubicBezTo>
                      <a:cubicBezTo>
                        <a:pt x="77" y="43"/>
                        <a:pt x="77" y="43"/>
                        <a:pt x="77" y="43"/>
                      </a:cubicBezTo>
                      <a:lnTo>
                        <a:pt x="77" y="0"/>
                      </a:lnTo>
                      <a:close/>
                      <a:moveTo>
                        <a:pt x="9" y="4"/>
                      </a:moveTo>
                      <a:cubicBezTo>
                        <a:pt x="74" y="4"/>
                        <a:pt x="74" y="4"/>
                        <a:pt x="74" y="4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2" y="43"/>
                        <a:pt x="72" y="43"/>
                        <a:pt x="72" y="43"/>
                      </a:cubicBezTo>
                      <a:cubicBezTo>
                        <a:pt x="72" y="5"/>
                        <a:pt x="72" y="5"/>
                        <a:pt x="72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lnTo>
                        <a:pt x="9" y="4"/>
                      </a:lnTo>
                      <a:close/>
                      <a:moveTo>
                        <a:pt x="70" y="43"/>
                      </a:move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70" y="7"/>
                        <a:pt x="70" y="7"/>
                        <a:pt x="70" y="7"/>
                      </a:cubicBezTo>
                      <a:lnTo>
                        <a:pt x="70" y="43"/>
                      </a:lnTo>
                      <a:close/>
                      <a:moveTo>
                        <a:pt x="79" y="48"/>
                      </a:moveTo>
                      <a:cubicBezTo>
                        <a:pt x="79" y="49"/>
                        <a:pt x="79" y="50"/>
                        <a:pt x="78" y="50"/>
                      </a:cubicBezTo>
                      <a:cubicBezTo>
                        <a:pt x="5" y="50"/>
                        <a:pt x="5" y="50"/>
                        <a:pt x="5" y="50"/>
                      </a:cubicBezTo>
                      <a:cubicBezTo>
                        <a:pt x="4" y="50"/>
                        <a:pt x="4" y="49"/>
                        <a:pt x="4" y="48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0" y="49"/>
                        <a:pt x="30" y="49"/>
                        <a:pt x="30" y="49"/>
                      </a:cubicBezTo>
                      <a:cubicBezTo>
                        <a:pt x="53" y="49"/>
                        <a:pt x="53" y="49"/>
                        <a:pt x="53" y="49"/>
                      </a:cubicBezTo>
                      <a:cubicBezTo>
                        <a:pt x="53" y="47"/>
                        <a:pt x="53" y="47"/>
                        <a:pt x="53" y="47"/>
                      </a:cubicBezTo>
                      <a:cubicBezTo>
                        <a:pt x="79" y="47"/>
                        <a:pt x="79" y="47"/>
                        <a:pt x="79" y="47"/>
                      </a:cubicBezTo>
                      <a:lnTo>
                        <a:pt x="79" y="4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0" name="iṣlíde">
                  <a:extLst>
                    <a:ext uri="{FF2B5EF4-FFF2-40B4-BE49-F238E27FC236}">
                      <a16:creationId xmlns:a16="http://schemas.microsoft.com/office/drawing/2014/main" xmlns="" id="{1795ACCC-3A65-4BF4-8E38-774ADE71D185}"/>
                    </a:ext>
                  </a:extLst>
                </p:cNvPr>
                <p:cNvSpPr/>
                <p:nvPr/>
              </p:nvSpPr>
              <p:spPr bwMode="auto">
                <a:xfrm>
                  <a:off x="7843240" y="3936812"/>
                  <a:ext cx="374975" cy="374975"/>
                </a:xfrm>
                <a:custGeom>
                  <a:avLst/>
                  <a:gdLst>
                    <a:gd name="T0" fmla="*/ 55 w 104"/>
                    <a:gd name="T1" fmla="*/ 0 h 104"/>
                    <a:gd name="T2" fmla="*/ 55 w 104"/>
                    <a:gd name="T3" fmla="*/ 14 h 104"/>
                    <a:gd name="T4" fmla="*/ 80 w 104"/>
                    <a:gd name="T5" fmla="*/ 14 h 104"/>
                    <a:gd name="T6" fmla="*/ 54 w 104"/>
                    <a:gd name="T7" fmla="*/ 41 h 104"/>
                    <a:gd name="T8" fmla="*/ 35 w 104"/>
                    <a:gd name="T9" fmla="*/ 35 h 104"/>
                    <a:gd name="T10" fmla="*/ 0 w 104"/>
                    <a:gd name="T11" fmla="*/ 69 h 104"/>
                    <a:gd name="T12" fmla="*/ 35 w 104"/>
                    <a:gd name="T13" fmla="*/ 104 h 104"/>
                    <a:gd name="T14" fmla="*/ 69 w 104"/>
                    <a:gd name="T15" fmla="*/ 69 h 104"/>
                    <a:gd name="T16" fmla="*/ 63 w 104"/>
                    <a:gd name="T17" fmla="*/ 50 h 104"/>
                    <a:gd name="T18" fmla="*/ 90 w 104"/>
                    <a:gd name="T19" fmla="*/ 24 h 104"/>
                    <a:gd name="T20" fmla="*/ 90 w 104"/>
                    <a:gd name="T21" fmla="*/ 49 h 104"/>
                    <a:gd name="T22" fmla="*/ 104 w 104"/>
                    <a:gd name="T23" fmla="*/ 49 h 104"/>
                    <a:gd name="T24" fmla="*/ 104 w 104"/>
                    <a:gd name="T25" fmla="*/ 0 h 104"/>
                    <a:gd name="T26" fmla="*/ 55 w 104"/>
                    <a:gd name="T27" fmla="*/ 0 h 104"/>
                    <a:gd name="T28" fmla="*/ 35 w 104"/>
                    <a:gd name="T29" fmla="*/ 90 h 104"/>
                    <a:gd name="T30" fmla="*/ 14 w 104"/>
                    <a:gd name="T31" fmla="*/ 69 h 104"/>
                    <a:gd name="T32" fmla="*/ 35 w 104"/>
                    <a:gd name="T33" fmla="*/ 49 h 104"/>
                    <a:gd name="T34" fmla="*/ 55 w 104"/>
                    <a:gd name="T35" fmla="*/ 69 h 104"/>
                    <a:gd name="T36" fmla="*/ 35 w 104"/>
                    <a:gd name="T37" fmla="*/ 9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04" h="104">
                      <a:moveTo>
                        <a:pt x="55" y="0"/>
                      </a:moveTo>
                      <a:cubicBezTo>
                        <a:pt x="55" y="14"/>
                        <a:pt x="55" y="14"/>
                        <a:pt x="55" y="14"/>
                      </a:cubicBezTo>
                      <a:cubicBezTo>
                        <a:pt x="80" y="14"/>
                        <a:pt x="80" y="14"/>
                        <a:pt x="80" y="14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48" y="37"/>
                        <a:pt x="42" y="35"/>
                        <a:pt x="35" y="35"/>
                      </a:cubicBezTo>
                      <a:cubicBezTo>
                        <a:pt x="16" y="35"/>
                        <a:pt x="0" y="50"/>
                        <a:pt x="0" y="69"/>
                      </a:cubicBezTo>
                      <a:cubicBezTo>
                        <a:pt x="0" y="88"/>
                        <a:pt x="16" y="104"/>
                        <a:pt x="35" y="104"/>
                      </a:cubicBezTo>
                      <a:cubicBezTo>
                        <a:pt x="54" y="104"/>
                        <a:pt x="69" y="88"/>
                        <a:pt x="69" y="69"/>
                      </a:cubicBezTo>
                      <a:cubicBezTo>
                        <a:pt x="69" y="62"/>
                        <a:pt x="67" y="56"/>
                        <a:pt x="63" y="50"/>
                      </a:cubicBezTo>
                      <a:cubicBezTo>
                        <a:pt x="90" y="24"/>
                        <a:pt x="90" y="24"/>
                        <a:pt x="90" y="24"/>
                      </a:cubicBezTo>
                      <a:cubicBezTo>
                        <a:pt x="90" y="49"/>
                        <a:pt x="90" y="49"/>
                        <a:pt x="90" y="49"/>
                      </a:cubicBezTo>
                      <a:cubicBezTo>
                        <a:pt x="104" y="49"/>
                        <a:pt x="104" y="49"/>
                        <a:pt x="104" y="49"/>
                      </a:cubicBezTo>
                      <a:cubicBezTo>
                        <a:pt x="104" y="0"/>
                        <a:pt x="104" y="0"/>
                        <a:pt x="104" y="0"/>
                      </a:cubicBezTo>
                      <a:lnTo>
                        <a:pt x="55" y="0"/>
                      </a:lnTo>
                      <a:close/>
                      <a:moveTo>
                        <a:pt x="35" y="90"/>
                      </a:moveTo>
                      <a:cubicBezTo>
                        <a:pt x="23" y="90"/>
                        <a:pt x="14" y="81"/>
                        <a:pt x="14" y="69"/>
                      </a:cubicBezTo>
                      <a:cubicBezTo>
                        <a:pt x="14" y="58"/>
                        <a:pt x="23" y="49"/>
                        <a:pt x="35" y="49"/>
                      </a:cubicBezTo>
                      <a:cubicBezTo>
                        <a:pt x="46" y="49"/>
                        <a:pt x="55" y="58"/>
                        <a:pt x="55" y="69"/>
                      </a:cubicBezTo>
                      <a:cubicBezTo>
                        <a:pt x="55" y="81"/>
                        <a:pt x="46" y="90"/>
                        <a:pt x="35" y="9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grpSp>
              <p:nvGrpSpPr>
                <p:cNvPr id="101" name="ïṧľîḑé">
                  <a:extLst>
                    <a:ext uri="{FF2B5EF4-FFF2-40B4-BE49-F238E27FC236}">
                      <a16:creationId xmlns:a16="http://schemas.microsoft.com/office/drawing/2014/main" xmlns="" id="{E8F7851F-C063-4DF3-943A-5A2A23ED1EDC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9074061" y="5546079"/>
                  <a:ext cx="418374" cy="392334"/>
                  <a:chOff x="9074061" y="5546079"/>
                  <a:chExt cx="418374" cy="392334"/>
                </a:xfrm>
                <a:solidFill>
                  <a:schemeClr val="accent1"/>
                </a:solidFill>
              </p:grpSpPr>
              <p:sp>
                <p:nvSpPr>
                  <p:cNvPr id="109" name="iSḻïḍê">
                    <a:extLst>
                      <a:ext uri="{FF2B5EF4-FFF2-40B4-BE49-F238E27FC236}">
                        <a16:creationId xmlns:a16="http://schemas.microsoft.com/office/drawing/2014/main" xmlns="" id="{3326596B-5E28-4E23-B7FD-7DABB3E80A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27877" y="5881126"/>
                    <a:ext cx="307271" cy="57287"/>
                  </a:xfrm>
                  <a:custGeom>
                    <a:avLst/>
                    <a:gdLst>
                      <a:gd name="T0" fmla="*/ 84 w 85"/>
                      <a:gd name="T1" fmla="*/ 0 h 16"/>
                      <a:gd name="T2" fmla="*/ 2 w 85"/>
                      <a:gd name="T3" fmla="*/ 0 h 16"/>
                      <a:gd name="T4" fmla="*/ 0 w 85"/>
                      <a:gd name="T5" fmla="*/ 2 h 16"/>
                      <a:gd name="T6" fmla="*/ 0 w 85"/>
                      <a:gd name="T7" fmla="*/ 14 h 16"/>
                      <a:gd name="T8" fmla="*/ 2 w 85"/>
                      <a:gd name="T9" fmla="*/ 16 h 16"/>
                      <a:gd name="T10" fmla="*/ 84 w 85"/>
                      <a:gd name="T11" fmla="*/ 16 h 16"/>
                      <a:gd name="T12" fmla="*/ 85 w 85"/>
                      <a:gd name="T13" fmla="*/ 14 h 16"/>
                      <a:gd name="T14" fmla="*/ 85 w 85"/>
                      <a:gd name="T15" fmla="*/ 2 h 16"/>
                      <a:gd name="T16" fmla="*/ 84 w 85"/>
                      <a:gd name="T17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5" h="16">
                        <a:moveTo>
                          <a:pt x="84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15"/>
                          <a:pt x="1" y="16"/>
                          <a:pt x="2" y="16"/>
                        </a:cubicBezTo>
                        <a:cubicBezTo>
                          <a:pt x="84" y="16"/>
                          <a:pt x="84" y="16"/>
                          <a:pt x="84" y="16"/>
                        </a:cubicBezTo>
                        <a:cubicBezTo>
                          <a:pt x="85" y="16"/>
                          <a:pt x="85" y="15"/>
                          <a:pt x="85" y="14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1"/>
                          <a:pt x="85" y="0"/>
                          <a:pt x="8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0" name="îşļîḓè">
                    <a:extLst>
                      <a:ext uri="{FF2B5EF4-FFF2-40B4-BE49-F238E27FC236}">
                        <a16:creationId xmlns:a16="http://schemas.microsoft.com/office/drawing/2014/main" xmlns="" id="{260F6E5A-4ED6-4AAB-A14F-C6B089716E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074061" y="5546079"/>
                    <a:ext cx="418374" cy="309007"/>
                  </a:xfrm>
                  <a:custGeom>
                    <a:avLst/>
                    <a:gdLst>
                      <a:gd name="T0" fmla="*/ 116 w 116"/>
                      <a:gd name="T1" fmla="*/ 12 h 86"/>
                      <a:gd name="T2" fmla="*/ 104 w 116"/>
                      <a:gd name="T3" fmla="*/ 0 h 86"/>
                      <a:gd name="T4" fmla="*/ 93 w 116"/>
                      <a:gd name="T5" fmla="*/ 12 h 86"/>
                      <a:gd name="T6" fmla="*/ 98 w 116"/>
                      <a:gd name="T7" fmla="*/ 21 h 86"/>
                      <a:gd name="T8" fmla="*/ 77 w 116"/>
                      <a:gd name="T9" fmla="*/ 62 h 86"/>
                      <a:gd name="T10" fmla="*/ 64 w 116"/>
                      <a:gd name="T11" fmla="*/ 22 h 86"/>
                      <a:gd name="T12" fmla="*/ 69 w 116"/>
                      <a:gd name="T13" fmla="*/ 12 h 86"/>
                      <a:gd name="T14" fmla="*/ 58 w 116"/>
                      <a:gd name="T15" fmla="*/ 0 h 86"/>
                      <a:gd name="T16" fmla="*/ 46 w 116"/>
                      <a:gd name="T17" fmla="*/ 12 h 86"/>
                      <a:gd name="T18" fmla="*/ 52 w 116"/>
                      <a:gd name="T19" fmla="*/ 22 h 86"/>
                      <a:gd name="T20" fmla="*/ 38 w 116"/>
                      <a:gd name="T21" fmla="*/ 62 h 86"/>
                      <a:gd name="T22" fmla="*/ 18 w 116"/>
                      <a:gd name="T23" fmla="*/ 22 h 86"/>
                      <a:gd name="T24" fmla="*/ 23 w 116"/>
                      <a:gd name="T25" fmla="*/ 12 h 86"/>
                      <a:gd name="T26" fmla="*/ 11 w 116"/>
                      <a:gd name="T27" fmla="*/ 0 h 86"/>
                      <a:gd name="T28" fmla="*/ 0 w 116"/>
                      <a:gd name="T29" fmla="*/ 12 h 86"/>
                      <a:gd name="T30" fmla="*/ 8 w 116"/>
                      <a:gd name="T31" fmla="*/ 23 h 86"/>
                      <a:gd name="T32" fmla="*/ 15 w 116"/>
                      <a:gd name="T33" fmla="*/ 86 h 86"/>
                      <a:gd name="T34" fmla="*/ 100 w 116"/>
                      <a:gd name="T35" fmla="*/ 86 h 86"/>
                      <a:gd name="T36" fmla="*/ 107 w 116"/>
                      <a:gd name="T37" fmla="*/ 23 h 86"/>
                      <a:gd name="T38" fmla="*/ 116 w 116"/>
                      <a:gd name="T39" fmla="*/ 12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16" h="86">
                        <a:moveTo>
                          <a:pt x="116" y="12"/>
                        </a:moveTo>
                        <a:cubicBezTo>
                          <a:pt x="116" y="6"/>
                          <a:pt x="111" y="0"/>
                          <a:pt x="104" y="0"/>
                        </a:cubicBezTo>
                        <a:cubicBezTo>
                          <a:pt x="98" y="0"/>
                          <a:pt x="93" y="6"/>
                          <a:pt x="93" y="12"/>
                        </a:cubicBezTo>
                        <a:cubicBezTo>
                          <a:pt x="93" y="16"/>
                          <a:pt x="95" y="19"/>
                          <a:pt x="98" y="21"/>
                        </a:cubicBezTo>
                        <a:cubicBezTo>
                          <a:pt x="77" y="62"/>
                          <a:pt x="77" y="62"/>
                          <a:pt x="77" y="62"/>
                        </a:cubicBezTo>
                        <a:cubicBezTo>
                          <a:pt x="64" y="22"/>
                          <a:pt x="64" y="22"/>
                          <a:pt x="64" y="22"/>
                        </a:cubicBezTo>
                        <a:cubicBezTo>
                          <a:pt x="67" y="20"/>
                          <a:pt x="69" y="16"/>
                          <a:pt x="69" y="12"/>
                        </a:cubicBezTo>
                        <a:cubicBezTo>
                          <a:pt x="69" y="6"/>
                          <a:pt x="64" y="0"/>
                          <a:pt x="58" y="0"/>
                        </a:cubicBezTo>
                        <a:cubicBezTo>
                          <a:pt x="51" y="0"/>
                          <a:pt x="46" y="6"/>
                          <a:pt x="46" y="12"/>
                        </a:cubicBezTo>
                        <a:cubicBezTo>
                          <a:pt x="46" y="16"/>
                          <a:pt x="48" y="20"/>
                          <a:pt x="52" y="22"/>
                        </a:cubicBezTo>
                        <a:cubicBezTo>
                          <a:pt x="38" y="62"/>
                          <a:pt x="38" y="62"/>
                          <a:pt x="38" y="6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21" y="19"/>
                          <a:pt x="23" y="16"/>
                          <a:pt x="23" y="12"/>
                        </a:cubicBezTo>
                        <a:cubicBezTo>
                          <a:pt x="23" y="6"/>
                          <a:pt x="18" y="0"/>
                          <a:pt x="11" y="0"/>
                        </a:cubicBezTo>
                        <a:cubicBezTo>
                          <a:pt x="5" y="0"/>
                          <a:pt x="0" y="6"/>
                          <a:pt x="0" y="12"/>
                        </a:cubicBezTo>
                        <a:cubicBezTo>
                          <a:pt x="0" y="17"/>
                          <a:pt x="3" y="22"/>
                          <a:pt x="8" y="23"/>
                        </a:cubicBezTo>
                        <a:cubicBezTo>
                          <a:pt x="15" y="86"/>
                          <a:pt x="15" y="86"/>
                          <a:pt x="15" y="86"/>
                        </a:cubicBezTo>
                        <a:cubicBezTo>
                          <a:pt x="100" y="86"/>
                          <a:pt x="100" y="86"/>
                          <a:pt x="100" y="86"/>
                        </a:cubicBezTo>
                        <a:cubicBezTo>
                          <a:pt x="107" y="23"/>
                          <a:pt x="107" y="23"/>
                          <a:pt x="107" y="23"/>
                        </a:cubicBezTo>
                        <a:cubicBezTo>
                          <a:pt x="112" y="22"/>
                          <a:pt x="116" y="17"/>
                          <a:pt x="116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102" name="îSḷidé">
                  <a:extLst>
                    <a:ext uri="{FF2B5EF4-FFF2-40B4-BE49-F238E27FC236}">
                      <a16:creationId xmlns:a16="http://schemas.microsoft.com/office/drawing/2014/main" xmlns="" id="{1941E5ED-6F33-4E07-976B-54A25E21D95D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8620966" y="5895014"/>
                  <a:ext cx="368031" cy="371503"/>
                  <a:chOff x="8620966" y="5895014"/>
                  <a:chExt cx="368031" cy="371503"/>
                </a:xfrm>
                <a:solidFill>
                  <a:schemeClr val="accent1"/>
                </a:solidFill>
              </p:grpSpPr>
              <p:sp>
                <p:nvSpPr>
                  <p:cNvPr id="104" name="íŝļíďé">
                    <a:extLst>
                      <a:ext uri="{FF2B5EF4-FFF2-40B4-BE49-F238E27FC236}">
                        <a16:creationId xmlns:a16="http://schemas.microsoft.com/office/drawing/2014/main" xmlns="" id="{CEE57EFF-6860-482B-A443-3AF6DC28BB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18182" y="5995702"/>
                    <a:ext cx="173600" cy="173600"/>
                  </a:xfrm>
                  <a:custGeom>
                    <a:avLst/>
                    <a:gdLst>
                      <a:gd name="T0" fmla="*/ 24 w 48"/>
                      <a:gd name="T1" fmla="*/ 7 h 48"/>
                      <a:gd name="T2" fmla="*/ 41 w 48"/>
                      <a:gd name="T3" fmla="*/ 24 h 48"/>
                      <a:gd name="T4" fmla="*/ 24 w 48"/>
                      <a:gd name="T5" fmla="*/ 41 h 48"/>
                      <a:gd name="T6" fmla="*/ 7 w 48"/>
                      <a:gd name="T7" fmla="*/ 24 h 48"/>
                      <a:gd name="T8" fmla="*/ 24 w 48"/>
                      <a:gd name="T9" fmla="*/ 7 h 48"/>
                      <a:gd name="T10" fmla="*/ 24 w 48"/>
                      <a:gd name="T11" fmla="*/ 0 h 48"/>
                      <a:gd name="T12" fmla="*/ 0 w 48"/>
                      <a:gd name="T13" fmla="*/ 24 h 48"/>
                      <a:gd name="T14" fmla="*/ 24 w 48"/>
                      <a:gd name="T15" fmla="*/ 48 h 48"/>
                      <a:gd name="T16" fmla="*/ 48 w 48"/>
                      <a:gd name="T17" fmla="*/ 24 h 48"/>
                      <a:gd name="T18" fmla="*/ 24 w 48"/>
                      <a:gd name="T19" fmla="*/ 0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8" h="48">
                        <a:moveTo>
                          <a:pt x="24" y="7"/>
                        </a:moveTo>
                        <a:cubicBezTo>
                          <a:pt x="34" y="7"/>
                          <a:pt x="41" y="14"/>
                          <a:pt x="41" y="24"/>
                        </a:cubicBezTo>
                        <a:cubicBezTo>
                          <a:pt x="41" y="33"/>
                          <a:pt x="34" y="41"/>
                          <a:pt x="24" y="41"/>
                        </a:cubicBezTo>
                        <a:cubicBezTo>
                          <a:pt x="15" y="41"/>
                          <a:pt x="7" y="33"/>
                          <a:pt x="7" y="24"/>
                        </a:cubicBezTo>
                        <a:cubicBezTo>
                          <a:pt x="7" y="14"/>
                          <a:pt x="15" y="7"/>
                          <a:pt x="24" y="7"/>
                        </a:cubicBezTo>
                        <a:moveTo>
                          <a:pt x="24" y="0"/>
                        </a:moveTo>
                        <a:cubicBezTo>
                          <a:pt x="11" y="0"/>
                          <a:pt x="0" y="10"/>
                          <a:pt x="0" y="24"/>
                        </a:cubicBezTo>
                        <a:cubicBezTo>
                          <a:pt x="0" y="37"/>
                          <a:pt x="11" y="48"/>
                          <a:pt x="24" y="48"/>
                        </a:cubicBezTo>
                        <a:cubicBezTo>
                          <a:pt x="37" y="48"/>
                          <a:pt x="48" y="37"/>
                          <a:pt x="48" y="24"/>
                        </a:cubicBezTo>
                        <a:cubicBezTo>
                          <a:pt x="48" y="10"/>
                          <a:pt x="37" y="0"/>
                          <a:pt x="2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5" name="íṡľîḋe">
                    <a:extLst>
                      <a:ext uri="{FF2B5EF4-FFF2-40B4-BE49-F238E27FC236}">
                        <a16:creationId xmlns:a16="http://schemas.microsoft.com/office/drawing/2014/main" xmlns="" id="{3831F052-0485-48E8-9CFE-1BD34E9197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94566" y="5895014"/>
                    <a:ext cx="24304" cy="371503"/>
                  </a:xfrm>
                  <a:custGeom>
                    <a:avLst/>
                    <a:gdLst>
                      <a:gd name="T0" fmla="*/ 3 w 7"/>
                      <a:gd name="T1" fmla="*/ 0 h 103"/>
                      <a:gd name="T2" fmla="*/ 0 w 7"/>
                      <a:gd name="T3" fmla="*/ 5 h 103"/>
                      <a:gd name="T4" fmla="*/ 0 w 7"/>
                      <a:gd name="T5" fmla="*/ 17 h 103"/>
                      <a:gd name="T6" fmla="*/ 3 w 7"/>
                      <a:gd name="T7" fmla="*/ 21 h 103"/>
                      <a:gd name="T8" fmla="*/ 7 w 7"/>
                      <a:gd name="T9" fmla="*/ 17 h 103"/>
                      <a:gd name="T10" fmla="*/ 7 w 7"/>
                      <a:gd name="T11" fmla="*/ 5 h 103"/>
                      <a:gd name="T12" fmla="*/ 3 w 7"/>
                      <a:gd name="T13" fmla="*/ 0 h 103"/>
                      <a:gd name="T14" fmla="*/ 3 w 7"/>
                      <a:gd name="T15" fmla="*/ 82 h 103"/>
                      <a:gd name="T16" fmla="*/ 0 w 7"/>
                      <a:gd name="T17" fmla="*/ 86 h 103"/>
                      <a:gd name="T18" fmla="*/ 0 w 7"/>
                      <a:gd name="T19" fmla="*/ 99 h 103"/>
                      <a:gd name="T20" fmla="*/ 3 w 7"/>
                      <a:gd name="T21" fmla="*/ 103 h 103"/>
                      <a:gd name="T22" fmla="*/ 7 w 7"/>
                      <a:gd name="T23" fmla="*/ 99 h 103"/>
                      <a:gd name="T24" fmla="*/ 7 w 7"/>
                      <a:gd name="T25" fmla="*/ 86 h 103"/>
                      <a:gd name="T26" fmla="*/ 3 w 7"/>
                      <a:gd name="T27" fmla="*/ 82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" h="103">
                        <a:moveTo>
                          <a:pt x="3" y="0"/>
                        </a:moveTo>
                        <a:cubicBezTo>
                          <a:pt x="1" y="0"/>
                          <a:pt x="0" y="2"/>
                          <a:pt x="0" y="5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0" y="19"/>
                          <a:pt x="1" y="21"/>
                          <a:pt x="3" y="21"/>
                        </a:cubicBezTo>
                        <a:cubicBezTo>
                          <a:pt x="5" y="21"/>
                          <a:pt x="7" y="19"/>
                          <a:pt x="7" y="17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7" y="2"/>
                          <a:pt x="5" y="0"/>
                          <a:pt x="3" y="0"/>
                        </a:cubicBezTo>
                        <a:close/>
                        <a:moveTo>
                          <a:pt x="3" y="82"/>
                        </a:moveTo>
                        <a:cubicBezTo>
                          <a:pt x="1" y="82"/>
                          <a:pt x="0" y="84"/>
                          <a:pt x="0" y="86"/>
                        </a:cubicBezTo>
                        <a:cubicBezTo>
                          <a:pt x="0" y="99"/>
                          <a:pt x="0" y="99"/>
                          <a:pt x="0" y="99"/>
                        </a:cubicBezTo>
                        <a:cubicBezTo>
                          <a:pt x="0" y="101"/>
                          <a:pt x="1" y="103"/>
                          <a:pt x="3" y="103"/>
                        </a:cubicBezTo>
                        <a:cubicBezTo>
                          <a:pt x="5" y="103"/>
                          <a:pt x="7" y="101"/>
                          <a:pt x="7" y="99"/>
                        </a:cubicBezTo>
                        <a:cubicBezTo>
                          <a:pt x="7" y="86"/>
                          <a:pt x="7" y="86"/>
                          <a:pt x="7" y="86"/>
                        </a:cubicBezTo>
                        <a:cubicBezTo>
                          <a:pt x="7" y="84"/>
                          <a:pt x="5" y="82"/>
                          <a:pt x="3" y="8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6" name="iSḷíḓê">
                    <a:extLst>
                      <a:ext uri="{FF2B5EF4-FFF2-40B4-BE49-F238E27FC236}">
                        <a16:creationId xmlns:a16="http://schemas.microsoft.com/office/drawing/2014/main" xmlns="" id="{18B78D97-DBA5-40C5-9882-EC04587066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20966" y="6068614"/>
                    <a:ext cx="368031" cy="24304"/>
                  </a:xfrm>
                  <a:custGeom>
                    <a:avLst/>
                    <a:gdLst>
                      <a:gd name="T0" fmla="*/ 98 w 102"/>
                      <a:gd name="T1" fmla="*/ 0 h 7"/>
                      <a:gd name="T2" fmla="*/ 86 w 102"/>
                      <a:gd name="T3" fmla="*/ 0 h 7"/>
                      <a:gd name="T4" fmla="*/ 82 w 102"/>
                      <a:gd name="T5" fmla="*/ 4 h 7"/>
                      <a:gd name="T6" fmla="*/ 86 w 102"/>
                      <a:gd name="T7" fmla="*/ 7 h 7"/>
                      <a:gd name="T8" fmla="*/ 98 w 102"/>
                      <a:gd name="T9" fmla="*/ 7 h 7"/>
                      <a:gd name="T10" fmla="*/ 102 w 102"/>
                      <a:gd name="T11" fmla="*/ 4 h 7"/>
                      <a:gd name="T12" fmla="*/ 98 w 102"/>
                      <a:gd name="T13" fmla="*/ 0 h 7"/>
                      <a:gd name="T14" fmla="*/ 16 w 102"/>
                      <a:gd name="T15" fmla="*/ 0 h 7"/>
                      <a:gd name="T16" fmla="*/ 4 w 102"/>
                      <a:gd name="T17" fmla="*/ 0 h 7"/>
                      <a:gd name="T18" fmla="*/ 0 w 102"/>
                      <a:gd name="T19" fmla="*/ 4 h 7"/>
                      <a:gd name="T20" fmla="*/ 4 w 102"/>
                      <a:gd name="T21" fmla="*/ 7 h 7"/>
                      <a:gd name="T22" fmla="*/ 16 w 102"/>
                      <a:gd name="T23" fmla="*/ 7 h 7"/>
                      <a:gd name="T24" fmla="*/ 20 w 102"/>
                      <a:gd name="T25" fmla="*/ 4 h 7"/>
                      <a:gd name="T26" fmla="*/ 16 w 102"/>
                      <a:gd name="T27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02" h="7">
                        <a:moveTo>
                          <a:pt x="98" y="0"/>
                        </a:moveTo>
                        <a:cubicBezTo>
                          <a:pt x="86" y="0"/>
                          <a:pt x="86" y="0"/>
                          <a:pt x="86" y="0"/>
                        </a:cubicBezTo>
                        <a:cubicBezTo>
                          <a:pt x="84" y="0"/>
                          <a:pt x="82" y="2"/>
                          <a:pt x="82" y="4"/>
                        </a:cubicBezTo>
                        <a:cubicBezTo>
                          <a:pt x="82" y="6"/>
                          <a:pt x="84" y="7"/>
                          <a:pt x="86" y="7"/>
                        </a:cubicBezTo>
                        <a:cubicBezTo>
                          <a:pt x="98" y="7"/>
                          <a:pt x="98" y="7"/>
                          <a:pt x="98" y="7"/>
                        </a:cubicBezTo>
                        <a:cubicBezTo>
                          <a:pt x="100" y="7"/>
                          <a:pt x="102" y="6"/>
                          <a:pt x="102" y="4"/>
                        </a:cubicBezTo>
                        <a:cubicBezTo>
                          <a:pt x="102" y="2"/>
                          <a:pt x="100" y="0"/>
                          <a:pt x="98" y="0"/>
                        </a:cubicBezTo>
                        <a:close/>
                        <a:moveTo>
                          <a:pt x="16" y="0"/>
                        </a:move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2" y="0"/>
                          <a:pt x="0" y="2"/>
                          <a:pt x="0" y="4"/>
                        </a:cubicBezTo>
                        <a:cubicBezTo>
                          <a:pt x="0" y="6"/>
                          <a:pt x="2" y="7"/>
                          <a:pt x="4" y="7"/>
                        </a:cubicBezTo>
                        <a:cubicBezTo>
                          <a:pt x="16" y="7"/>
                          <a:pt x="16" y="7"/>
                          <a:pt x="16" y="7"/>
                        </a:cubicBezTo>
                        <a:cubicBezTo>
                          <a:pt x="18" y="7"/>
                          <a:pt x="20" y="6"/>
                          <a:pt x="20" y="4"/>
                        </a:cubicBezTo>
                        <a:cubicBezTo>
                          <a:pt x="20" y="2"/>
                          <a:pt x="18" y="0"/>
                          <a:pt x="1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7" name="íŝḻîḍè">
                    <a:extLst>
                      <a:ext uri="{FF2B5EF4-FFF2-40B4-BE49-F238E27FC236}">
                        <a16:creationId xmlns:a16="http://schemas.microsoft.com/office/drawing/2014/main" xmlns="" id="{5D990848-9242-4B66-8A33-1373CA896C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71311" y="5945358"/>
                    <a:ext cx="270815" cy="270815"/>
                  </a:xfrm>
                  <a:custGeom>
                    <a:avLst/>
                    <a:gdLst>
                      <a:gd name="T0" fmla="*/ 73 w 75"/>
                      <a:gd name="T1" fmla="*/ 1 h 75"/>
                      <a:gd name="T2" fmla="*/ 68 w 75"/>
                      <a:gd name="T3" fmla="*/ 2 h 75"/>
                      <a:gd name="T4" fmla="*/ 59 w 75"/>
                      <a:gd name="T5" fmla="*/ 11 h 75"/>
                      <a:gd name="T6" fmla="*/ 59 w 75"/>
                      <a:gd name="T7" fmla="*/ 16 h 75"/>
                      <a:gd name="T8" fmla="*/ 64 w 75"/>
                      <a:gd name="T9" fmla="*/ 15 h 75"/>
                      <a:gd name="T10" fmla="*/ 73 w 75"/>
                      <a:gd name="T11" fmla="*/ 7 h 75"/>
                      <a:gd name="T12" fmla="*/ 73 w 75"/>
                      <a:gd name="T13" fmla="*/ 1 h 75"/>
                      <a:gd name="T14" fmla="*/ 10 w 75"/>
                      <a:gd name="T15" fmla="*/ 60 h 75"/>
                      <a:gd name="T16" fmla="*/ 1 w 75"/>
                      <a:gd name="T17" fmla="*/ 69 h 75"/>
                      <a:gd name="T18" fmla="*/ 1 w 75"/>
                      <a:gd name="T19" fmla="*/ 74 h 75"/>
                      <a:gd name="T20" fmla="*/ 6 w 75"/>
                      <a:gd name="T21" fmla="*/ 73 h 75"/>
                      <a:gd name="T22" fmla="*/ 15 w 75"/>
                      <a:gd name="T23" fmla="*/ 65 h 75"/>
                      <a:gd name="T24" fmla="*/ 15 w 75"/>
                      <a:gd name="T25" fmla="*/ 59 h 75"/>
                      <a:gd name="T26" fmla="*/ 10 w 75"/>
                      <a:gd name="T27" fmla="*/ 6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5" h="75">
                        <a:moveTo>
                          <a:pt x="73" y="1"/>
                        </a:moveTo>
                        <a:cubicBezTo>
                          <a:pt x="72" y="0"/>
                          <a:pt x="70" y="0"/>
                          <a:pt x="68" y="2"/>
                        </a:cubicBezTo>
                        <a:cubicBezTo>
                          <a:pt x="59" y="11"/>
                          <a:pt x="59" y="11"/>
                          <a:pt x="59" y="11"/>
                        </a:cubicBezTo>
                        <a:cubicBezTo>
                          <a:pt x="58" y="12"/>
                          <a:pt x="58" y="15"/>
                          <a:pt x="59" y="16"/>
                        </a:cubicBezTo>
                        <a:cubicBezTo>
                          <a:pt x="60" y="17"/>
                          <a:pt x="63" y="17"/>
                          <a:pt x="64" y="15"/>
                        </a:cubicBezTo>
                        <a:cubicBezTo>
                          <a:pt x="73" y="7"/>
                          <a:pt x="73" y="7"/>
                          <a:pt x="73" y="7"/>
                        </a:cubicBezTo>
                        <a:cubicBezTo>
                          <a:pt x="74" y="5"/>
                          <a:pt x="75" y="3"/>
                          <a:pt x="73" y="1"/>
                        </a:cubicBezTo>
                        <a:close/>
                        <a:moveTo>
                          <a:pt x="10" y="60"/>
                        </a:moveTo>
                        <a:cubicBezTo>
                          <a:pt x="1" y="69"/>
                          <a:pt x="1" y="69"/>
                          <a:pt x="1" y="69"/>
                        </a:cubicBezTo>
                        <a:cubicBezTo>
                          <a:pt x="0" y="70"/>
                          <a:pt x="0" y="73"/>
                          <a:pt x="1" y="74"/>
                        </a:cubicBezTo>
                        <a:cubicBezTo>
                          <a:pt x="2" y="75"/>
                          <a:pt x="5" y="75"/>
                          <a:pt x="6" y="73"/>
                        </a:cubicBezTo>
                        <a:cubicBezTo>
                          <a:pt x="15" y="65"/>
                          <a:pt x="15" y="65"/>
                          <a:pt x="15" y="65"/>
                        </a:cubicBezTo>
                        <a:cubicBezTo>
                          <a:pt x="16" y="63"/>
                          <a:pt x="17" y="61"/>
                          <a:pt x="15" y="59"/>
                        </a:cubicBezTo>
                        <a:cubicBezTo>
                          <a:pt x="14" y="58"/>
                          <a:pt x="12" y="58"/>
                          <a:pt x="10" y="6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8" name="íṣľïḑé">
                    <a:extLst>
                      <a:ext uri="{FF2B5EF4-FFF2-40B4-BE49-F238E27FC236}">
                        <a16:creationId xmlns:a16="http://schemas.microsoft.com/office/drawing/2014/main" xmlns="" id="{07477B19-CFFC-4A48-BB4D-AFAE48867E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71311" y="5945358"/>
                    <a:ext cx="270815" cy="270815"/>
                  </a:xfrm>
                  <a:custGeom>
                    <a:avLst/>
                    <a:gdLst>
                      <a:gd name="T0" fmla="*/ 73 w 75"/>
                      <a:gd name="T1" fmla="*/ 69 h 75"/>
                      <a:gd name="T2" fmla="*/ 64 w 75"/>
                      <a:gd name="T3" fmla="*/ 60 h 75"/>
                      <a:gd name="T4" fmla="*/ 59 w 75"/>
                      <a:gd name="T5" fmla="*/ 59 h 75"/>
                      <a:gd name="T6" fmla="*/ 59 w 75"/>
                      <a:gd name="T7" fmla="*/ 65 h 75"/>
                      <a:gd name="T8" fmla="*/ 68 w 75"/>
                      <a:gd name="T9" fmla="*/ 73 h 75"/>
                      <a:gd name="T10" fmla="*/ 73 w 75"/>
                      <a:gd name="T11" fmla="*/ 74 h 75"/>
                      <a:gd name="T12" fmla="*/ 73 w 75"/>
                      <a:gd name="T13" fmla="*/ 69 h 75"/>
                      <a:gd name="T14" fmla="*/ 6 w 75"/>
                      <a:gd name="T15" fmla="*/ 2 h 75"/>
                      <a:gd name="T16" fmla="*/ 1 w 75"/>
                      <a:gd name="T17" fmla="*/ 1 h 75"/>
                      <a:gd name="T18" fmla="*/ 1 w 75"/>
                      <a:gd name="T19" fmla="*/ 7 h 75"/>
                      <a:gd name="T20" fmla="*/ 10 w 75"/>
                      <a:gd name="T21" fmla="*/ 15 h 75"/>
                      <a:gd name="T22" fmla="*/ 15 w 75"/>
                      <a:gd name="T23" fmla="*/ 16 h 75"/>
                      <a:gd name="T24" fmla="*/ 15 w 75"/>
                      <a:gd name="T25" fmla="*/ 11 h 75"/>
                      <a:gd name="T26" fmla="*/ 6 w 75"/>
                      <a:gd name="T27" fmla="*/ 2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5" h="75">
                        <a:moveTo>
                          <a:pt x="73" y="69"/>
                        </a:moveTo>
                        <a:cubicBezTo>
                          <a:pt x="64" y="60"/>
                          <a:pt x="64" y="60"/>
                          <a:pt x="64" y="60"/>
                        </a:cubicBezTo>
                        <a:cubicBezTo>
                          <a:pt x="63" y="58"/>
                          <a:pt x="60" y="58"/>
                          <a:pt x="59" y="59"/>
                        </a:cubicBezTo>
                        <a:cubicBezTo>
                          <a:pt x="58" y="61"/>
                          <a:pt x="58" y="63"/>
                          <a:pt x="59" y="65"/>
                        </a:cubicBezTo>
                        <a:cubicBezTo>
                          <a:pt x="68" y="73"/>
                          <a:pt x="68" y="73"/>
                          <a:pt x="68" y="73"/>
                        </a:cubicBezTo>
                        <a:cubicBezTo>
                          <a:pt x="70" y="75"/>
                          <a:pt x="72" y="75"/>
                          <a:pt x="73" y="74"/>
                        </a:cubicBezTo>
                        <a:cubicBezTo>
                          <a:pt x="75" y="73"/>
                          <a:pt x="74" y="70"/>
                          <a:pt x="73" y="69"/>
                        </a:cubicBezTo>
                        <a:close/>
                        <a:moveTo>
                          <a:pt x="6" y="2"/>
                        </a:moveTo>
                        <a:cubicBezTo>
                          <a:pt x="5" y="0"/>
                          <a:pt x="2" y="0"/>
                          <a:pt x="1" y="1"/>
                        </a:cubicBez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0" y="15"/>
                          <a:pt x="10" y="15"/>
                          <a:pt x="10" y="15"/>
                        </a:cubicBezTo>
                        <a:cubicBezTo>
                          <a:pt x="12" y="17"/>
                          <a:pt x="14" y="17"/>
                          <a:pt x="15" y="16"/>
                        </a:cubicBezTo>
                        <a:cubicBezTo>
                          <a:pt x="17" y="15"/>
                          <a:pt x="16" y="12"/>
                          <a:pt x="15" y="11"/>
                        </a:cubicBez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103" name="ïS1îḓè">
                  <a:extLst>
                    <a:ext uri="{FF2B5EF4-FFF2-40B4-BE49-F238E27FC236}">
                      <a16:creationId xmlns:a16="http://schemas.microsoft.com/office/drawing/2014/main" xmlns="" id="{AD85DE34-D9A4-46C0-A678-7357A8F375AE}"/>
                    </a:ext>
                  </a:extLst>
                </p:cNvPr>
                <p:cNvSpPr/>
                <p:nvPr/>
              </p:nvSpPr>
              <p:spPr bwMode="auto">
                <a:xfrm>
                  <a:off x="9848315" y="5912374"/>
                  <a:ext cx="312479" cy="314215"/>
                </a:xfrm>
                <a:custGeom>
                  <a:avLst/>
                  <a:gdLst>
                    <a:gd name="T0" fmla="*/ 43 w 87"/>
                    <a:gd name="T1" fmla="*/ 0 h 87"/>
                    <a:gd name="T2" fmla="*/ 0 w 87"/>
                    <a:gd name="T3" fmla="*/ 43 h 87"/>
                    <a:gd name="T4" fmla="*/ 43 w 87"/>
                    <a:gd name="T5" fmla="*/ 87 h 87"/>
                    <a:gd name="T6" fmla="*/ 87 w 87"/>
                    <a:gd name="T7" fmla="*/ 43 h 87"/>
                    <a:gd name="T8" fmla="*/ 43 w 87"/>
                    <a:gd name="T9" fmla="*/ 0 h 87"/>
                    <a:gd name="T10" fmla="*/ 55 w 87"/>
                    <a:gd name="T11" fmla="*/ 43 h 87"/>
                    <a:gd name="T12" fmla="*/ 47 w 87"/>
                    <a:gd name="T13" fmla="*/ 43 h 87"/>
                    <a:gd name="T14" fmla="*/ 47 w 87"/>
                    <a:gd name="T15" fmla="*/ 70 h 87"/>
                    <a:gd name="T16" fmla="*/ 36 w 87"/>
                    <a:gd name="T17" fmla="*/ 70 h 87"/>
                    <a:gd name="T18" fmla="*/ 36 w 87"/>
                    <a:gd name="T19" fmla="*/ 43 h 87"/>
                    <a:gd name="T20" fmla="*/ 31 w 87"/>
                    <a:gd name="T21" fmla="*/ 43 h 87"/>
                    <a:gd name="T22" fmla="*/ 31 w 87"/>
                    <a:gd name="T23" fmla="*/ 34 h 87"/>
                    <a:gd name="T24" fmla="*/ 36 w 87"/>
                    <a:gd name="T25" fmla="*/ 34 h 87"/>
                    <a:gd name="T26" fmla="*/ 36 w 87"/>
                    <a:gd name="T27" fmla="*/ 27 h 87"/>
                    <a:gd name="T28" fmla="*/ 47 w 87"/>
                    <a:gd name="T29" fmla="*/ 16 h 87"/>
                    <a:gd name="T30" fmla="*/ 56 w 87"/>
                    <a:gd name="T31" fmla="*/ 16 h 87"/>
                    <a:gd name="T32" fmla="*/ 56 w 87"/>
                    <a:gd name="T33" fmla="*/ 25 h 87"/>
                    <a:gd name="T34" fmla="*/ 50 w 87"/>
                    <a:gd name="T35" fmla="*/ 25 h 87"/>
                    <a:gd name="T36" fmla="*/ 47 w 87"/>
                    <a:gd name="T37" fmla="*/ 28 h 87"/>
                    <a:gd name="T38" fmla="*/ 47 w 87"/>
                    <a:gd name="T39" fmla="*/ 34 h 87"/>
                    <a:gd name="T40" fmla="*/ 56 w 87"/>
                    <a:gd name="T41" fmla="*/ 34 h 87"/>
                    <a:gd name="T42" fmla="*/ 55 w 87"/>
                    <a:gd name="T43" fmla="*/ 43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7" h="87">
                      <a:moveTo>
                        <a:pt x="43" y="0"/>
                      </a:moveTo>
                      <a:cubicBezTo>
                        <a:pt x="19" y="0"/>
                        <a:pt x="0" y="19"/>
                        <a:pt x="0" y="43"/>
                      </a:cubicBezTo>
                      <a:cubicBezTo>
                        <a:pt x="0" y="67"/>
                        <a:pt x="19" y="87"/>
                        <a:pt x="43" y="87"/>
                      </a:cubicBezTo>
                      <a:cubicBezTo>
                        <a:pt x="67" y="87"/>
                        <a:pt x="87" y="67"/>
                        <a:pt x="87" y="43"/>
                      </a:cubicBezTo>
                      <a:cubicBezTo>
                        <a:pt x="87" y="19"/>
                        <a:pt x="67" y="0"/>
                        <a:pt x="43" y="0"/>
                      </a:cubicBezTo>
                      <a:close/>
                      <a:moveTo>
                        <a:pt x="55" y="43"/>
                      </a:moveTo>
                      <a:cubicBezTo>
                        <a:pt x="47" y="43"/>
                        <a:pt x="47" y="43"/>
                        <a:pt x="47" y="43"/>
                      </a:cubicBezTo>
                      <a:cubicBezTo>
                        <a:pt x="47" y="55"/>
                        <a:pt x="47" y="70"/>
                        <a:pt x="47" y="70"/>
                      </a:cubicBezTo>
                      <a:cubicBezTo>
                        <a:pt x="36" y="70"/>
                        <a:pt x="36" y="70"/>
                        <a:pt x="36" y="70"/>
                      </a:cubicBezTo>
                      <a:cubicBezTo>
                        <a:pt x="36" y="70"/>
                        <a:pt x="36" y="55"/>
                        <a:pt x="36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34"/>
                        <a:pt x="31" y="34"/>
                        <a:pt x="31" y="34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36" y="27"/>
                        <a:pt x="36" y="27"/>
                        <a:pt x="36" y="27"/>
                      </a:cubicBezTo>
                      <a:cubicBezTo>
                        <a:pt x="36" y="23"/>
                        <a:pt x="38" y="16"/>
                        <a:pt x="47" y="16"/>
                      </a:cubicBezTo>
                      <a:cubicBezTo>
                        <a:pt x="56" y="16"/>
                        <a:pt x="56" y="16"/>
                        <a:pt x="56" y="16"/>
                      </a:cubicBezTo>
                      <a:cubicBezTo>
                        <a:pt x="56" y="25"/>
                        <a:pt x="56" y="25"/>
                        <a:pt x="56" y="25"/>
                      </a:cubicBezTo>
                      <a:cubicBezTo>
                        <a:pt x="56" y="25"/>
                        <a:pt x="51" y="25"/>
                        <a:pt x="50" y="25"/>
                      </a:cubicBezTo>
                      <a:cubicBezTo>
                        <a:pt x="49" y="25"/>
                        <a:pt x="47" y="26"/>
                        <a:pt x="47" y="28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56" y="34"/>
                        <a:pt x="56" y="34"/>
                        <a:pt x="56" y="34"/>
                      </a:cubicBezTo>
                      <a:lnTo>
                        <a:pt x="55" y="4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6" name="ïṧḷiḍê">
                <a:extLst>
                  <a:ext uri="{FF2B5EF4-FFF2-40B4-BE49-F238E27FC236}">
                    <a16:creationId xmlns:a16="http://schemas.microsoft.com/office/drawing/2014/main" xmlns="" id="{AEFA0BDA-6E08-4E2A-9856-FC99407EFF5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958043" y="5349897"/>
                <a:ext cx="212907" cy="157707"/>
                <a:chOff x="10395153" y="5646767"/>
                <a:chExt cx="281231" cy="20831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78" name="ïṧļîďé">
                  <a:extLst>
                    <a:ext uri="{FF2B5EF4-FFF2-40B4-BE49-F238E27FC236}">
                      <a16:creationId xmlns:a16="http://schemas.microsoft.com/office/drawing/2014/main" xmlns="" id="{3A12E64F-272C-4FDC-A15F-8A6979056631}"/>
                    </a:ext>
                  </a:extLst>
                </p:cNvPr>
                <p:cNvSpPr/>
                <p:nvPr/>
              </p:nvSpPr>
              <p:spPr bwMode="auto">
                <a:xfrm>
                  <a:off x="10431610" y="5726622"/>
                  <a:ext cx="27776" cy="128464"/>
                </a:xfrm>
                <a:custGeom>
                  <a:avLst/>
                  <a:gdLst>
                    <a:gd name="T0" fmla="*/ 0 w 8"/>
                    <a:gd name="T1" fmla="*/ 32 h 36"/>
                    <a:gd name="T2" fmla="*/ 3 w 8"/>
                    <a:gd name="T3" fmla="*/ 36 h 36"/>
                    <a:gd name="T4" fmla="*/ 4 w 8"/>
                    <a:gd name="T5" fmla="*/ 36 h 36"/>
                    <a:gd name="T6" fmla="*/ 8 w 8"/>
                    <a:gd name="T7" fmla="*/ 32 h 36"/>
                    <a:gd name="T8" fmla="*/ 8 w 8"/>
                    <a:gd name="T9" fmla="*/ 4 h 36"/>
                    <a:gd name="T10" fmla="*/ 4 w 8"/>
                    <a:gd name="T11" fmla="*/ 0 h 36"/>
                    <a:gd name="T12" fmla="*/ 3 w 8"/>
                    <a:gd name="T13" fmla="*/ 0 h 36"/>
                    <a:gd name="T14" fmla="*/ 0 w 8"/>
                    <a:gd name="T15" fmla="*/ 4 h 36"/>
                    <a:gd name="T16" fmla="*/ 0 w 8"/>
                    <a:gd name="T17" fmla="*/ 3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36">
                      <a:moveTo>
                        <a:pt x="0" y="32"/>
                      </a:moveTo>
                      <a:cubicBezTo>
                        <a:pt x="0" y="34"/>
                        <a:pt x="2" y="36"/>
                        <a:pt x="3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6" y="36"/>
                        <a:pt x="8" y="34"/>
                        <a:pt x="8" y="32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9" name="îŝḷïḓè">
                  <a:extLst>
                    <a:ext uri="{FF2B5EF4-FFF2-40B4-BE49-F238E27FC236}">
                      <a16:creationId xmlns:a16="http://schemas.microsoft.com/office/drawing/2014/main" xmlns="" id="{9D318780-3767-43D0-A5D8-B6C3C58F18A3}"/>
                    </a:ext>
                  </a:extLst>
                </p:cNvPr>
                <p:cNvSpPr/>
                <p:nvPr/>
              </p:nvSpPr>
              <p:spPr bwMode="auto">
                <a:xfrm>
                  <a:off x="10395153" y="5730094"/>
                  <a:ext cx="29511" cy="121520"/>
                </a:xfrm>
                <a:custGeom>
                  <a:avLst/>
                  <a:gdLst>
                    <a:gd name="T0" fmla="*/ 8 w 8"/>
                    <a:gd name="T1" fmla="*/ 0 h 34"/>
                    <a:gd name="T2" fmla="*/ 8 w 8"/>
                    <a:gd name="T3" fmla="*/ 34 h 34"/>
                    <a:gd name="T4" fmla="*/ 0 w 8"/>
                    <a:gd name="T5" fmla="*/ 21 h 34"/>
                    <a:gd name="T6" fmla="*/ 0 w 8"/>
                    <a:gd name="T7" fmla="*/ 14 h 34"/>
                    <a:gd name="T8" fmla="*/ 8 w 8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34">
                      <a:moveTo>
                        <a:pt x="8" y="0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3" y="33"/>
                        <a:pt x="0" y="27"/>
                        <a:pt x="0" y="2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3" y="2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0" name="ï$1ïdê">
                  <a:extLst>
                    <a:ext uri="{FF2B5EF4-FFF2-40B4-BE49-F238E27FC236}">
                      <a16:creationId xmlns:a16="http://schemas.microsoft.com/office/drawing/2014/main" xmlns="" id="{C8A56E97-A62E-48A4-871B-0B37DD3D922D}"/>
                    </a:ext>
                  </a:extLst>
                </p:cNvPr>
                <p:cNvSpPr/>
                <p:nvPr/>
              </p:nvSpPr>
              <p:spPr bwMode="auto">
                <a:xfrm>
                  <a:off x="10615625" y="5726622"/>
                  <a:ext cx="24304" cy="128464"/>
                </a:xfrm>
                <a:custGeom>
                  <a:avLst/>
                  <a:gdLst>
                    <a:gd name="T0" fmla="*/ 7 w 7"/>
                    <a:gd name="T1" fmla="*/ 32 h 36"/>
                    <a:gd name="T2" fmla="*/ 4 w 7"/>
                    <a:gd name="T3" fmla="*/ 36 h 36"/>
                    <a:gd name="T4" fmla="*/ 3 w 7"/>
                    <a:gd name="T5" fmla="*/ 36 h 36"/>
                    <a:gd name="T6" fmla="*/ 0 w 7"/>
                    <a:gd name="T7" fmla="*/ 32 h 36"/>
                    <a:gd name="T8" fmla="*/ 0 w 7"/>
                    <a:gd name="T9" fmla="*/ 4 h 36"/>
                    <a:gd name="T10" fmla="*/ 3 w 7"/>
                    <a:gd name="T11" fmla="*/ 0 h 36"/>
                    <a:gd name="T12" fmla="*/ 4 w 7"/>
                    <a:gd name="T13" fmla="*/ 0 h 36"/>
                    <a:gd name="T14" fmla="*/ 7 w 7"/>
                    <a:gd name="T15" fmla="*/ 4 h 36"/>
                    <a:gd name="T16" fmla="*/ 7 w 7"/>
                    <a:gd name="T17" fmla="*/ 3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36">
                      <a:moveTo>
                        <a:pt x="7" y="32"/>
                      </a:moveTo>
                      <a:cubicBezTo>
                        <a:pt x="7" y="34"/>
                        <a:pt x="5" y="36"/>
                        <a:pt x="4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1" y="36"/>
                        <a:pt x="0" y="34"/>
                        <a:pt x="0" y="3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lnTo>
                        <a:pt x="7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1" name="îṧliďè">
                  <a:extLst>
                    <a:ext uri="{FF2B5EF4-FFF2-40B4-BE49-F238E27FC236}">
                      <a16:creationId xmlns:a16="http://schemas.microsoft.com/office/drawing/2014/main" xmlns="" id="{9AAC2602-F49A-41B8-A0F6-BA090D6F2FD8}"/>
                    </a:ext>
                  </a:extLst>
                </p:cNvPr>
                <p:cNvSpPr/>
                <p:nvPr/>
              </p:nvSpPr>
              <p:spPr bwMode="auto">
                <a:xfrm>
                  <a:off x="10646873" y="5730094"/>
                  <a:ext cx="29511" cy="121520"/>
                </a:xfrm>
                <a:custGeom>
                  <a:avLst/>
                  <a:gdLst>
                    <a:gd name="T0" fmla="*/ 0 w 8"/>
                    <a:gd name="T1" fmla="*/ 0 h 34"/>
                    <a:gd name="T2" fmla="*/ 0 w 8"/>
                    <a:gd name="T3" fmla="*/ 34 h 34"/>
                    <a:gd name="T4" fmla="*/ 8 w 8"/>
                    <a:gd name="T5" fmla="*/ 21 h 34"/>
                    <a:gd name="T6" fmla="*/ 8 w 8"/>
                    <a:gd name="T7" fmla="*/ 14 h 34"/>
                    <a:gd name="T8" fmla="*/ 0 w 8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34">
                      <a:moveTo>
                        <a:pt x="0" y="0"/>
                      </a:move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5" y="33"/>
                        <a:pt x="8" y="27"/>
                        <a:pt x="8" y="21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7"/>
                        <a:pt x="5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2" name="íṣḷîḑe">
                  <a:extLst>
                    <a:ext uri="{FF2B5EF4-FFF2-40B4-BE49-F238E27FC236}">
                      <a16:creationId xmlns:a16="http://schemas.microsoft.com/office/drawing/2014/main" xmlns="" id="{C7BA2549-11EB-4EAD-8AB7-69AA0CAF9DAE}"/>
                    </a:ext>
                  </a:extLst>
                </p:cNvPr>
                <p:cNvSpPr/>
                <p:nvPr/>
              </p:nvSpPr>
              <p:spPr bwMode="auto">
                <a:xfrm>
                  <a:off x="10442026" y="5646767"/>
                  <a:ext cx="187487" cy="111104"/>
                </a:xfrm>
                <a:custGeom>
                  <a:avLst/>
                  <a:gdLst>
                    <a:gd name="T0" fmla="*/ 2 w 52"/>
                    <a:gd name="T1" fmla="*/ 31 h 31"/>
                    <a:gd name="T2" fmla="*/ 2 w 52"/>
                    <a:gd name="T3" fmla="*/ 31 h 31"/>
                    <a:gd name="T4" fmla="*/ 26 w 52"/>
                    <a:gd name="T5" fmla="*/ 5 h 31"/>
                    <a:gd name="T6" fmla="*/ 50 w 52"/>
                    <a:gd name="T7" fmla="*/ 31 h 31"/>
                    <a:gd name="T8" fmla="*/ 50 w 52"/>
                    <a:gd name="T9" fmla="*/ 31 h 31"/>
                    <a:gd name="T10" fmla="*/ 52 w 52"/>
                    <a:gd name="T11" fmla="*/ 31 h 31"/>
                    <a:gd name="T12" fmla="*/ 52 w 52"/>
                    <a:gd name="T13" fmla="*/ 29 h 31"/>
                    <a:gd name="T14" fmla="*/ 26 w 52"/>
                    <a:gd name="T15" fmla="*/ 0 h 31"/>
                    <a:gd name="T16" fmla="*/ 0 w 52"/>
                    <a:gd name="T17" fmla="*/ 29 h 31"/>
                    <a:gd name="T18" fmla="*/ 0 w 52"/>
                    <a:gd name="T19" fmla="*/ 31 h 31"/>
                    <a:gd name="T20" fmla="*/ 2 w 52"/>
                    <a:gd name="T2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" h="31">
                      <a:moveTo>
                        <a:pt x="2" y="31"/>
                      </a:move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16"/>
                        <a:pt x="13" y="5"/>
                        <a:pt x="26" y="5"/>
                      </a:cubicBezTo>
                      <a:cubicBezTo>
                        <a:pt x="39" y="5"/>
                        <a:pt x="50" y="16"/>
                        <a:pt x="50" y="31"/>
                      </a:cubicBezTo>
                      <a:cubicBezTo>
                        <a:pt x="50" y="31"/>
                        <a:pt x="50" y="31"/>
                        <a:pt x="50" y="31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1"/>
                        <a:pt x="52" y="30"/>
                        <a:pt x="52" y="29"/>
                      </a:cubicBezTo>
                      <a:cubicBezTo>
                        <a:pt x="52" y="12"/>
                        <a:pt x="40" y="0"/>
                        <a:pt x="26" y="0"/>
                      </a:cubicBezTo>
                      <a:cubicBezTo>
                        <a:pt x="11" y="0"/>
                        <a:pt x="0" y="12"/>
                        <a:pt x="0" y="29"/>
                      </a:cubicBezTo>
                      <a:cubicBezTo>
                        <a:pt x="0" y="30"/>
                        <a:pt x="0" y="31"/>
                        <a:pt x="0" y="31"/>
                      </a:cubicBezTo>
                      <a:lnTo>
                        <a:pt x="2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77" name="ïṡľíḍe">
                <a:extLst>
                  <a:ext uri="{FF2B5EF4-FFF2-40B4-BE49-F238E27FC236}">
                    <a16:creationId xmlns:a16="http://schemas.microsoft.com/office/drawing/2014/main" xmlns="" id="{C1E92B2F-F02A-433F-B6BD-0FFF71625F7D}"/>
                  </a:ext>
                </a:extLst>
              </p:cNvPr>
              <p:cNvSpPr/>
              <p:nvPr/>
            </p:nvSpPr>
            <p:spPr bwMode="auto">
              <a:xfrm>
                <a:off x="6024339" y="5458655"/>
                <a:ext cx="222475" cy="182651"/>
              </a:xfrm>
              <a:custGeom>
                <a:avLst/>
                <a:gdLst>
                  <a:gd name="connsiteX0" fmla="*/ 83972 w 293873"/>
                  <a:gd name="connsiteY0" fmla="*/ 63879 h 241268"/>
                  <a:gd name="connsiteX1" fmla="*/ 81154 w 293873"/>
                  <a:gd name="connsiteY1" fmla="*/ 67425 h 241268"/>
                  <a:gd name="connsiteX2" fmla="*/ 25661 w 293873"/>
                  <a:gd name="connsiteY2" fmla="*/ 137253 h 241268"/>
                  <a:gd name="connsiteX3" fmla="*/ 29262 w 293873"/>
                  <a:gd name="connsiteY3" fmla="*/ 198355 h 241268"/>
                  <a:gd name="connsiteX4" fmla="*/ 54473 w 293873"/>
                  <a:gd name="connsiteY4" fmla="*/ 216326 h 241268"/>
                  <a:gd name="connsiteX5" fmla="*/ 115699 w 293873"/>
                  <a:gd name="connsiteY5" fmla="*/ 212732 h 241268"/>
                  <a:gd name="connsiteX6" fmla="*/ 165670 w 293873"/>
                  <a:gd name="connsiteY6" fmla="*/ 152472 h 241268"/>
                  <a:gd name="connsiteX7" fmla="*/ 175729 w 293873"/>
                  <a:gd name="connsiteY7" fmla="*/ 140343 h 241268"/>
                  <a:gd name="connsiteX8" fmla="*/ 187597 w 293873"/>
                  <a:gd name="connsiteY8" fmla="*/ 41122 h 241268"/>
                  <a:gd name="connsiteX9" fmla="*/ 143186 w 293873"/>
                  <a:gd name="connsiteY9" fmla="*/ 94128 h 241268"/>
                  <a:gd name="connsiteX10" fmla="*/ 185094 w 293873"/>
                  <a:gd name="connsiteY10" fmla="*/ 129050 h 241268"/>
                  <a:gd name="connsiteX11" fmla="*/ 191332 w 293873"/>
                  <a:gd name="connsiteY11" fmla="*/ 121528 h 241268"/>
                  <a:gd name="connsiteX12" fmla="*/ 202136 w 293873"/>
                  <a:gd name="connsiteY12" fmla="*/ 108499 h 241268"/>
                  <a:gd name="connsiteX13" fmla="*/ 194933 w 293873"/>
                  <a:gd name="connsiteY13" fmla="*/ 47397 h 241268"/>
                  <a:gd name="connsiteX14" fmla="*/ 139109 w 293873"/>
                  <a:gd name="connsiteY14" fmla="*/ 17295 h 241268"/>
                  <a:gd name="connsiteX15" fmla="*/ 108496 w 293873"/>
                  <a:gd name="connsiteY15" fmla="*/ 33020 h 241268"/>
                  <a:gd name="connsiteX16" fmla="*/ 93102 w 293873"/>
                  <a:gd name="connsiteY16" fmla="*/ 52391 h 241268"/>
                  <a:gd name="connsiteX17" fmla="*/ 133627 w 293873"/>
                  <a:gd name="connsiteY17" fmla="*/ 86162 h 241268"/>
                  <a:gd name="connsiteX18" fmla="*/ 178141 w 293873"/>
                  <a:gd name="connsiteY18" fmla="*/ 33032 h 241268"/>
                  <a:gd name="connsiteX19" fmla="*/ 169722 w 293873"/>
                  <a:gd name="connsiteY19" fmla="*/ 25831 h 241268"/>
                  <a:gd name="connsiteX20" fmla="*/ 139109 w 293873"/>
                  <a:gd name="connsiteY20" fmla="*/ 17295 h 241268"/>
                  <a:gd name="connsiteX21" fmla="*/ 220190 w 293873"/>
                  <a:gd name="connsiteY21" fmla="*/ 572 h 241268"/>
                  <a:gd name="connsiteX22" fmla="*/ 248807 w 293873"/>
                  <a:gd name="connsiteY22" fmla="*/ 33122 h 241268"/>
                  <a:gd name="connsiteX23" fmla="*/ 248807 w 293873"/>
                  <a:gd name="connsiteY23" fmla="*/ 36739 h 241268"/>
                  <a:gd name="connsiteX24" fmla="*/ 266694 w 293873"/>
                  <a:gd name="connsiteY24" fmla="*/ 65672 h 241268"/>
                  <a:gd name="connsiteX25" fmla="*/ 277425 w 293873"/>
                  <a:gd name="connsiteY25" fmla="*/ 58439 h 241268"/>
                  <a:gd name="connsiteX26" fmla="*/ 277425 w 293873"/>
                  <a:gd name="connsiteY26" fmla="*/ 47589 h 241268"/>
                  <a:gd name="connsiteX27" fmla="*/ 277425 w 293873"/>
                  <a:gd name="connsiteY27" fmla="*/ 36739 h 241268"/>
                  <a:gd name="connsiteX28" fmla="*/ 284580 w 293873"/>
                  <a:gd name="connsiteY28" fmla="*/ 36739 h 241268"/>
                  <a:gd name="connsiteX29" fmla="*/ 291734 w 293873"/>
                  <a:gd name="connsiteY29" fmla="*/ 65672 h 241268"/>
                  <a:gd name="connsiteX30" fmla="*/ 263116 w 293873"/>
                  <a:gd name="connsiteY30" fmla="*/ 80139 h 241268"/>
                  <a:gd name="connsiteX31" fmla="*/ 234499 w 293873"/>
                  <a:gd name="connsiteY31" fmla="*/ 43972 h 241268"/>
                  <a:gd name="connsiteX32" fmla="*/ 234499 w 293873"/>
                  <a:gd name="connsiteY32" fmla="*/ 36739 h 241268"/>
                  <a:gd name="connsiteX33" fmla="*/ 216613 w 293873"/>
                  <a:gd name="connsiteY33" fmla="*/ 15039 h 241268"/>
                  <a:gd name="connsiteX34" fmla="*/ 198727 w 293873"/>
                  <a:gd name="connsiteY34" fmla="*/ 25889 h 241268"/>
                  <a:gd name="connsiteX35" fmla="*/ 196733 w 293873"/>
                  <a:gd name="connsiteY35" fmla="*/ 28912 h 241268"/>
                  <a:gd name="connsiteX36" fmla="*/ 202586 w 293873"/>
                  <a:gd name="connsiteY36" fmla="*/ 33919 h 241268"/>
                  <a:gd name="connsiteX37" fmla="*/ 205738 w 293873"/>
                  <a:gd name="connsiteY37" fmla="*/ 36614 h 241268"/>
                  <a:gd name="connsiteX38" fmla="*/ 212941 w 293873"/>
                  <a:gd name="connsiteY38" fmla="*/ 115687 h 241268"/>
                  <a:gd name="connsiteX39" fmla="*/ 126504 w 293873"/>
                  <a:gd name="connsiteY39" fmla="*/ 219920 h 241268"/>
                  <a:gd name="connsiteX40" fmla="*/ 47270 w 293873"/>
                  <a:gd name="connsiteY40" fmla="*/ 227109 h 241268"/>
                  <a:gd name="connsiteX41" fmla="*/ 22059 w 293873"/>
                  <a:gd name="connsiteY41" fmla="*/ 209138 h 241268"/>
                  <a:gd name="connsiteX42" fmla="*/ 11254 w 293873"/>
                  <a:gd name="connsiteY42" fmla="*/ 126470 h 241268"/>
                  <a:gd name="connsiteX43" fmla="*/ 97691 w 293873"/>
                  <a:gd name="connsiteY43" fmla="*/ 22237 h 241268"/>
                  <a:gd name="connsiteX44" fmla="*/ 180527 w 293873"/>
                  <a:gd name="connsiteY44" fmla="*/ 15049 h 241268"/>
                  <a:gd name="connsiteX45" fmla="*/ 186505 w 293873"/>
                  <a:gd name="connsiteY45" fmla="*/ 20162 h 241268"/>
                  <a:gd name="connsiteX46" fmla="*/ 187995 w 293873"/>
                  <a:gd name="connsiteY46" fmla="*/ 18655 h 241268"/>
                  <a:gd name="connsiteX47" fmla="*/ 220190 w 293873"/>
                  <a:gd name="connsiteY47" fmla="*/ 572 h 24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93873" h="241268">
                    <a:moveTo>
                      <a:pt x="83972" y="63879"/>
                    </a:moveTo>
                    <a:lnTo>
                      <a:pt x="81154" y="67425"/>
                    </a:lnTo>
                    <a:cubicBezTo>
                      <a:pt x="25661" y="137253"/>
                      <a:pt x="25661" y="137253"/>
                      <a:pt x="25661" y="137253"/>
                    </a:cubicBezTo>
                    <a:cubicBezTo>
                      <a:pt x="7653" y="155224"/>
                      <a:pt x="11254" y="180384"/>
                      <a:pt x="29262" y="198355"/>
                    </a:cubicBezTo>
                    <a:cubicBezTo>
                      <a:pt x="54473" y="216326"/>
                      <a:pt x="54473" y="216326"/>
                      <a:pt x="54473" y="216326"/>
                    </a:cubicBezTo>
                    <a:cubicBezTo>
                      <a:pt x="72481" y="234297"/>
                      <a:pt x="101293" y="230703"/>
                      <a:pt x="115699" y="212732"/>
                    </a:cubicBezTo>
                    <a:cubicBezTo>
                      <a:pt x="137308" y="186673"/>
                      <a:pt x="153515" y="167130"/>
                      <a:pt x="165670" y="152472"/>
                    </a:cubicBezTo>
                    <a:lnTo>
                      <a:pt x="175729" y="140343"/>
                    </a:lnTo>
                    <a:close/>
                    <a:moveTo>
                      <a:pt x="187597" y="41122"/>
                    </a:moveTo>
                    <a:lnTo>
                      <a:pt x="143186" y="94128"/>
                    </a:lnTo>
                    <a:lnTo>
                      <a:pt x="185094" y="129050"/>
                    </a:lnTo>
                    <a:lnTo>
                      <a:pt x="191332" y="121528"/>
                    </a:lnTo>
                    <a:cubicBezTo>
                      <a:pt x="202136" y="108499"/>
                      <a:pt x="202136" y="108499"/>
                      <a:pt x="202136" y="108499"/>
                    </a:cubicBezTo>
                    <a:cubicBezTo>
                      <a:pt x="216543" y="90528"/>
                      <a:pt x="216543" y="61774"/>
                      <a:pt x="194933" y="47397"/>
                    </a:cubicBezTo>
                    <a:close/>
                    <a:moveTo>
                      <a:pt x="139109" y="17295"/>
                    </a:moveTo>
                    <a:cubicBezTo>
                      <a:pt x="128304" y="18643"/>
                      <a:pt x="117500" y="24034"/>
                      <a:pt x="108496" y="33020"/>
                    </a:cubicBezTo>
                    <a:lnTo>
                      <a:pt x="93102" y="52391"/>
                    </a:lnTo>
                    <a:lnTo>
                      <a:pt x="133627" y="86162"/>
                    </a:lnTo>
                    <a:lnTo>
                      <a:pt x="178141" y="33032"/>
                    </a:lnTo>
                    <a:lnTo>
                      <a:pt x="169722" y="25831"/>
                    </a:lnTo>
                    <a:cubicBezTo>
                      <a:pt x="160718" y="18643"/>
                      <a:pt x="149914" y="15947"/>
                      <a:pt x="139109" y="17295"/>
                    </a:cubicBezTo>
                    <a:close/>
                    <a:moveTo>
                      <a:pt x="220190" y="572"/>
                    </a:moveTo>
                    <a:cubicBezTo>
                      <a:pt x="241653" y="7805"/>
                      <a:pt x="245230" y="22272"/>
                      <a:pt x="248807" y="33122"/>
                    </a:cubicBezTo>
                    <a:cubicBezTo>
                      <a:pt x="248807" y="36739"/>
                      <a:pt x="248807" y="36739"/>
                      <a:pt x="248807" y="36739"/>
                    </a:cubicBezTo>
                    <a:cubicBezTo>
                      <a:pt x="252385" y="51205"/>
                      <a:pt x="255962" y="62055"/>
                      <a:pt x="266694" y="65672"/>
                    </a:cubicBezTo>
                    <a:cubicBezTo>
                      <a:pt x="270271" y="65672"/>
                      <a:pt x="277425" y="62055"/>
                      <a:pt x="277425" y="58439"/>
                    </a:cubicBezTo>
                    <a:cubicBezTo>
                      <a:pt x="281002" y="54822"/>
                      <a:pt x="281002" y="51205"/>
                      <a:pt x="277425" y="47589"/>
                    </a:cubicBezTo>
                    <a:cubicBezTo>
                      <a:pt x="273848" y="47589"/>
                      <a:pt x="273848" y="40355"/>
                      <a:pt x="277425" y="36739"/>
                    </a:cubicBezTo>
                    <a:cubicBezTo>
                      <a:pt x="277425" y="36739"/>
                      <a:pt x="284580" y="33122"/>
                      <a:pt x="284580" y="36739"/>
                    </a:cubicBezTo>
                    <a:cubicBezTo>
                      <a:pt x="295311" y="43972"/>
                      <a:pt x="295311" y="54822"/>
                      <a:pt x="291734" y="65672"/>
                    </a:cubicBezTo>
                    <a:cubicBezTo>
                      <a:pt x="284580" y="76522"/>
                      <a:pt x="273848" y="83755"/>
                      <a:pt x="263116" y="80139"/>
                    </a:cubicBezTo>
                    <a:cubicBezTo>
                      <a:pt x="245230" y="72905"/>
                      <a:pt x="238076" y="51205"/>
                      <a:pt x="234499" y="43972"/>
                    </a:cubicBezTo>
                    <a:cubicBezTo>
                      <a:pt x="234499" y="40355"/>
                      <a:pt x="234499" y="40355"/>
                      <a:pt x="234499" y="36739"/>
                    </a:cubicBezTo>
                    <a:cubicBezTo>
                      <a:pt x="230921" y="25889"/>
                      <a:pt x="230921" y="18655"/>
                      <a:pt x="216613" y="15039"/>
                    </a:cubicBezTo>
                    <a:cubicBezTo>
                      <a:pt x="209458" y="15039"/>
                      <a:pt x="205881" y="18655"/>
                      <a:pt x="198727" y="25889"/>
                    </a:cubicBezTo>
                    <a:lnTo>
                      <a:pt x="196733" y="28912"/>
                    </a:lnTo>
                    <a:lnTo>
                      <a:pt x="202586" y="33919"/>
                    </a:lnTo>
                    <a:cubicBezTo>
                      <a:pt x="205738" y="36614"/>
                      <a:pt x="205738" y="36614"/>
                      <a:pt x="205738" y="36614"/>
                    </a:cubicBezTo>
                    <a:cubicBezTo>
                      <a:pt x="230949" y="54585"/>
                      <a:pt x="234550" y="90528"/>
                      <a:pt x="212941" y="115687"/>
                    </a:cubicBezTo>
                    <a:cubicBezTo>
                      <a:pt x="126504" y="219920"/>
                      <a:pt x="126504" y="219920"/>
                      <a:pt x="126504" y="219920"/>
                    </a:cubicBezTo>
                    <a:cubicBezTo>
                      <a:pt x="108496" y="245080"/>
                      <a:pt x="68879" y="248674"/>
                      <a:pt x="47270" y="227109"/>
                    </a:cubicBezTo>
                    <a:cubicBezTo>
                      <a:pt x="22059" y="209138"/>
                      <a:pt x="22059" y="209138"/>
                      <a:pt x="22059" y="209138"/>
                    </a:cubicBezTo>
                    <a:cubicBezTo>
                      <a:pt x="-3152" y="187572"/>
                      <a:pt x="-6753" y="151630"/>
                      <a:pt x="11254" y="126470"/>
                    </a:cubicBezTo>
                    <a:cubicBezTo>
                      <a:pt x="97691" y="22237"/>
                      <a:pt x="97691" y="22237"/>
                      <a:pt x="97691" y="22237"/>
                    </a:cubicBezTo>
                    <a:cubicBezTo>
                      <a:pt x="119301" y="-2923"/>
                      <a:pt x="155316" y="-6517"/>
                      <a:pt x="180527" y="15049"/>
                    </a:cubicBezTo>
                    <a:lnTo>
                      <a:pt x="186505" y="20162"/>
                    </a:lnTo>
                    <a:lnTo>
                      <a:pt x="187995" y="18655"/>
                    </a:lnTo>
                    <a:cubicBezTo>
                      <a:pt x="195149" y="11422"/>
                      <a:pt x="205881" y="-3045"/>
                      <a:pt x="220190" y="57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</p:grpSp>
        <p:grpSp>
          <p:nvGrpSpPr>
            <p:cNvPr id="7" name="i$ľiďê">
              <a:extLst>
                <a:ext uri="{FF2B5EF4-FFF2-40B4-BE49-F238E27FC236}">
                  <a16:creationId xmlns:a16="http://schemas.microsoft.com/office/drawing/2014/main" xmlns="" id="{0FDB1A0B-C199-4544-AC5A-48C5F83BADCA}"/>
                </a:ext>
              </a:extLst>
            </p:cNvPr>
            <p:cNvGrpSpPr/>
            <p:nvPr/>
          </p:nvGrpSpPr>
          <p:grpSpPr>
            <a:xfrm>
              <a:off x="660400" y="1444275"/>
              <a:ext cx="5479354" cy="4375850"/>
              <a:chOff x="673100" y="1450625"/>
              <a:chExt cx="3892551" cy="4375850"/>
            </a:xfrm>
          </p:grpSpPr>
          <p:grpSp>
            <p:nvGrpSpPr>
              <p:cNvPr id="8" name="iśļîďè">
                <a:extLst>
                  <a:ext uri="{FF2B5EF4-FFF2-40B4-BE49-F238E27FC236}">
                    <a16:creationId xmlns:a16="http://schemas.microsoft.com/office/drawing/2014/main" xmlns="" id="{06457BC5-118C-41BC-8A0F-CA452A1261E8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73100" y="1450625"/>
                <a:ext cx="3892551" cy="1056347"/>
                <a:chOff x="1429123" y="1146847"/>
                <a:chExt cx="3892551" cy="1056347"/>
              </a:xfrm>
            </p:grpSpPr>
            <p:sp>
              <p:nvSpPr>
                <p:cNvPr id="17" name="išḷiďê">
                  <a:extLst>
                    <a:ext uri="{FF2B5EF4-FFF2-40B4-BE49-F238E27FC236}">
                      <a16:creationId xmlns:a16="http://schemas.microsoft.com/office/drawing/2014/main" xmlns="" id="{BC42F000-D223-4D9B-88C7-3961A71130F5}"/>
                    </a:ext>
                  </a:extLst>
                </p:cNvPr>
                <p:cNvSpPr/>
                <p:nvPr/>
              </p:nvSpPr>
              <p:spPr bwMode="auto">
                <a:xfrm>
                  <a:off x="1429123" y="1559728"/>
                  <a:ext cx="3892551" cy="643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  <p:sp>
              <p:nvSpPr>
                <p:cNvPr id="18" name="îṥḻiḓè">
                  <a:extLst>
                    <a:ext uri="{FF2B5EF4-FFF2-40B4-BE49-F238E27FC236}">
                      <a16:creationId xmlns:a16="http://schemas.microsoft.com/office/drawing/2014/main" xmlns="" id="{FD60B385-5439-42A0-BCB3-FC668AFDFFBB}"/>
                    </a:ext>
                  </a:extLst>
                </p:cNvPr>
                <p:cNvSpPr txBox="1"/>
                <p:nvPr/>
              </p:nvSpPr>
              <p:spPr bwMode="auto">
                <a:xfrm>
                  <a:off x="1429123" y="1146847"/>
                  <a:ext cx="3892551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b="1" dirty="0"/>
                    <a:t>01.Text here</a:t>
                  </a:r>
                </a:p>
              </p:txBody>
            </p:sp>
          </p:grpSp>
          <p:grpSp>
            <p:nvGrpSpPr>
              <p:cNvPr id="9" name="ïšlîdê">
                <a:extLst>
                  <a:ext uri="{FF2B5EF4-FFF2-40B4-BE49-F238E27FC236}">
                    <a16:creationId xmlns:a16="http://schemas.microsoft.com/office/drawing/2014/main" xmlns="" id="{7A47793A-D288-43F5-A5C6-0B7178B336B8}"/>
                  </a:ext>
                </a:extLst>
              </p:cNvPr>
              <p:cNvGrpSpPr/>
              <p:nvPr/>
            </p:nvGrpSpPr>
            <p:grpSpPr>
              <a:xfrm>
                <a:off x="673100" y="3110376"/>
                <a:ext cx="3892551" cy="1056347"/>
                <a:chOff x="1429123" y="2466167"/>
                <a:chExt cx="3892551" cy="1056347"/>
              </a:xfrm>
            </p:grpSpPr>
            <p:sp>
              <p:nvSpPr>
                <p:cNvPr id="15" name="îSḻidê">
                  <a:extLst>
                    <a:ext uri="{FF2B5EF4-FFF2-40B4-BE49-F238E27FC236}">
                      <a16:creationId xmlns:a16="http://schemas.microsoft.com/office/drawing/2014/main" xmlns="" id="{D8DBC678-186B-4BA3-8886-FA4D275CA7BF}"/>
                    </a:ext>
                  </a:extLst>
                </p:cNvPr>
                <p:cNvSpPr/>
                <p:nvPr/>
              </p:nvSpPr>
              <p:spPr bwMode="auto">
                <a:xfrm>
                  <a:off x="1429123" y="2879048"/>
                  <a:ext cx="3892551" cy="643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  <p:sp>
              <p:nvSpPr>
                <p:cNvPr id="16" name="iṧḻíḋè">
                  <a:extLst>
                    <a:ext uri="{FF2B5EF4-FFF2-40B4-BE49-F238E27FC236}">
                      <a16:creationId xmlns:a16="http://schemas.microsoft.com/office/drawing/2014/main" xmlns="" id="{9F56E2A6-F98E-4AA4-ABF9-38901A03E312}"/>
                    </a:ext>
                  </a:extLst>
                </p:cNvPr>
                <p:cNvSpPr txBox="1"/>
                <p:nvPr/>
              </p:nvSpPr>
              <p:spPr bwMode="auto">
                <a:xfrm>
                  <a:off x="1429123" y="2466167"/>
                  <a:ext cx="3892551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b="1" dirty="0"/>
                    <a:t>02.Text here</a:t>
                  </a:r>
                </a:p>
              </p:txBody>
            </p:sp>
          </p:grpSp>
          <p:grpSp>
            <p:nvGrpSpPr>
              <p:cNvPr id="10" name="íṡlîďê">
                <a:extLst>
                  <a:ext uri="{FF2B5EF4-FFF2-40B4-BE49-F238E27FC236}">
                    <a16:creationId xmlns:a16="http://schemas.microsoft.com/office/drawing/2014/main" xmlns="" id="{77C3F5DD-19A5-4A1E-83B4-CAE8178489D3}"/>
                  </a:ext>
                </a:extLst>
              </p:cNvPr>
              <p:cNvGrpSpPr/>
              <p:nvPr/>
            </p:nvGrpSpPr>
            <p:grpSpPr>
              <a:xfrm>
                <a:off x="673100" y="4770128"/>
                <a:ext cx="3892551" cy="1056347"/>
                <a:chOff x="1429123" y="5104806"/>
                <a:chExt cx="3892551" cy="1056347"/>
              </a:xfrm>
            </p:grpSpPr>
            <p:sp>
              <p:nvSpPr>
                <p:cNvPr id="13" name="ïS1îďè">
                  <a:extLst>
                    <a:ext uri="{FF2B5EF4-FFF2-40B4-BE49-F238E27FC236}">
                      <a16:creationId xmlns:a16="http://schemas.microsoft.com/office/drawing/2014/main" xmlns="" id="{578B37F6-51BE-4FBA-B71C-0F30F104816D}"/>
                    </a:ext>
                  </a:extLst>
                </p:cNvPr>
                <p:cNvSpPr/>
                <p:nvPr/>
              </p:nvSpPr>
              <p:spPr bwMode="auto">
                <a:xfrm>
                  <a:off x="1429123" y="5517687"/>
                  <a:ext cx="3892551" cy="643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  <p:sp>
              <p:nvSpPr>
                <p:cNvPr id="14" name="ïṣḷiḓe">
                  <a:extLst>
                    <a:ext uri="{FF2B5EF4-FFF2-40B4-BE49-F238E27FC236}">
                      <a16:creationId xmlns:a16="http://schemas.microsoft.com/office/drawing/2014/main" xmlns="" id="{AB461BE4-5C1D-405E-A324-66A665FA7A15}"/>
                    </a:ext>
                  </a:extLst>
                </p:cNvPr>
                <p:cNvSpPr txBox="1"/>
                <p:nvPr/>
              </p:nvSpPr>
              <p:spPr bwMode="auto">
                <a:xfrm>
                  <a:off x="1429123" y="5104806"/>
                  <a:ext cx="3892551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03.Text here</a:t>
                  </a:r>
                </a:p>
              </p:txBody>
            </p:sp>
          </p:grp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B8FE7979-5C88-4921-852D-397544E156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100" y="2808674"/>
                <a:ext cx="37722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CC2AC07E-98F8-4739-8896-A8A3B9840A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100" y="4468425"/>
                <a:ext cx="37722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3135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8151E5-E93D-4F6B-9C58-602A81531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4F4AC6A-1A9B-422B-B373-AB40299A1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8563C10-951C-4D54-A617-B7A708A4C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0890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1AA24D4-97AA-475F-AB0A-C35BC438A1A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903698"/>
            <a:ext cx="10845800" cy="3457005"/>
            <a:chOff x="673100" y="1903699"/>
            <a:chExt cx="10845800" cy="3457005"/>
          </a:xfrm>
        </p:grpSpPr>
        <p:sp>
          <p:nvSpPr>
            <p:cNvPr id="6" name="ïṣļiďe">
              <a:extLst>
                <a:ext uri="{FF2B5EF4-FFF2-40B4-BE49-F238E27FC236}">
                  <a16:creationId xmlns:a16="http://schemas.microsoft.com/office/drawing/2014/main" xmlns="" id="{A90255BD-E940-4474-98A3-99211F84AACB}"/>
                </a:ext>
              </a:extLst>
            </p:cNvPr>
            <p:cNvSpPr/>
            <p:nvPr/>
          </p:nvSpPr>
          <p:spPr>
            <a:xfrm>
              <a:off x="3112019" y="3355918"/>
              <a:ext cx="8406881" cy="20047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ïsľiḋé">
              <a:extLst>
                <a:ext uri="{FF2B5EF4-FFF2-40B4-BE49-F238E27FC236}">
                  <a16:creationId xmlns:a16="http://schemas.microsoft.com/office/drawing/2014/main" xmlns="" id="{CD6170A1-53E6-4B29-9E1F-1E02D6F24494}"/>
                </a:ext>
              </a:extLst>
            </p:cNvPr>
            <p:cNvSpPr/>
            <p:nvPr/>
          </p:nvSpPr>
          <p:spPr>
            <a:xfrm>
              <a:off x="673100" y="3355918"/>
              <a:ext cx="2438919" cy="2004786"/>
            </a:xfrm>
            <a:prstGeom prst="rect">
              <a:avLst/>
            </a:prstGeom>
            <a:blipFill>
              <a:blip r:embed="rId3"/>
              <a:stretch>
                <a:fillRect l="-4825" r="-4775"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b="1"/>
            </a:p>
          </p:txBody>
        </p:sp>
        <p:sp>
          <p:nvSpPr>
            <p:cNvPr id="8" name="ïŝḷîḑè">
              <a:extLst>
                <a:ext uri="{FF2B5EF4-FFF2-40B4-BE49-F238E27FC236}">
                  <a16:creationId xmlns:a16="http://schemas.microsoft.com/office/drawing/2014/main" xmlns="" id="{69B52D4F-D917-4F84-81EA-F142388A5BFB}"/>
                </a:ext>
              </a:extLst>
            </p:cNvPr>
            <p:cNvSpPr/>
            <p:nvPr/>
          </p:nvSpPr>
          <p:spPr>
            <a:xfrm>
              <a:off x="790354" y="3355918"/>
              <a:ext cx="2321666" cy="2004786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b="1"/>
            </a:p>
          </p:txBody>
        </p:sp>
        <p:grpSp>
          <p:nvGrpSpPr>
            <p:cNvPr id="9" name="işlîďé">
              <a:extLst>
                <a:ext uri="{FF2B5EF4-FFF2-40B4-BE49-F238E27FC236}">
                  <a16:creationId xmlns:a16="http://schemas.microsoft.com/office/drawing/2014/main" xmlns="" id="{D0B0A30E-F59A-48E9-B4BD-D9E9AAFA1C4F}"/>
                </a:ext>
              </a:extLst>
            </p:cNvPr>
            <p:cNvGrpSpPr/>
            <p:nvPr/>
          </p:nvGrpSpPr>
          <p:grpSpPr>
            <a:xfrm>
              <a:off x="3229272" y="3909268"/>
              <a:ext cx="8172375" cy="1451436"/>
              <a:chOff x="3346525" y="3409490"/>
              <a:chExt cx="8172375" cy="1451436"/>
            </a:xfrm>
          </p:grpSpPr>
          <p:grpSp>
            <p:nvGrpSpPr>
              <p:cNvPr id="23" name="î$ḻíďê">
                <a:extLst>
                  <a:ext uri="{FF2B5EF4-FFF2-40B4-BE49-F238E27FC236}">
                    <a16:creationId xmlns:a16="http://schemas.microsoft.com/office/drawing/2014/main" xmlns="" id="{76FF3AAA-2D9B-4461-8155-99AC034D11F1}"/>
                  </a:ext>
                </a:extLst>
              </p:cNvPr>
              <p:cNvGrpSpPr/>
              <p:nvPr/>
            </p:nvGrpSpPr>
            <p:grpSpPr>
              <a:xfrm>
                <a:off x="3346525" y="3409490"/>
                <a:ext cx="1767167" cy="1451436"/>
                <a:chOff x="4325611" y="2758614"/>
                <a:chExt cx="1675278" cy="1451436"/>
              </a:xfrm>
            </p:grpSpPr>
            <p:sp>
              <p:nvSpPr>
                <p:cNvPr id="36" name="í$ľíḍè">
                  <a:extLst>
                    <a:ext uri="{FF2B5EF4-FFF2-40B4-BE49-F238E27FC236}">
                      <a16:creationId xmlns:a16="http://schemas.microsoft.com/office/drawing/2014/main" xmlns="" id="{874007B3-3CCA-4822-833C-157EC00A4B1F}"/>
                    </a:ext>
                  </a:extLst>
                </p:cNvPr>
                <p:cNvSpPr/>
                <p:nvPr/>
              </p:nvSpPr>
              <p:spPr bwMode="auto">
                <a:xfrm>
                  <a:off x="4325611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7" name="íś1iďê">
                  <a:extLst>
                    <a:ext uri="{FF2B5EF4-FFF2-40B4-BE49-F238E27FC236}">
                      <a16:creationId xmlns:a16="http://schemas.microsoft.com/office/drawing/2014/main" xmlns="" id="{48986C87-7EC4-4EBB-B727-79E895545E6C}"/>
                    </a:ext>
                  </a:extLst>
                </p:cNvPr>
                <p:cNvSpPr txBox="1"/>
                <p:nvPr/>
              </p:nvSpPr>
              <p:spPr bwMode="auto">
                <a:xfrm>
                  <a:off x="4325611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01.Text here</a:t>
                  </a:r>
                </a:p>
              </p:txBody>
            </p:sp>
          </p:grpSp>
          <p:grpSp>
            <p:nvGrpSpPr>
              <p:cNvPr id="24" name="íşľídé">
                <a:extLst>
                  <a:ext uri="{FF2B5EF4-FFF2-40B4-BE49-F238E27FC236}">
                    <a16:creationId xmlns:a16="http://schemas.microsoft.com/office/drawing/2014/main" xmlns="" id="{1378380E-38E9-4E5A-9082-AF4BF6563A58}"/>
                  </a:ext>
                </a:extLst>
              </p:cNvPr>
              <p:cNvGrpSpPr/>
              <p:nvPr/>
            </p:nvGrpSpPr>
            <p:grpSpPr>
              <a:xfrm>
                <a:off x="5481595" y="3409490"/>
                <a:ext cx="1767167" cy="1451436"/>
                <a:chOff x="6287715" y="2758614"/>
                <a:chExt cx="1675278" cy="1451436"/>
              </a:xfrm>
            </p:grpSpPr>
            <p:sp>
              <p:nvSpPr>
                <p:cNvPr id="34" name="ïś1ïḍe">
                  <a:extLst>
                    <a:ext uri="{FF2B5EF4-FFF2-40B4-BE49-F238E27FC236}">
                      <a16:creationId xmlns:a16="http://schemas.microsoft.com/office/drawing/2014/main" xmlns="" id="{0C1FFE34-2B69-4C02-A36A-F29361FEB090}"/>
                    </a:ext>
                  </a:extLst>
                </p:cNvPr>
                <p:cNvSpPr/>
                <p:nvPr/>
              </p:nvSpPr>
              <p:spPr bwMode="auto">
                <a:xfrm>
                  <a:off x="6287715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5" name="işļîḓe">
                  <a:extLst>
                    <a:ext uri="{FF2B5EF4-FFF2-40B4-BE49-F238E27FC236}">
                      <a16:creationId xmlns:a16="http://schemas.microsoft.com/office/drawing/2014/main" xmlns="" id="{65859BBC-4FC2-4EB3-A56E-7416347F6DFD}"/>
                    </a:ext>
                  </a:extLst>
                </p:cNvPr>
                <p:cNvSpPr txBox="1"/>
                <p:nvPr/>
              </p:nvSpPr>
              <p:spPr bwMode="auto">
                <a:xfrm>
                  <a:off x="6287715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02.Text here</a:t>
                  </a:r>
                </a:p>
              </p:txBody>
            </p:sp>
          </p:grpSp>
          <p:grpSp>
            <p:nvGrpSpPr>
              <p:cNvPr id="25" name="íṧ1ïḓè">
                <a:extLst>
                  <a:ext uri="{FF2B5EF4-FFF2-40B4-BE49-F238E27FC236}">
                    <a16:creationId xmlns:a16="http://schemas.microsoft.com/office/drawing/2014/main" xmlns="" id="{ED80CA79-3039-48C6-B812-E83CB804587D}"/>
                  </a:ext>
                </a:extLst>
              </p:cNvPr>
              <p:cNvGrpSpPr/>
              <p:nvPr/>
            </p:nvGrpSpPr>
            <p:grpSpPr>
              <a:xfrm>
                <a:off x="7616665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2" name="íṥlïďê">
                  <a:extLst>
                    <a:ext uri="{FF2B5EF4-FFF2-40B4-BE49-F238E27FC236}">
                      <a16:creationId xmlns:a16="http://schemas.microsoft.com/office/drawing/2014/main" xmlns="" id="{616E36F0-D01C-4EBA-8C11-55A3390DD50E}"/>
                    </a:ext>
                  </a:extLst>
                </p:cNvPr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3" name="ïṡ1îďê">
                  <a:extLst>
                    <a:ext uri="{FF2B5EF4-FFF2-40B4-BE49-F238E27FC236}">
                      <a16:creationId xmlns:a16="http://schemas.microsoft.com/office/drawing/2014/main" xmlns="" id="{59817B3A-628F-452F-954F-8CE30F24E242}"/>
                    </a:ext>
                  </a:extLst>
                </p:cNvPr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03.Text here</a:t>
                  </a: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F2BFFB99-F178-43F0-84CC-D0170EB19519}"/>
                  </a:ext>
                </a:extLst>
              </p:cNvPr>
              <p:cNvCxnSpPr/>
              <p:nvPr/>
            </p:nvCxnSpPr>
            <p:spPr>
              <a:xfrm flipH="1">
                <a:off x="529764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77030FBF-88B6-4CCA-885F-E013EB474733}"/>
                  </a:ext>
                </a:extLst>
              </p:cNvPr>
              <p:cNvCxnSpPr/>
              <p:nvPr/>
            </p:nvCxnSpPr>
            <p:spPr>
              <a:xfrm flipH="1">
                <a:off x="743271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ïśļiḓê">
                <a:extLst>
                  <a:ext uri="{FF2B5EF4-FFF2-40B4-BE49-F238E27FC236}">
                    <a16:creationId xmlns:a16="http://schemas.microsoft.com/office/drawing/2014/main" xmlns="" id="{D0B44D28-90AF-4168-B449-2494A9BC52A2}"/>
                  </a:ext>
                </a:extLst>
              </p:cNvPr>
              <p:cNvGrpSpPr/>
              <p:nvPr/>
            </p:nvGrpSpPr>
            <p:grpSpPr>
              <a:xfrm>
                <a:off x="9751733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0" name="îṡliḑé">
                  <a:extLst>
                    <a:ext uri="{FF2B5EF4-FFF2-40B4-BE49-F238E27FC236}">
                      <a16:creationId xmlns:a16="http://schemas.microsoft.com/office/drawing/2014/main" xmlns="" id="{ADEFA8F6-C498-451F-AF42-D34EC26C8AC9}"/>
                    </a:ext>
                  </a:extLst>
                </p:cNvPr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1" name="iṣlîde">
                  <a:extLst>
                    <a:ext uri="{FF2B5EF4-FFF2-40B4-BE49-F238E27FC236}">
                      <a16:creationId xmlns:a16="http://schemas.microsoft.com/office/drawing/2014/main" xmlns="" id="{BEBA16C0-6842-4D26-87B0-53685FA2896B}"/>
                    </a:ext>
                  </a:extLst>
                </p:cNvPr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04.Text here</a:t>
                  </a:r>
                </a:p>
              </p:txBody>
            </p:sp>
          </p:grp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2B6BD048-66C0-4896-80FB-4EC194D744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56778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îṩļíḓè">
              <a:extLst>
                <a:ext uri="{FF2B5EF4-FFF2-40B4-BE49-F238E27FC236}">
                  <a16:creationId xmlns:a16="http://schemas.microsoft.com/office/drawing/2014/main" xmlns="" id="{B31133B7-958A-43D1-B213-D430CA65BCBB}"/>
                </a:ext>
              </a:extLst>
            </p:cNvPr>
            <p:cNvGrpSpPr/>
            <p:nvPr/>
          </p:nvGrpSpPr>
          <p:grpSpPr>
            <a:xfrm>
              <a:off x="4668924" y="1903699"/>
              <a:ext cx="5293063" cy="1776679"/>
              <a:chOff x="6469482" y="2403474"/>
              <a:chExt cx="2408093" cy="808304"/>
            </a:xfrm>
          </p:grpSpPr>
          <p:grpSp>
            <p:nvGrpSpPr>
              <p:cNvPr id="11" name="ïśḷïḑè">
                <a:extLst>
                  <a:ext uri="{FF2B5EF4-FFF2-40B4-BE49-F238E27FC236}">
                    <a16:creationId xmlns:a16="http://schemas.microsoft.com/office/drawing/2014/main" xmlns="" id="{C228172B-2061-46D8-BA51-695E08C972F6}"/>
                  </a:ext>
                </a:extLst>
              </p:cNvPr>
              <p:cNvGrpSpPr/>
              <p:nvPr/>
            </p:nvGrpSpPr>
            <p:grpSpPr>
              <a:xfrm>
                <a:off x="8219037" y="2478357"/>
                <a:ext cx="658538" cy="658538"/>
                <a:chOff x="7502898" y="2478357"/>
                <a:chExt cx="658538" cy="658538"/>
              </a:xfrm>
            </p:grpSpPr>
            <p:sp>
              <p:nvSpPr>
                <p:cNvPr id="21" name="ísľîḓé">
                  <a:extLst>
                    <a:ext uri="{FF2B5EF4-FFF2-40B4-BE49-F238E27FC236}">
                      <a16:creationId xmlns:a16="http://schemas.microsoft.com/office/drawing/2014/main" xmlns="" id="{A319D571-A7E8-46D0-AFE4-0ECD4223B432}"/>
                    </a:ext>
                  </a:extLst>
                </p:cNvPr>
                <p:cNvSpPr/>
                <p:nvPr/>
              </p:nvSpPr>
              <p:spPr>
                <a:xfrm>
                  <a:off x="7502898" y="2478357"/>
                  <a:ext cx="658538" cy="65853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/>
                <a:p>
                  <a:endParaRPr sz="2000"/>
                </a:p>
              </p:txBody>
            </p:sp>
            <p:sp>
              <p:nvSpPr>
                <p:cNvPr id="22" name="ïṧļiḋê">
                  <a:extLst>
                    <a:ext uri="{FF2B5EF4-FFF2-40B4-BE49-F238E27FC236}">
                      <a16:creationId xmlns:a16="http://schemas.microsoft.com/office/drawing/2014/main" xmlns="" id="{3F7FDD1B-6499-4FE0-8C2C-DE85D6D6C757}"/>
                    </a:ext>
                  </a:extLst>
                </p:cNvPr>
                <p:cNvSpPr/>
                <p:nvPr/>
              </p:nvSpPr>
              <p:spPr bwMode="auto">
                <a:xfrm>
                  <a:off x="7790788" y="2686780"/>
                  <a:ext cx="242144" cy="241692"/>
                </a:xfrm>
                <a:custGeom>
                  <a:avLst/>
                  <a:gdLst>
                    <a:gd name="connsiteX0" fmla="*/ 290910 w 605702"/>
                    <a:gd name="connsiteY0" fmla="*/ 156336 h 604568"/>
                    <a:gd name="connsiteX1" fmla="*/ 335849 w 605702"/>
                    <a:gd name="connsiteY1" fmla="*/ 164992 h 604568"/>
                    <a:gd name="connsiteX2" fmla="*/ 288310 w 605702"/>
                    <a:gd name="connsiteY2" fmla="*/ 212456 h 604568"/>
                    <a:gd name="connsiteX3" fmla="*/ 203632 w 605702"/>
                    <a:gd name="connsiteY3" fmla="*/ 244717 h 604568"/>
                    <a:gd name="connsiteX4" fmla="*/ 203632 w 605702"/>
                    <a:gd name="connsiteY4" fmla="*/ 401388 h 604568"/>
                    <a:gd name="connsiteX5" fmla="*/ 360547 w 605702"/>
                    <a:gd name="connsiteY5" fmla="*/ 401388 h 604568"/>
                    <a:gd name="connsiteX6" fmla="*/ 392859 w 605702"/>
                    <a:gd name="connsiteY6" fmla="*/ 316749 h 604568"/>
                    <a:gd name="connsiteX7" fmla="*/ 440397 w 605702"/>
                    <a:gd name="connsiteY7" fmla="*/ 269284 h 604568"/>
                    <a:gd name="connsiteX8" fmla="*/ 400287 w 605702"/>
                    <a:gd name="connsiteY8" fmla="*/ 441065 h 604568"/>
                    <a:gd name="connsiteX9" fmla="*/ 163892 w 605702"/>
                    <a:gd name="connsiteY9" fmla="*/ 441065 h 604568"/>
                    <a:gd name="connsiteX10" fmla="*/ 163892 w 605702"/>
                    <a:gd name="connsiteY10" fmla="*/ 205040 h 604568"/>
                    <a:gd name="connsiteX11" fmla="*/ 290910 w 605702"/>
                    <a:gd name="connsiteY11" fmla="*/ 156336 h 604568"/>
                    <a:gd name="connsiteX12" fmla="*/ 246542 w 605702"/>
                    <a:gd name="connsiteY12" fmla="*/ 43775 h 604568"/>
                    <a:gd name="connsiteX13" fmla="*/ 422196 w 605702"/>
                    <a:gd name="connsiteY13" fmla="*/ 78723 h 604568"/>
                    <a:gd name="connsiteX14" fmla="*/ 376794 w 605702"/>
                    <a:gd name="connsiteY14" fmla="*/ 124054 h 604568"/>
                    <a:gd name="connsiteX15" fmla="*/ 126109 w 605702"/>
                    <a:gd name="connsiteY15" fmla="*/ 167345 h 604568"/>
                    <a:gd name="connsiteX16" fmla="*/ 126109 w 605702"/>
                    <a:gd name="connsiteY16" fmla="*/ 478820 h 604568"/>
                    <a:gd name="connsiteX17" fmla="*/ 438073 w 605702"/>
                    <a:gd name="connsiteY17" fmla="*/ 478820 h 604568"/>
                    <a:gd name="connsiteX18" fmla="*/ 481432 w 605702"/>
                    <a:gd name="connsiteY18" fmla="*/ 228527 h 604568"/>
                    <a:gd name="connsiteX19" fmla="*/ 526741 w 605702"/>
                    <a:gd name="connsiteY19" fmla="*/ 183011 h 604568"/>
                    <a:gd name="connsiteX20" fmla="*/ 481432 w 605702"/>
                    <a:gd name="connsiteY20" fmla="*/ 522111 h 604568"/>
                    <a:gd name="connsiteX21" fmla="*/ 82657 w 605702"/>
                    <a:gd name="connsiteY21" fmla="*/ 522111 h 604568"/>
                    <a:gd name="connsiteX22" fmla="*/ 82657 w 605702"/>
                    <a:gd name="connsiteY22" fmla="*/ 123961 h 604568"/>
                    <a:gd name="connsiteX23" fmla="*/ 246542 w 605702"/>
                    <a:gd name="connsiteY23" fmla="*/ 43775 h 604568"/>
                    <a:gd name="connsiteX24" fmla="*/ 536061 w 605702"/>
                    <a:gd name="connsiteY24" fmla="*/ 0 h 604568"/>
                    <a:gd name="connsiteX25" fmla="*/ 544232 w 605702"/>
                    <a:gd name="connsiteY25" fmla="*/ 61368 h 604568"/>
                    <a:gd name="connsiteX26" fmla="*/ 605702 w 605702"/>
                    <a:gd name="connsiteY26" fmla="*/ 69526 h 604568"/>
                    <a:gd name="connsiteX27" fmla="*/ 524361 w 605702"/>
                    <a:gd name="connsiteY27" fmla="*/ 150732 h 604568"/>
                    <a:gd name="connsiteX28" fmla="*/ 498361 w 605702"/>
                    <a:gd name="connsiteY28" fmla="*/ 147302 h 604568"/>
                    <a:gd name="connsiteX29" fmla="*/ 337721 w 605702"/>
                    <a:gd name="connsiteY29" fmla="*/ 307767 h 604568"/>
                    <a:gd name="connsiteX30" fmla="*/ 339764 w 605702"/>
                    <a:gd name="connsiteY30" fmla="*/ 323063 h 604568"/>
                    <a:gd name="connsiteX31" fmla="*/ 282101 w 605702"/>
                    <a:gd name="connsiteY31" fmla="*/ 380630 h 604568"/>
                    <a:gd name="connsiteX32" fmla="*/ 224437 w 605702"/>
                    <a:gd name="connsiteY32" fmla="*/ 323063 h 604568"/>
                    <a:gd name="connsiteX33" fmla="*/ 282101 w 605702"/>
                    <a:gd name="connsiteY33" fmla="*/ 265495 h 604568"/>
                    <a:gd name="connsiteX34" fmla="*/ 297422 w 605702"/>
                    <a:gd name="connsiteY34" fmla="*/ 267535 h 604568"/>
                    <a:gd name="connsiteX35" fmla="*/ 458155 w 605702"/>
                    <a:gd name="connsiteY35" fmla="*/ 107162 h 604568"/>
                    <a:gd name="connsiteX36" fmla="*/ 454719 w 605702"/>
                    <a:gd name="connsiteY36" fmla="*/ 81206 h 604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5702" h="604568">
                      <a:moveTo>
                        <a:pt x="290910" y="156336"/>
                      </a:moveTo>
                      <a:cubicBezTo>
                        <a:pt x="306137" y="157147"/>
                        <a:pt x="321272" y="160032"/>
                        <a:pt x="335849" y="164992"/>
                      </a:cubicBezTo>
                      <a:lnTo>
                        <a:pt x="288310" y="212456"/>
                      </a:lnTo>
                      <a:cubicBezTo>
                        <a:pt x="257856" y="210695"/>
                        <a:pt x="226844" y="221449"/>
                        <a:pt x="203632" y="244717"/>
                      </a:cubicBezTo>
                      <a:cubicBezTo>
                        <a:pt x="160271" y="287918"/>
                        <a:pt x="160271" y="358187"/>
                        <a:pt x="203632" y="401388"/>
                      </a:cubicBezTo>
                      <a:cubicBezTo>
                        <a:pt x="246900" y="444680"/>
                        <a:pt x="317279" y="444680"/>
                        <a:pt x="360547" y="401388"/>
                      </a:cubicBezTo>
                      <a:cubicBezTo>
                        <a:pt x="383852" y="378211"/>
                        <a:pt x="394623" y="347156"/>
                        <a:pt x="392859" y="316749"/>
                      </a:cubicBezTo>
                      <a:lnTo>
                        <a:pt x="440397" y="269284"/>
                      </a:lnTo>
                      <a:cubicBezTo>
                        <a:pt x="460267" y="327595"/>
                        <a:pt x="446897" y="394620"/>
                        <a:pt x="400287" y="441065"/>
                      </a:cubicBezTo>
                      <a:cubicBezTo>
                        <a:pt x="335106" y="506236"/>
                        <a:pt x="229073" y="506236"/>
                        <a:pt x="163892" y="441065"/>
                      </a:cubicBezTo>
                      <a:cubicBezTo>
                        <a:pt x="98619" y="375987"/>
                        <a:pt x="98619" y="270118"/>
                        <a:pt x="163892" y="205040"/>
                      </a:cubicBezTo>
                      <a:cubicBezTo>
                        <a:pt x="198711" y="170137"/>
                        <a:pt x="245228" y="153902"/>
                        <a:pt x="290910" y="156336"/>
                      </a:cubicBezTo>
                      <a:close/>
                      <a:moveTo>
                        <a:pt x="246542" y="43775"/>
                      </a:moveTo>
                      <a:cubicBezTo>
                        <a:pt x="306463" y="36243"/>
                        <a:pt x="368345" y="47900"/>
                        <a:pt x="422196" y="78723"/>
                      </a:cubicBezTo>
                      <a:lnTo>
                        <a:pt x="376794" y="124054"/>
                      </a:lnTo>
                      <a:cubicBezTo>
                        <a:pt x="294811" y="85305"/>
                        <a:pt x="193980" y="99581"/>
                        <a:pt x="126109" y="167345"/>
                      </a:cubicBezTo>
                      <a:cubicBezTo>
                        <a:pt x="39948" y="253371"/>
                        <a:pt x="39948" y="392793"/>
                        <a:pt x="126109" y="478820"/>
                      </a:cubicBezTo>
                      <a:cubicBezTo>
                        <a:pt x="212271" y="564846"/>
                        <a:pt x="351912" y="564846"/>
                        <a:pt x="438073" y="478820"/>
                      </a:cubicBezTo>
                      <a:cubicBezTo>
                        <a:pt x="505944" y="411055"/>
                        <a:pt x="520428" y="310382"/>
                        <a:pt x="481432" y="228527"/>
                      </a:cubicBezTo>
                      <a:lnTo>
                        <a:pt x="526741" y="183011"/>
                      </a:lnTo>
                      <a:cubicBezTo>
                        <a:pt x="588484" y="290544"/>
                        <a:pt x="573350" y="430244"/>
                        <a:pt x="481432" y="522111"/>
                      </a:cubicBezTo>
                      <a:cubicBezTo>
                        <a:pt x="371316" y="632054"/>
                        <a:pt x="192866" y="632054"/>
                        <a:pt x="82657" y="522111"/>
                      </a:cubicBezTo>
                      <a:cubicBezTo>
                        <a:pt x="-27552" y="412168"/>
                        <a:pt x="-27552" y="233997"/>
                        <a:pt x="82657" y="123961"/>
                      </a:cubicBezTo>
                      <a:cubicBezTo>
                        <a:pt x="128662" y="78028"/>
                        <a:pt x="186622" y="51307"/>
                        <a:pt x="246542" y="43775"/>
                      </a:cubicBezTo>
                      <a:close/>
                      <a:moveTo>
                        <a:pt x="536061" y="0"/>
                      </a:moveTo>
                      <a:lnTo>
                        <a:pt x="544232" y="61368"/>
                      </a:lnTo>
                      <a:lnTo>
                        <a:pt x="605702" y="69526"/>
                      </a:lnTo>
                      <a:lnTo>
                        <a:pt x="524361" y="150732"/>
                      </a:lnTo>
                      <a:lnTo>
                        <a:pt x="498361" y="147302"/>
                      </a:lnTo>
                      <a:lnTo>
                        <a:pt x="337721" y="307767"/>
                      </a:lnTo>
                      <a:cubicBezTo>
                        <a:pt x="339021" y="312588"/>
                        <a:pt x="339764" y="317779"/>
                        <a:pt x="339764" y="323063"/>
                      </a:cubicBezTo>
                      <a:cubicBezTo>
                        <a:pt x="339764" y="354859"/>
                        <a:pt x="313950" y="380630"/>
                        <a:pt x="282101" y="380630"/>
                      </a:cubicBezTo>
                      <a:cubicBezTo>
                        <a:pt x="250251" y="380630"/>
                        <a:pt x="224437" y="354859"/>
                        <a:pt x="224437" y="323063"/>
                      </a:cubicBezTo>
                      <a:cubicBezTo>
                        <a:pt x="224437" y="291266"/>
                        <a:pt x="250251" y="265495"/>
                        <a:pt x="282101" y="265495"/>
                      </a:cubicBezTo>
                      <a:cubicBezTo>
                        <a:pt x="287393" y="265495"/>
                        <a:pt x="292500" y="266237"/>
                        <a:pt x="297422" y="267535"/>
                      </a:cubicBezTo>
                      <a:lnTo>
                        <a:pt x="458155" y="107162"/>
                      </a:lnTo>
                      <a:lnTo>
                        <a:pt x="454719" y="81206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2" name="ïSlïḋê">
                <a:extLst>
                  <a:ext uri="{FF2B5EF4-FFF2-40B4-BE49-F238E27FC236}">
                    <a16:creationId xmlns:a16="http://schemas.microsoft.com/office/drawing/2014/main" xmlns="" id="{44863444-B5BA-4D59-AC8D-845763D48375}"/>
                  </a:ext>
                </a:extLst>
              </p:cNvPr>
              <p:cNvGrpSpPr/>
              <p:nvPr/>
            </p:nvGrpSpPr>
            <p:grpSpPr>
              <a:xfrm>
                <a:off x="6469482" y="2476906"/>
                <a:ext cx="661440" cy="661440"/>
                <a:chOff x="6469482" y="2476906"/>
                <a:chExt cx="661440" cy="661440"/>
              </a:xfrm>
            </p:grpSpPr>
            <p:sp>
              <p:nvSpPr>
                <p:cNvPr id="19" name="iṥľiḍé">
                  <a:extLst>
                    <a:ext uri="{FF2B5EF4-FFF2-40B4-BE49-F238E27FC236}">
                      <a16:creationId xmlns:a16="http://schemas.microsoft.com/office/drawing/2014/main" xmlns="" id="{23E2A677-7EEE-47B3-BFD1-47B01A5A8422}"/>
                    </a:ext>
                  </a:extLst>
                </p:cNvPr>
                <p:cNvSpPr/>
                <p:nvPr/>
              </p:nvSpPr>
              <p:spPr>
                <a:xfrm>
                  <a:off x="6469482" y="2476906"/>
                  <a:ext cx="661440" cy="66144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/>
                <a:p>
                  <a:endParaRPr sz="2000"/>
                </a:p>
              </p:txBody>
            </p:sp>
            <p:sp>
              <p:nvSpPr>
                <p:cNvPr id="20" name="îṡliḋê">
                  <a:extLst>
                    <a:ext uri="{FF2B5EF4-FFF2-40B4-BE49-F238E27FC236}">
                      <a16:creationId xmlns:a16="http://schemas.microsoft.com/office/drawing/2014/main" xmlns="" id="{422E095C-3824-4D31-A938-F96CF1CBB45D}"/>
                    </a:ext>
                  </a:extLst>
                </p:cNvPr>
                <p:cNvSpPr/>
                <p:nvPr/>
              </p:nvSpPr>
              <p:spPr bwMode="auto">
                <a:xfrm>
                  <a:off x="6601698" y="2692312"/>
                  <a:ext cx="239731" cy="230627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</p:sp>
          </p:grpSp>
          <p:grpSp>
            <p:nvGrpSpPr>
              <p:cNvPr id="13" name="îşlîďè">
                <a:extLst>
                  <a:ext uri="{FF2B5EF4-FFF2-40B4-BE49-F238E27FC236}">
                    <a16:creationId xmlns:a16="http://schemas.microsoft.com/office/drawing/2014/main" xmlns="" id="{1963E35B-8885-4322-8AEC-F7FD908CDB51}"/>
                  </a:ext>
                </a:extLst>
              </p:cNvPr>
              <p:cNvGrpSpPr/>
              <p:nvPr/>
            </p:nvGrpSpPr>
            <p:grpSpPr>
              <a:xfrm>
                <a:off x="6954758" y="2403474"/>
                <a:ext cx="720222" cy="808304"/>
                <a:chOff x="6954758" y="2403474"/>
                <a:chExt cx="720222" cy="808304"/>
              </a:xfrm>
            </p:grpSpPr>
            <p:sp>
              <p:nvSpPr>
                <p:cNvPr id="17" name="ïṧľïḍe">
                  <a:extLst>
                    <a:ext uri="{FF2B5EF4-FFF2-40B4-BE49-F238E27FC236}">
                      <a16:creationId xmlns:a16="http://schemas.microsoft.com/office/drawing/2014/main" xmlns="" id="{B8408AC0-11BA-41C9-9751-4F895CF01B03}"/>
                    </a:ext>
                  </a:extLst>
                </p:cNvPr>
                <p:cNvSpPr/>
                <p:nvPr/>
              </p:nvSpPr>
              <p:spPr>
                <a:xfrm>
                  <a:off x="6954758" y="2403474"/>
                  <a:ext cx="720222" cy="808304"/>
                </a:xfrm>
                <a:custGeom>
                  <a:avLst/>
                  <a:gdLst>
                    <a:gd name="connsiteX0" fmla="*/ 404152 w 720222"/>
                    <a:gd name="connsiteY0" fmla="*/ 0 h 808304"/>
                    <a:gd name="connsiteX1" fmla="*/ 689931 w 720222"/>
                    <a:gd name="connsiteY1" fmla="*/ 118373 h 808304"/>
                    <a:gd name="connsiteX2" fmla="*/ 720222 w 720222"/>
                    <a:gd name="connsiteY2" fmla="*/ 155087 h 808304"/>
                    <a:gd name="connsiteX3" fmla="*/ 701163 w 720222"/>
                    <a:gd name="connsiteY3" fmla="*/ 178187 h 808304"/>
                    <a:gd name="connsiteX4" fmla="*/ 632140 w 720222"/>
                    <a:gd name="connsiteY4" fmla="*/ 404152 h 808304"/>
                    <a:gd name="connsiteX5" fmla="*/ 701163 w 720222"/>
                    <a:gd name="connsiteY5" fmla="*/ 630117 h 808304"/>
                    <a:gd name="connsiteX6" fmla="*/ 720222 w 720222"/>
                    <a:gd name="connsiteY6" fmla="*/ 653217 h 808304"/>
                    <a:gd name="connsiteX7" fmla="*/ 689931 w 720222"/>
                    <a:gd name="connsiteY7" fmla="*/ 689931 h 808304"/>
                    <a:gd name="connsiteX8" fmla="*/ 404152 w 720222"/>
                    <a:gd name="connsiteY8" fmla="*/ 808304 h 808304"/>
                    <a:gd name="connsiteX9" fmla="*/ 0 w 720222"/>
                    <a:gd name="connsiteY9" fmla="*/ 404152 h 808304"/>
                    <a:gd name="connsiteX10" fmla="*/ 404152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404152" y="0"/>
                      </a:moveTo>
                      <a:cubicBezTo>
                        <a:pt x="515756" y="0"/>
                        <a:pt x="616794" y="45236"/>
                        <a:pt x="689931" y="118373"/>
                      </a:cubicBezTo>
                      <a:lnTo>
                        <a:pt x="720222" y="155087"/>
                      </a:lnTo>
                      <a:lnTo>
                        <a:pt x="701163" y="178187"/>
                      </a:lnTo>
                      <a:cubicBezTo>
                        <a:pt x="657586" y="242690"/>
                        <a:pt x="632140" y="320450"/>
                        <a:pt x="632140" y="404152"/>
                      </a:cubicBezTo>
                      <a:cubicBezTo>
                        <a:pt x="632140" y="487855"/>
                        <a:pt x="657586" y="565614"/>
                        <a:pt x="701163" y="630117"/>
                      </a:cubicBezTo>
                      <a:lnTo>
                        <a:pt x="720222" y="653217"/>
                      </a:lnTo>
                      <a:lnTo>
                        <a:pt x="689931" y="689931"/>
                      </a:lnTo>
                      <a:cubicBezTo>
                        <a:pt x="616794" y="763068"/>
                        <a:pt x="515756" y="808304"/>
                        <a:pt x="404152" y="808304"/>
                      </a:cubicBezTo>
                      <a:cubicBezTo>
                        <a:pt x="180945" y="808304"/>
                        <a:pt x="0" y="627359"/>
                        <a:pt x="0" y="404152"/>
                      </a:cubicBezTo>
                      <a:cubicBezTo>
                        <a:pt x="0" y="180945"/>
                        <a:pt x="180945" y="0"/>
                        <a:pt x="40415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/>
                <a:p>
                  <a:endParaRPr sz="2000"/>
                </a:p>
              </p:txBody>
            </p:sp>
            <p:sp>
              <p:nvSpPr>
                <p:cNvPr id="18" name="ïṣļíḍé">
                  <a:extLst>
                    <a:ext uri="{FF2B5EF4-FFF2-40B4-BE49-F238E27FC236}">
                      <a16:creationId xmlns:a16="http://schemas.microsoft.com/office/drawing/2014/main" xmlns="" id="{C2AE2543-B69F-480C-BAB2-0CFA6D3A2180}"/>
                    </a:ext>
                  </a:extLst>
                </p:cNvPr>
                <p:cNvSpPr/>
                <p:nvPr/>
              </p:nvSpPr>
              <p:spPr bwMode="auto">
                <a:xfrm>
                  <a:off x="7204302" y="2658937"/>
                  <a:ext cx="309216" cy="297378"/>
                </a:xfrm>
                <a:custGeom>
                  <a:avLst/>
                  <a:gdLst>
                    <a:gd name="connsiteX0" fmla="*/ 61288 w 609549"/>
                    <a:gd name="connsiteY0" fmla="*/ 383285 h 586216"/>
                    <a:gd name="connsiteX1" fmla="*/ 71162 w 609549"/>
                    <a:gd name="connsiteY1" fmla="*/ 387101 h 586216"/>
                    <a:gd name="connsiteX2" fmla="*/ 120018 w 609549"/>
                    <a:gd name="connsiteY2" fmla="*/ 435892 h 586216"/>
                    <a:gd name="connsiteX3" fmla="*/ 120018 w 609549"/>
                    <a:gd name="connsiteY3" fmla="*/ 454200 h 586216"/>
                    <a:gd name="connsiteX4" fmla="*/ 56639 w 609549"/>
                    <a:gd name="connsiteY4" fmla="*/ 517543 h 586216"/>
                    <a:gd name="connsiteX5" fmla="*/ 35592 w 609549"/>
                    <a:gd name="connsiteY5" fmla="*/ 513644 h 586216"/>
                    <a:gd name="connsiteX6" fmla="*/ 51877 w 609549"/>
                    <a:gd name="connsiteY6" fmla="*/ 388099 h 586216"/>
                    <a:gd name="connsiteX7" fmla="*/ 61288 w 609549"/>
                    <a:gd name="connsiteY7" fmla="*/ 383285 h 586216"/>
                    <a:gd name="connsiteX8" fmla="*/ 235245 w 609549"/>
                    <a:gd name="connsiteY8" fmla="*/ 302810 h 586216"/>
                    <a:gd name="connsiteX9" fmla="*/ 306042 w 609549"/>
                    <a:gd name="connsiteY9" fmla="*/ 373466 h 586216"/>
                    <a:gd name="connsiteX10" fmla="*/ 258717 w 609549"/>
                    <a:gd name="connsiteY10" fmla="*/ 420680 h 586216"/>
                    <a:gd name="connsiteX11" fmla="*/ 230246 w 609549"/>
                    <a:gd name="connsiteY11" fmla="*/ 550152 h 586216"/>
                    <a:gd name="connsiteX12" fmla="*/ 92223 w 609549"/>
                    <a:gd name="connsiteY12" fmla="*/ 575305 h 586216"/>
                    <a:gd name="connsiteX13" fmla="*/ 88748 w 609549"/>
                    <a:gd name="connsiteY13" fmla="*/ 556143 h 586216"/>
                    <a:gd name="connsiteX14" fmla="*/ 165115 w 609549"/>
                    <a:gd name="connsiteY14" fmla="*/ 479877 h 586216"/>
                    <a:gd name="connsiteX15" fmla="*/ 165115 w 609549"/>
                    <a:gd name="connsiteY15" fmla="*/ 446308 h 586216"/>
                    <a:gd name="connsiteX16" fmla="*/ 88700 w 609549"/>
                    <a:gd name="connsiteY16" fmla="*/ 369995 h 586216"/>
                    <a:gd name="connsiteX17" fmla="*/ 92128 w 609549"/>
                    <a:gd name="connsiteY17" fmla="*/ 350976 h 586216"/>
                    <a:gd name="connsiteX18" fmla="*/ 189111 w 609549"/>
                    <a:gd name="connsiteY18" fmla="*/ 348884 h 586216"/>
                    <a:gd name="connsiteX19" fmla="*/ 257958 w 609549"/>
                    <a:gd name="connsiteY19" fmla="*/ 161679 h 586216"/>
                    <a:gd name="connsiteX20" fmla="*/ 317251 w 609549"/>
                    <a:gd name="connsiteY20" fmla="*/ 220879 h 586216"/>
                    <a:gd name="connsiteX21" fmla="*/ 388070 w 609549"/>
                    <a:gd name="connsiteY21" fmla="*/ 291586 h 586216"/>
                    <a:gd name="connsiteX22" fmla="*/ 604906 w 609549"/>
                    <a:gd name="connsiteY22" fmla="*/ 508130 h 586216"/>
                    <a:gd name="connsiteX23" fmla="*/ 604906 w 609549"/>
                    <a:gd name="connsiteY23" fmla="*/ 530526 h 586216"/>
                    <a:gd name="connsiteX24" fmla="*/ 556567 w 609549"/>
                    <a:gd name="connsiteY24" fmla="*/ 578789 h 586216"/>
                    <a:gd name="connsiteX25" fmla="*/ 545327 w 609549"/>
                    <a:gd name="connsiteY25" fmla="*/ 583449 h 586216"/>
                    <a:gd name="connsiteX26" fmla="*/ 534135 w 609549"/>
                    <a:gd name="connsiteY26" fmla="*/ 578789 h 586216"/>
                    <a:gd name="connsiteX27" fmla="*/ 317251 w 609549"/>
                    <a:gd name="connsiteY27" fmla="*/ 362293 h 586216"/>
                    <a:gd name="connsiteX28" fmla="*/ 246481 w 609549"/>
                    <a:gd name="connsiteY28" fmla="*/ 291586 h 586216"/>
                    <a:gd name="connsiteX29" fmla="*/ 187140 w 609549"/>
                    <a:gd name="connsiteY29" fmla="*/ 232339 h 586216"/>
                    <a:gd name="connsiteX30" fmla="*/ 58606 w 609549"/>
                    <a:gd name="connsiteY30" fmla="*/ 160814 h 586216"/>
                    <a:gd name="connsiteX31" fmla="*/ 126401 w 609549"/>
                    <a:gd name="connsiteY31" fmla="*/ 228498 h 586216"/>
                    <a:gd name="connsiteX32" fmla="*/ 111975 w 609549"/>
                    <a:gd name="connsiteY32" fmla="*/ 242899 h 586216"/>
                    <a:gd name="connsiteX33" fmla="*/ 119307 w 609549"/>
                    <a:gd name="connsiteY33" fmla="*/ 250219 h 586216"/>
                    <a:gd name="connsiteX34" fmla="*/ 119307 w 609549"/>
                    <a:gd name="connsiteY34" fmla="*/ 277692 h 586216"/>
                    <a:gd name="connsiteX35" fmla="*/ 115641 w 609549"/>
                    <a:gd name="connsiteY35" fmla="*/ 281352 h 586216"/>
                    <a:gd name="connsiteX36" fmla="*/ 88123 w 609549"/>
                    <a:gd name="connsiteY36" fmla="*/ 281352 h 586216"/>
                    <a:gd name="connsiteX37" fmla="*/ 5712 w 609549"/>
                    <a:gd name="connsiteY37" fmla="*/ 199029 h 586216"/>
                    <a:gd name="connsiteX38" fmla="*/ 5712 w 609549"/>
                    <a:gd name="connsiteY38" fmla="*/ 171604 h 586216"/>
                    <a:gd name="connsiteX39" fmla="*/ 9378 w 609549"/>
                    <a:gd name="connsiteY39" fmla="*/ 167944 h 586216"/>
                    <a:gd name="connsiteX40" fmla="*/ 36849 w 609549"/>
                    <a:gd name="connsiteY40" fmla="*/ 167944 h 586216"/>
                    <a:gd name="connsiteX41" fmla="*/ 44180 w 609549"/>
                    <a:gd name="connsiteY41" fmla="*/ 175264 h 586216"/>
                    <a:gd name="connsiteX42" fmla="*/ 585775 w 609549"/>
                    <a:gd name="connsiteY42" fmla="*/ 66370 h 586216"/>
                    <a:gd name="connsiteX43" fmla="*/ 595263 w 609549"/>
                    <a:gd name="connsiteY43" fmla="*/ 73839 h 586216"/>
                    <a:gd name="connsiteX44" fmla="*/ 578978 w 609549"/>
                    <a:gd name="connsiteY44" fmla="*/ 199341 h 586216"/>
                    <a:gd name="connsiteX45" fmla="*/ 559693 w 609549"/>
                    <a:gd name="connsiteY45" fmla="*/ 200387 h 586216"/>
                    <a:gd name="connsiteX46" fmla="*/ 510789 w 609549"/>
                    <a:gd name="connsiteY46" fmla="*/ 151612 h 586216"/>
                    <a:gd name="connsiteX47" fmla="*/ 510789 w 609549"/>
                    <a:gd name="connsiteY47" fmla="*/ 133262 h 586216"/>
                    <a:gd name="connsiteX48" fmla="*/ 574216 w 609549"/>
                    <a:gd name="connsiteY48" fmla="*/ 69988 h 586216"/>
                    <a:gd name="connsiteX49" fmla="*/ 585775 w 609549"/>
                    <a:gd name="connsiteY49" fmla="*/ 66370 h 586216"/>
                    <a:gd name="connsiteX50" fmla="*/ 158702 w 609549"/>
                    <a:gd name="connsiteY50" fmla="*/ 26758 h 586216"/>
                    <a:gd name="connsiteX51" fmla="*/ 172463 w 609549"/>
                    <a:gd name="connsiteY51" fmla="*/ 32464 h 586216"/>
                    <a:gd name="connsiteX52" fmla="*/ 179701 w 609549"/>
                    <a:gd name="connsiteY52" fmla="*/ 39691 h 586216"/>
                    <a:gd name="connsiteX53" fmla="*/ 246935 w 609549"/>
                    <a:gd name="connsiteY53" fmla="*/ 106831 h 586216"/>
                    <a:gd name="connsiteX54" fmla="*/ 254886 w 609549"/>
                    <a:gd name="connsiteY54" fmla="*/ 114819 h 586216"/>
                    <a:gd name="connsiteX55" fmla="*/ 257600 w 609549"/>
                    <a:gd name="connsiteY55" fmla="*/ 138879 h 586216"/>
                    <a:gd name="connsiteX56" fmla="*/ 254886 w 609549"/>
                    <a:gd name="connsiteY56" fmla="*/ 142255 h 586216"/>
                    <a:gd name="connsiteX57" fmla="*/ 252315 w 609549"/>
                    <a:gd name="connsiteY57" fmla="*/ 144823 h 586216"/>
                    <a:gd name="connsiteX58" fmla="*/ 246696 w 609549"/>
                    <a:gd name="connsiteY58" fmla="*/ 150434 h 586216"/>
                    <a:gd name="connsiteX59" fmla="*/ 175892 w 609549"/>
                    <a:gd name="connsiteY59" fmla="*/ 221140 h 586216"/>
                    <a:gd name="connsiteX60" fmla="*/ 172463 w 609549"/>
                    <a:gd name="connsiteY60" fmla="*/ 224611 h 586216"/>
                    <a:gd name="connsiteX61" fmla="*/ 170130 w 609549"/>
                    <a:gd name="connsiteY61" fmla="*/ 226560 h 586216"/>
                    <a:gd name="connsiteX62" fmla="*/ 162274 w 609549"/>
                    <a:gd name="connsiteY62" fmla="*/ 229936 h 586216"/>
                    <a:gd name="connsiteX63" fmla="*/ 158702 w 609549"/>
                    <a:gd name="connsiteY63" fmla="*/ 230269 h 586216"/>
                    <a:gd name="connsiteX64" fmla="*/ 144942 w 609549"/>
                    <a:gd name="connsiteY64" fmla="*/ 224611 h 586216"/>
                    <a:gd name="connsiteX65" fmla="*/ 137609 w 609549"/>
                    <a:gd name="connsiteY65" fmla="*/ 217288 h 586216"/>
                    <a:gd name="connsiteX66" fmla="*/ 69804 w 609549"/>
                    <a:gd name="connsiteY66" fmla="*/ 149578 h 586216"/>
                    <a:gd name="connsiteX67" fmla="*/ 62519 w 609549"/>
                    <a:gd name="connsiteY67" fmla="*/ 142255 h 586216"/>
                    <a:gd name="connsiteX68" fmla="*/ 62519 w 609549"/>
                    <a:gd name="connsiteY68" fmla="*/ 114819 h 586216"/>
                    <a:gd name="connsiteX69" fmla="*/ 144942 w 609549"/>
                    <a:gd name="connsiteY69" fmla="*/ 32464 h 586216"/>
                    <a:gd name="connsiteX70" fmla="*/ 158702 w 609549"/>
                    <a:gd name="connsiteY70" fmla="*/ 26758 h 586216"/>
                    <a:gd name="connsiteX71" fmla="*/ 254809 w 609549"/>
                    <a:gd name="connsiteY71" fmla="*/ 6542 h 586216"/>
                    <a:gd name="connsiteX72" fmla="*/ 321015 w 609549"/>
                    <a:gd name="connsiteY72" fmla="*/ 29913 h 586216"/>
                    <a:gd name="connsiteX73" fmla="*/ 260017 w 609549"/>
                    <a:gd name="connsiteY73" fmla="*/ 97465 h 586216"/>
                    <a:gd name="connsiteX74" fmla="*/ 193067 w 609549"/>
                    <a:gd name="connsiteY74" fmla="*/ 30626 h 586216"/>
                    <a:gd name="connsiteX75" fmla="*/ 254809 w 609549"/>
                    <a:gd name="connsiteY75" fmla="*/ 6542 h 586216"/>
                    <a:gd name="connsiteX76" fmla="*/ 503105 w 609549"/>
                    <a:gd name="connsiteY76" fmla="*/ 953 h 586216"/>
                    <a:gd name="connsiteX77" fmla="*/ 538560 w 609549"/>
                    <a:gd name="connsiteY77" fmla="*/ 10911 h 586216"/>
                    <a:gd name="connsiteX78" fmla="*/ 542083 w 609549"/>
                    <a:gd name="connsiteY78" fmla="*/ 30073 h 586216"/>
                    <a:gd name="connsiteX79" fmla="*/ 465709 w 609549"/>
                    <a:gd name="connsiteY79" fmla="*/ 106341 h 586216"/>
                    <a:gd name="connsiteX80" fmla="*/ 465709 w 609549"/>
                    <a:gd name="connsiteY80" fmla="*/ 139911 h 586216"/>
                    <a:gd name="connsiteX81" fmla="*/ 542131 w 609549"/>
                    <a:gd name="connsiteY81" fmla="*/ 216227 h 586216"/>
                    <a:gd name="connsiteX82" fmla="*/ 538655 w 609549"/>
                    <a:gd name="connsiteY82" fmla="*/ 235246 h 586216"/>
                    <a:gd name="connsiteX83" fmla="*/ 442187 w 609549"/>
                    <a:gd name="connsiteY83" fmla="*/ 237528 h 586216"/>
                    <a:gd name="connsiteX84" fmla="*/ 399238 w 609549"/>
                    <a:gd name="connsiteY84" fmla="*/ 280370 h 586216"/>
                    <a:gd name="connsiteX85" fmla="*/ 328482 w 609549"/>
                    <a:gd name="connsiteY85" fmla="*/ 209712 h 586216"/>
                    <a:gd name="connsiteX86" fmla="*/ 372240 w 609549"/>
                    <a:gd name="connsiteY86" fmla="*/ 166015 h 586216"/>
                    <a:gd name="connsiteX87" fmla="*/ 400571 w 609549"/>
                    <a:gd name="connsiteY87" fmla="*/ 36064 h 586216"/>
                    <a:gd name="connsiteX88" fmla="*/ 503105 w 609549"/>
                    <a:gd name="connsiteY88" fmla="*/ 953 h 58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9549" h="586216">
                      <a:moveTo>
                        <a:pt x="61288" y="383285"/>
                      </a:moveTo>
                      <a:cubicBezTo>
                        <a:pt x="64829" y="383106"/>
                        <a:pt x="68448" y="384367"/>
                        <a:pt x="71162" y="387101"/>
                      </a:cubicBezTo>
                      <a:lnTo>
                        <a:pt x="120018" y="435892"/>
                      </a:lnTo>
                      <a:cubicBezTo>
                        <a:pt x="125113" y="440933"/>
                        <a:pt x="125113" y="449160"/>
                        <a:pt x="120018" y="454200"/>
                      </a:cubicBezTo>
                      <a:lnTo>
                        <a:pt x="56639" y="517543"/>
                      </a:lnTo>
                      <a:cubicBezTo>
                        <a:pt x="50211" y="523963"/>
                        <a:pt x="39211" y="522013"/>
                        <a:pt x="35592" y="513644"/>
                      </a:cubicBezTo>
                      <a:cubicBezTo>
                        <a:pt x="17783" y="472794"/>
                        <a:pt x="23211" y="424288"/>
                        <a:pt x="51877" y="388099"/>
                      </a:cubicBezTo>
                      <a:cubicBezTo>
                        <a:pt x="54282" y="385079"/>
                        <a:pt x="57746" y="383463"/>
                        <a:pt x="61288" y="383285"/>
                      </a:cubicBezTo>
                      <a:close/>
                      <a:moveTo>
                        <a:pt x="235245" y="302810"/>
                      </a:moveTo>
                      <a:lnTo>
                        <a:pt x="306042" y="373466"/>
                      </a:lnTo>
                      <a:lnTo>
                        <a:pt x="258717" y="420680"/>
                      </a:lnTo>
                      <a:cubicBezTo>
                        <a:pt x="274667" y="464329"/>
                        <a:pt x="265192" y="515300"/>
                        <a:pt x="230246" y="550152"/>
                      </a:cubicBezTo>
                      <a:cubicBezTo>
                        <a:pt x="192919" y="587430"/>
                        <a:pt x="137644" y="595798"/>
                        <a:pt x="92223" y="575305"/>
                      </a:cubicBezTo>
                      <a:cubicBezTo>
                        <a:pt x="84701" y="571882"/>
                        <a:pt x="82892" y="561992"/>
                        <a:pt x="88748" y="556143"/>
                      </a:cubicBezTo>
                      <a:lnTo>
                        <a:pt x="165115" y="479877"/>
                      </a:lnTo>
                      <a:cubicBezTo>
                        <a:pt x="174399" y="470605"/>
                        <a:pt x="174399" y="455580"/>
                        <a:pt x="165115" y="446308"/>
                      </a:cubicBezTo>
                      <a:lnTo>
                        <a:pt x="88700" y="369995"/>
                      </a:lnTo>
                      <a:cubicBezTo>
                        <a:pt x="82844" y="364194"/>
                        <a:pt x="84653" y="354399"/>
                        <a:pt x="92128" y="350976"/>
                      </a:cubicBezTo>
                      <a:cubicBezTo>
                        <a:pt x="122789" y="337092"/>
                        <a:pt x="157973" y="336379"/>
                        <a:pt x="189111" y="348884"/>
                      </a:cubicBezTo>
                      <a:close/>
                      <a:moveTo>
                        <a:pt x="257958" y="161679"/>
                      </a:moveTo>
                      <a:lnTo>
                        <a:pt x="317251" y="220879"/>
                      </a:lnTo>
                      <a:lnTo>
                        <a:pt x="388070" y="291586"/>
                      </a:lnTo>
                      <a:lnTo>
                        <a:pt x="604906" y="508130"/>
                      </a:lnTo>
                      <a:cubicBezTo>
                        <a:pt x="611097" y="514311"/>
                        <a:pt x="611097" y="524344"/>
                        <a:pt x="604906" y="530526"/>
                      </a:cubicBezTo>
                      <a:lnTo>
                        <a:pt x="556567" y="578789"/>
                      </a:lnTo>
                      <a:cubicBezTo>
                        <a:pt x="553471" y="581880"/>
                        <a:pt x="549423" y="583449"/>
                        <a:pt x="545327" y="583449"/>
                      </a:cubicBezTo>
                      <a:cubicBezTo>
                        <a:pt x="541279" y="583449"/>
                        <a:pt x="537231" y="581880"/>
                        <a:pt x="534135" y="578789"/>
                      </a:cubicBezTo>
                      <a:lnTo>
                        <a:pt x="317251" y="362293"/>
                      </a:lnTo>
                      <a:lnTo>
                        <a:pt x="246481" y="291586"/>
                      </a:lnTo>
                      <a:lnTo>
                        <a:pt x="187140" y="232339"/>
                      </a:lnTo>
                      <a:close/>
                      <a:moveTo>
                        <a:pt x="58606" y="160814"/>
                      </a:moveTo>
                      <a:lnTo>
                        <a:pt x="126401" y="228498"/>
                      </a:lnTo>
                      <a:lnTo>
                        <a:pt x="111975" y="242899"/>
                      </a:lnTo>
                      <a:lnTo>
                        <a:pt x="119307" y="250219"/>
                      </a:lnTo>
                      <a:cubicBezTo>
                        <a:pt x="126877" y="257824"/>
                        <a:pt x="126877" y="270087"/>
                        <a:pt x="119307" y="277692"/>
                      </a:cubicBezTo>
                      <a:lnTo>
                        <a:pt x="115641" y="281352"/>
                      </a:lnTo>
                      <a:cubicBezTo>
                        <a:pt x="108024" y="288909"/>
                        <a:pt x="95741" y="288909"/>
                        <a:pt x="88123" y="281352"/>
                      </a:cubicBezTo>
                      <a:lnTo>
                        <a:pt x="5712" y="199029"/>
                      </a:lnTo>
                      <a:cubicBezTo>
                        <a:pt x="-1905" y="191424"/>
                        <a:pt x="-1905" y="179161"/>
                        <a:pt x="5712" y="171604"/>
                      </a:cubicBezTo>
                      <a:lnTo>
                        <a:pt x="9378" y="167944"/>
                      </a:lnTo>
                      <a:cubicBezTo>
                        <a:pt x="16948" y="160339"/>
                        <a:pt x="29231" y="160339"/>
                        <a:pt x="36849" y="167944"/>
                      </a:cubicBezTo>
                      <a:lnTo>
                        <a:pt x="44180" y="175264"/>
                      </a:lnTo>
                      <a:close/>
                      <a:moveTo>
                        <a:pt x="585775" y="66370"/>
                      </a:moveTo>
                      <a:cubicBezTo>
                        <a:pt x="589775" y="67101"/>
                        <a:pt x="593430" y="69680"/>
                        <a:pt x="595263" y="73839"/>
                      </a:cubicBezTo>
                      <a:cubicBezTo>
                        <a:pt x="613072" y="114675"/>
                        <a:pt x="607644" y="163212"/>
                        <a:pt x="578978" y="199341"/>
                      </a:cubicBezTo>
                      <a:cubicBezTo>
                        <a:pt x="574168" y="205379"/>
                        <a:pt x="565121" y="205854"/>
                        <a:pt x="559693" y="200387"/>
                      </a:cubicBezTo>
                      <a:lnTo>
                        <a:pt x="510789" y="151612"/>
                      </a:lnTo>
                      <a:cubicBezTo>
                        <a:pt x="505742" y="146526"/>
                        <a:pt x="505742" y="138349"/>
                        <a:pt x="510789" y="133262"/>
                      </a:cubicBezTo>
                      <a:lnTo>
                        <a:pt x="574216" y="69988"/>
                      </a:lnTo>
                      <a:cubicBezTo>
                        <a:pt x="577430" y="66756"/>
                        <a:pt x="581775" y="65639"/>
                        <a:pt x="585775" y="66370"/>
                      </a:cubicBezTo>
                      <a:close/>
                      <a:moveTo>
                        <a:pt x="158702" y="26758"/>
                      </a:moveTo>
                      <a:cubicBezTo>
                        <a:pt x="163655" y="26758"/>
                        <a:pt x="168654" y="28660"/>
                        <a:pt x="172463" y="32464"/>
                      </a:cubicBezTo>
                      <a:lnTo>
                        <a:pt x="179701" y="39691"/>
                      </a:lnTo>
                      <a:lnTo>
                        <a:pt x="246935" y="106831"/>
                      </a:lnTo>
                      <a:lnTo>
                        <a:pt x="254886" y="114819"/>
                      </a:lnTo>
                      <a:cubicBezTo>
                        <a:pt x="261457" y="121334"/>
                        <a:pt x="262362" y="131414"/>
                        <a:pt x="257600" y="138879"/>
                      </a:cubicBezTo>
                      <a:cubicBezTo>
                        <a:pt x="256839" y="140068"/>
                        <a:pt x="255934" y="141209"/>
                        <a:pt x="254886" y="142255"/>
                      </a:cubicBezTo>
                      <a:lnTo>
                        <a:pt x="252315" y="144823"/>
                      </a:lnTo>
                      <a:lnTo>
                        <a:pt x="246696" y="150434"/>
                      </a:lnTo>
                      <a:lnTo>
                        <a:pt x="175892" y="221140"/>
                      </a:lnTo>
                      <a:lnTo>
                        <a:pt x="172463" y="224611"/>
                      </a:lnTo>
                      <a:cubicBezTo>
                        <a:pt x="171702" y="225324"/>
                        <a:pt x="170940" y="225990"/>
                        <a:pt x="170130" y="226560"/>
                      </a:cubicBezTo>
                      <a:cubicBezTo>
                        <a:pt x="167749" y="228319"/>
                        <a:pt x="165083" y="229413"/>
                        <a:pt x="162274" y="229936"/>
                      </a:cubicBezTo>
                      <a:cubicBezTo>
                        <a:pt x="161083" y="230174"/>
                        <a:pt x="159893" y="230269"/>
                        <a:pt x="158702" y="230269"/>
                      </a:cubicBezTo>
                      <a:cubicBezTo>
                        <a:pt x="153703" y="230269"/>
                        <a:pt x="148751" y="228367"/>
                        <a:pt x="144942" y="224611"/>
                      </a:cubicBezTo>
                      <a:lnTo>
                        <a:pt x="137609" y="217288"/>
                      </a:lnTo>
                      <a:lnTo>
                        <a:pt x="69804" y="149578"/>
                      </a:lnTo>
                      <a:lnTo>
                        <a:pt x="62519" y="142255"/>
                      </a:lnTo>
                      <a:cubicBezTo>
                        <a:pt x="54900" y="134647"/>
                        <a:pt x="54900" y="122380"/>
                        <a:pt x="62519" y="114819"/>
                      </a:cubicBezTo>
                      <a:lnTo>
                        <a:pt x="144942" y="32464"/>
                      </a:lnTo>
                      <a:cubicBezTo>
                        <a:pt x="148751" y="28660"/>
                        <a:pt x="153750" y="26758"/>
                        <a:pt x="158702" y="26758"/>
                      </a:cubicBezTo>
                      <a:close/>
                      <a:moveTo>
                        <a:pt x="254809" y="6542"/>
                      </a:moveTo>
                      <a:cubicBezTo>
                        <a:pt x="277279" y="4029"/>
                        <a:pt x="300492" y="9424"/>
                        <a:pt x="321015" y="29913"/>
                      </a:cubicBezTo>
                      <a:cubicBezTo>
                        <a:pt x="380347" y="89193"/>
                        <a:pt x="337205" y="46124"/>
                        <a:pt x="260017" y="97465"/>
                      </a:cubicBezTo>
                      <a:lnTo>
                        <a:pt x="193067" y="30626"/>
                      </a:lnTo>
                      <a:cubicBezTo>
                        <a:pt x="210614" y="19479"/>
                        <a:pt x="232340" y="9056"/>
                        <a:pt x="254809" y="6542"/>
                      </a:cubicBezTo>
                      <a:close/>
                      <a:moveTo>
                        <a:pt x="503105" y="953"/>
                      </a:moveTo>
                      <a:cubicBezTo>
                        <a:pt x="515252" y="2468"/>
                        <a:pt x="527216" y="5788"/>
                        <a:pt x="538560" y="10911"/>
                      </a:cubicBezTo>
                      <a:cubicBezTo>
                        <a:pt x="546131" y="14334"/>
                        <a:pt x="547940" y="24224"/>
                        <a:pt x="542083" y="30073"/>
                      </a:cubicBezTo>
                      <a:lnTo>
                        <a:pt x="465709" y="106341"/>
                      </a:lnTo>
                      <a:cubicBezTo>
                        <a:pt x="456424" y="115613"/>
                        <a:pt x="456424" y="130639"/>
                        <a:pt x="465709" y="139911"/>
                      </a:cubicBezTo>
                      <a:lnTo>
                        <a:pt x="542131" y="216227"/>
                      </a:lnTo>
                      <a:cubicBezTo>
                        <a:pt x="547940" y="222028"/>
                        <a:pt x="546178" y="231823"/>
                        <a:pt x="538655" y="235246"/>
                      </a:cubicBezTo>
                      <a:cubicBezTo>
                        <a:pt x="508181" y="249035"/>
                        <a:pt x="473184" y="249844"/>
                        <a:pt x="442187" y="237528"/>
                      </a:cubicBezTo>
                      <a:lnTo>
                        <a:pt x="399238" y="280370"/>
                      </a:lnTo>
                      <a:lnTo>
                        <a:pt x="328482" y="209712"/>
                      </a:lnTo>
                      <a:lnTo>
                        <a:pt x="372240" y="166015"/>
                      </a:lnTo>
                      <a:cubicBezTo>
                        <a:pt x="356051" y="122270"/>
                        <a:pt x="365527" y="71060"/>
                        <a:pt x="400571" y="36064"/>
                      </a:cubicBezTo>
                      <a:cubicBezTo>
                        <a:pt x="428569" y="8106"/>
                        <a:pt x="466664" y="-3592"/>
                        <a:pt x="503105" y="9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ïṩ1iďé">
                <a:extLst>
                  <a:ext uri="{FF2B5EF4-FFF2-40B4-BE49-F238E27FC236}">
                    <a16:creationId xmlns:a16="http://schemas.microsoft.com/office/drawing/2014/main" xmlns="" id="{1859E6CE-C286-48A4-9BAD-D6714A70A631}"/>
                  </a:ext>
                </a:extLst>
              </p:cNvPr>
              <p:cNvGrpSpPr/>
              <p:nvPr/>
            </p:nvGrpSpPr>
            <p:grpSpPr>
              <a:xfrm>
                <a:off x="7674980" y="2403474"/>
                <a:ext cx="720222" cy="808304"/>
                <a:chOff x="7674980" y="2403474"/>
                <a:chExt cx="720222" cy="808304"/>
              </a:xfrm>
            </p:grpSpPr>
            <p:sp>
              <p:nvSpPr>
                <p:cNvPr id="15" name="ísḷíḓe">
                  <a:extLst>
                    <a:ext uri="{FF2B5EF4-FFF2-40B4-BE49-F238E27FC236}">
                      <a16:creationId xmlns:a16="http://schemas.microsoft.com/office/drawing/2014/main" xmlns="" id="{5FC16CD9-695F-4983-B391-0F761A6B79A5}"/>
                    </a:ext>
                  </a:extLst>
                </p:cNvPr>
                <p:cNvSpPr/>
                <p:nvPr/>
              </p:nvSpPr>
              <p:spPr>
                <a:xfrm>
                  <a:off x="7674980" y="2403474"/>
                  <a:ext cx="720222" cy="808304"/>
                </a:xfrm>
                <a:custGeom>
                  <a:avLst/>
                  <a:gdLst>
                    <a:gd name="connsiteX0" fmla="*/ 316070 w 720222"/>
                    <a:gd name="connsiteY0" fmla="*/ 0 h 808304"/>
                    <a:gd name="connsiteX1" fmla="*/ 720222 w 720222"/>
                    <a:gd name="connsiteY1" fmla="*/ 404152 h 808304"/>
                    <a:gd name="connsiteX2" fmla="*/ 316070 w 720222"/>
                    <a:gd name="connsiteY2" fmla="*/ 808304 h 808304"/>
                    <a:gd name="connsiteX3" fmla="*/ 30291 w 720222"/>
                    <a:gd name="connsiteY3" fmla="*/ 689931 h 808304"/>
                    <a:gd name="connsiteX4" fmla="*/ 0 w 720222"/>
                    <a:gd name="connsiteY4" fmla="*/ 653217 h 808304"/>
                    <a:gd name="connsiteX5" fmla="*/ 19059 w 720222"/>
                    <a:gd name="connsiteY5" fmla="*/ 630117 h 808304"/>
                    <a:gd name="connsiteX6" fmla="*/ 88082 w 720222"/>
                    <a:gd name="connsiteY6" fmla="*/ 404152 h 808304"/>
                    <a:gd name="connsiteX7" fmla="*/ 19059 w 720222"/>
                    <a:gd name="connsiteY7" fmla="*/ 178187 h 808304"/>
                    <a:gd name="connsiteX8" fmla="*/ 0 w 720222"/>
                    <a:gd name="connsiteY8" fmla="*/ 155087 h 808304"/>
                    <a:gd name="connsiteX9" fmla="*/ 30291 w 720222"/>
                    <a:gd name="connsiteY9" fmla="*/ 118373 h 808304"/>
                    <a:gd name="connsiteX10" fmla="*/ 316070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316070" y="0"/>
                      </a:moveTo>
                      <a:cubicBezTo>
                        <a:pt x="539277" y="0"/>
                        <a:pt x="720222" y="180945"/>
                        <a:pt x="720222" y="404152"/>
                      </a:cubicBezTo>
                      <a:cubicBezTo>
                        <a:pt x="720222" y="627359"/>
                        <a:pt x="539277" y="808304"/>
                        <a:pt x="316070" y="808304"/>
                      </a:cubicBezTo>
                      <a:cubicBezTo>
                        <a:pt x="204467" y="808304"/>
                        <a:pt x="103429" y="763068"/>
                        <a:pt x="30291" y="689931"/>
                      </a:cubicBezTo>
                      <a:lnTo>
                        <a:pt x="0" y="653217"/>
                      </a:lnTo>
                      <a:lnTo>
                        <a:pt x="19059" y="630117"/>
                      </a:lnTo>
                      <a:cubicBezTo>
                        <a:pt x="62637" y="565614"/>
                        <a:pt x="88082" y="487855"/>
                        <a:pt x="88082" y="404152"/>
                      </a:cubicBezTo>
                      <a:cubicBezTo>
                        <a:pt x="88082" y="320450"/>
                        <a:pt x="62637" y="242690"/>
                        <a:pt x="19059" y="178187"/>
                      </a:cubicBezTo>
                      <a:lnTo>
                        <a:pt x="0" y="155087"/>
                      </a:lnTo>
                      <a:lnTo>
                        <a:pt x="30291" y="118373"/>
                      </a:lnTo>
                      <a:cubicBezTo>
                        <a:pt x="103429" y="45236"/>
                        <a:pt x="204467" y="0"/>
                        <a:pt x="3160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/>
                <a:p>
                  <a:endParaRPr sz="2000"/>
                </a:p>
              </p:txBody>
            </p:sp>
            <p:sp>
              <p:nvSpPr>
                <p:cNvPr id="16" name="íṩlíde">
                  <a:extLst>
                    <a:ext uri="{FF2B5EF4-FFF2-40B4-BE49-F238E27FC236}">
                      <a16:creationId xmlns:a16="http://schemas.microsoft.com/office/drawing/2014/main" xmlns="" id="{FD9B3708-B9D3-4235-B4E4-CDADFCF08B5B}"/>
                    </a:ext>
                  </a:extLst>
                </p:cNvPr>
                <p:cNvSpPr/>
                <p:nvPr/>
              </p:nvSpPr>
              <p:spPr bwMode="auto">
                <a:xfrm>
                  <a:off x="7807983" y="2659449"/>
                  <a:ext cx="366134" cy="296354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2259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4">
            <a:extLst>
              <a:ext uri="{FF2B5EF4-FFF2-40B4-BE49-F238E27FC236}">
                <a16:creationId xmlns:a16="http://schemas.microsoft.com/office/drawing/2014/main" xmlns="" id="{DCF44459-DE23-4DB7-8E35-D95ED67FA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13" name="文本占位符 5">
            <a:extLst>
              <a:ext uri="{FF2B5EF4-FFF2-40B4-BE49-F238E27FC236}">
                <a16:creationId xmlns:a16="http://schemas.microsoft.com/office/drawing/2014/main" xmlns="" id="{FB26B243-958A-4303-A5C0-78AFF6E4F6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B591C08-8835-473B-9FEB-BB8FE6A682BB}"/>
              </a:ext>
            </a:extLst>
          </p:cNvPr>
          <p:cNvSpPr txBox="1"/>
          <p:nvPr/>
        </p:nvSpPr>
        <p:spPr>
          <a:xfrm>
            <a:off x="5413665" y="1764457"/>
            <a:ext cx="1291935" cy="120140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>
                    <a:alpha val="49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1">
                  <a:alpha val="49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43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1287820-6109-44D2-B27C-F7F60D0F4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B4C17CC-FE2D-4961-BC99-4812E2DA6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8A81269-CAC2-4BD9-815B-7E70AC7B3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2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8C5C8F7-8A53-4369-B94F-344A880C8C0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4899" y="1822230"/>
            <a:ext cx="9982202" cy="3295580"/>
            <a:chOff x="1104899" y="1822230"/>
            <a:chExt cx="9982202" cy="3295580"/>
          </a:xfrm>
        </p:grpSpPr>
        <p:sp>
          <p:nvSpPr>
            <p:cNvPr id="6" name="iś1iḍé">
              <a:extLst>
                <a:ext uri="{FF2B5EF4-FFF2-40B4-BE49-F238E27FC236}">
                  <a16:creationId xmlns:a16="http://schemas.microsoft.com/office/drawing/2014/main" xmlns="" id="{8C275A0F-CFF8-4BCB-81A0-6F0FC5322F11}"/>
                </a:ext>
              </a:extLst>
            </p:cNvPr>
            <p:cNvSpPr/>
            <p:nvPr/>
          </p:nvSpPr>
          <p:spPr>
            <a:xfrm>
              <a:off x="1755411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ṩľíḑé">
              <a:extLst>
                <a:ext uri="{FF2B5EF4-FFF2-40B4-BE49-F238E27FC236}">
                  <a16:creationId xmlns:a16="http://schemas.microsoft.com/office/drawing/2014/main" xmlns="" id="{236CBC81-3BBA-4CA6-9C9B-11D45F7AA8C5}"/>
                </a:ext>
              </a:extLst>
            </p:cNvPr>
            <p:cNvSpPr/>
            <p:nvPr/>
          </p:nvSpPr>
          <p:spPr>
            <a:xfrm>
              <a:off x="4327194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$lîdê">
              <a:extLst>
                <a:ext uri="{FF2B5EF4-FFF2-40B4-BE49-F238E27FC236}">
                  <a16:creationId xmlns:a16="http://schemas.microsoft.com/office/drawing/2014/main" xmlns="" id="{E932BE2C-8664-4A4B-BD63-9C7AB1B78E8F}"/>
                </a:ext>
              </a:extLst>
            </p:cNvPr>
            <p:cNvSpPr/>
            <p:nvPr/>
          </p:nvSpPr>
          <p:spPr>
            <a:xfrm>
              <a:off x="6898977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śľiḋé">
              <a:extLst>
                <a:ext uri="{FF2B5EF4-FFF2-40B4-BE49-F238E27FC236}">
                  <a16:creationId xmlns:a16="http://schemas.microsoft.com/office/drawing/2014/main" xmlns="" id="{47FE4349-30E8-46EF-9BA8-05C92DE8281D}"/>
                </a:ext>
              </a:extLst>
            </p:cNvPr>
            <p:cNvSpPr/>
            <p:nvPr/>
          </p:nvSpPr>
          <p:spPr>
            <a:xfrm>
              <a:off x="9470759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ṥļïḍê">
              <a:extLst>
                <a:ext uri="{FF2B5EF4-FFF2-40B4-BE49-F238E27FC236}">
                  <a16:creationId xmlns:a16="http://schemas.microsoft.com/office/drawing/2014/main" xmlns="" id="{B828A2F2-CE77-4FA5-B762-161ED5BB758E}"/>
                </a:ext>
              </a:extLst>
            </p:cNvPr>
            <p:cNvSpPr/>
            <p:nvPr/>
          </p:nvSpPr>
          <p:spPr>
            <a:xfrm rot="16200000">
              <a:off x="5787871" y="-1186997"/>
              <a:ext cx="603786" cy="7702876"/>
            </a:xfrm>
            <a:prstGeom prst="rightBracket">
              <a:avLst>
                <a:gd name="adj" fmla="val 125234"/>
              </a:avLst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ṥliḋè">
              <a:extLst>
                <a:ext uri="{FF2B5EF4-FFF2-40B4-BE49-F238E27FC236}">
                  <a16:creationId xmlns:a16="http://schemas.microsoft.com/office/drawing/2014/main" xmlns="" id="{922935E4-120C-44FA-AFF9-195B07A3B3FE}"/>
                </a:ext>
              </a:extLst>
            </p:cNvPr>
            <p:cNvSpPr/>
            <p:nvPr/>
          </p:nvSpPr>
          <p:spPr>
            <a:xfrm rot="16200000">
              <a:off x="5794672" y="1377514"/>
              <a:ext cx="603786" cy="2573854"/>
            </a:xfrm>
            <a:prstGeom prst="rightBracket">
              <a:avLst>
                <a:gd name="adj" fmla="val 125234"/>
              </a:avLst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ṡḻîḍé">
              <a:extLst>
                <a:ext uri="{FF2B5EF4-FFF2-40B4-BE49-F238E27FC236}">
                  <a16:creationId xmlns:a16="http://schemas.microsoft.com/office/drawing/2014/main" xmlns="" id="{E2CC4530-4D79-4D6F-85BF-659E36994CE4}"/>
                </a:ext>
              </a:extLst>
            </p:cNvPr>
            <p:cNvSpPr/>
            <p:nvPr/>
          </p:nvSpPr>
          <p:spPr bwMode="auto">
            <a:xfrm>
              <a:off x="1969753" y="3201106"/>
              <a:ext cx="537145" cy="45392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ṣ1îdê">
              <a:extLst>
                <a:ext uri="{FF2B5EF4-FFF2-40B4-BE49-F238E27FC236}">
                  <a16:creationId xmlns:a16="http://schemas.microsoft.com/office/drawing/2014/main" xmlns="" id="{BD738EA2-A0F6-4495-9139-48BD744B184F}"/>
                </a:ext>
              </a:extLst>
            </p:cNvPr>
            <p:cNvSpPr/>
            <p:nvPr/>
          </p:nvSpPr>
          <p:spPr bwMode="auto">
            <a:xfrm>
              <a:off x="9667348" y="3186102"/>
              <a:ext cx="572652" cy="483933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ṧļíďè">
              <a:extLst>
                <a:ext uri="{FF2B5EF4-FFF2-40B4-BE49-F238E27FC236}">
                  <a16:creationId xmlns:a16="http://schemas.microsoft.com/office/drawing/2014/main" xmlns="" id="{26BE9371-C4D4-49B2-9ACF-BDD8A57F6CAE}"/>
                </a:ext>
              </a:extLst>
            </p:cNvPr>
            <p:cNvSpPr/>
            <p:nvPr/>
          </p:nvSpPr>
          <p:spPr bwMode="auto">
            <a:xfrm>
              <a:off x="4528708" y="3201254"/>
              <a:ext cx="561860" cy="47481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ş1íḑê">
              <a:extLst>
                <a:ext uri="{FF2B5EF4-FFF2-40B4-BE49-F238E27FC236}">
                  <a16:creationId xmlns:a16="http://schemas.microsoft.com/office/drawing/2014/main" xmlns="" id="{A1234242-F4A4-4496-BCDF-5656873B63FF}"/>
                </a:ext>
              </a:extLst>
            </p:cNvPr>
            <p:cNvSpPr/>
            <p:nvPr/>
          </p:nvSpPr>
          <p:spPr bwMode="auto">
            <a:xfrm>
              <a:off x="7148341" y="3223955"/>
              <a:ext cx="483069" cy="40822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iś1îḋê">
              <a:extLst>
                <a:ext uri="{FF2B5EF4-FFF2-40B4-BE49-F238E27FC236}">
                  <a16:creationId xmlns:a16="http://schemas.microsoft.com/office/drawing/2014/main" xmlns="" id="{599701F3-7C21-4EBF-93C2-62DEF5B94ACE}"/>
                </a:ext>
              </a:extLst>
            </p:cNvPr>
            <p:cNvSpPr txBox="1"/>
            <p:nvPr/>
          </p:nvSpPr>
          <p:spPr>
            <a:xfrm>
              <a:off x="1104900" y="4446552"/>
              <a:ext cx="2266851" cy="671258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íṡḻîḍé">
              <a:extLst>
                <a:ext uri="{FF2B5EF4-FFF2-40B4-BE49-F238E27FC236}">
                  <a16:creationId xmlns:a16="http://schemas.microsoft.com/office/drawing/2014/main" xmlns="" id="{EED9B4A3-6339-49EB-ADB2-B83CE0252FD2}"/>
                </a:ext>
              </a:extLst>
            </p:cNvPr>
            <p:cNvSpPr/>
            <p:nvPr/>
          </p:nvSpPr>
          <p:spPr>
            <a:xfrm>
              <a:off x="1104899" y="4051300"/>
              <a:ext cx="2266852" cy="41733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8" name="ïṧḻïḓé">
              <a:extLst>
                <a:ext uri="{FF2B5EF4-FFF2-40B4-BE49-F238E27FC236}">
                  <a16:creationId xmlns:a16="http://schemas.microsoft.com/office/drawing/2014/main" xmlns="" id="{27429508-D06F-4252-BF4F-C757A9502611}"/>
                </a:ext>
              </a:extLst>
            </p:cNvPr>
            <p:cNvSpPr txBox="1"/>
            <p:nvPr/>
          </p:nvSpPr>
          <p:spPr>
            <a:xfrm>
              <a:off x="3676214" y="4446552"/>
              <a:ext cx="2266851" cy="671258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îšļîḍé">
              <a:extLst>
                <a:ext uri="{FF2B5EF4-FFF2-40B4-BE49-F238E27FC236}">
                  <a16:creationId xmlns:a16="http://schemas.microsoft.com/office/drawing/2014/main" xmlns="" id="{5E8F7A39-D812-4157-B330-B5C954745CD1}"/>
                </a:ext>
              </a:extLst>
            </p:cNvPr>
            <p:cNvSpPr/>
            <p:nvPr/>
          </p:nvSpPr>
          <p:spPr>
            <a:xfrm>
              <a:off x="3676213" y="4051300"/>
              <a:ext cx="2266852" cy="41733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0" name="íšļïḑè">
              <a:extLst>
                <a:ext uri="{FF2B5EF4-FFF2-40B4-BE49-F238E27FC236}">
                  <a16:creationId xmlns:a16="http://schemas.microsoft.com/office/drawing/2014/main" xmlns="" id="{B52E1EB8-ED47-452E-AE05-EFB0204D33E8}"/>
                </a:ext>
              </a:extLst>
            </p:cNvPr>
            <p:cNvSpPr txBox="1"/>
            <p:nvPr/>
          </p:nvSpPr>
          <p:spPr>
            <a:xfrm>
              <a:off x="6256451" y="4446552"/>
              <a:ext cx="2266851" cy="671258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íŝḷiḑe">
              <a:extLst>
                <a:ext uri="{FF2B5EF4-FFF2-40B4-BE49-F238E27FC236}">
                  <a16:creationId xmlns:a16="http://schemas.microsoft.com/office/drawing/2014/main" xmlns="" id="{71595F20-5653-42D0-882E-1B3214FD2EDC}"/>
                </a:ext>
              </a:extLst>
            </p:cNvPr>
            <p:cNvSpPr/>
            <p:nvPr/>
          </p:nvSpPr>
          <p:spPr>
            <a:xfrm>
              <a:off x="6256450" y="4051300"/>
              <a:ext cx="2266852" cy="41733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2" name="íşľiḍé">
              <a:extLst>
                <a:ext uri="{FF2B5EF4-FFF2-40B4-BE49-F238E27FC236}">
                  <a16:creationId xmlns:a16="http://schemas.microsoft.com/office/drawing/2014/main" xmlns="" id="{4C7C3FBA-1E4C-4685-B91D-825F14D57946}"/>
                </a:ext>
              </a:extLst>
            </p:cNvPr>
            <p:cNvSpPr txBox="1"/>
            <p:nvPr/>
          </p:nvSpPr>
          <p:spPr>
            <a:xfrm>
              <a:off x="8820250" y="4446552"/>
              <a:ext cx="2266851" cy="671258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ïšľïḑe">
              <a:extLst>
                <a:ext uri="{FF2B5EF4-FFF2-40B4-BE49-F238E27FC236}">
                  <a16:creationId xmlns:a16="http://schemas.microsoft.com/office/drawing/2014/main" xmlns="" id="{0D5D82E5-491C-492C-AF6D-3F1D9A434435}"/>
                </a:ext>
              </a:extLst>
            </p:cNvPr>
            <p:cNvSpPr/>
            <p:nvPr/>
          </p:nvSpPr>
          <p:spPr>
            <a:xfrm>
              <a:off x="8820249" y="4051300"/>
              <a:ext cx="2266852" cy="41733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4" name="íṣlíḓé">
              <a:extLst>
                <a:ext uri="{FF2B5EF4-FFF2-40B4-BE49-F238E27FC236}">
                  <a16:creationId xmlns:a16="http://schemas.microsoft.com/office/drawing/2014/main" xmlns="" id="{52F7D6EA-A4C1-49A6-B3B1-1B157F2F0E18}"/>
                </a:ext>
              </a:extLst>
            </p:cNvPr>
            <p:cNvSpPr/>
            <p:nvPr/>
          </p:nvSpPr>
          <p:spPr>
            <a:xfrm>
              <a:off x="4820700" y="1822230"/>
              <a:ext cx="2555309" cy="779443"/>
            </a:xfrm>
            <a:prstGeom prst="roundRect">
              <a:avLst>
                <a:gd name="adj" fmla="val 24861"/>
              </a:avLst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070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20478E-692E-4160-B904-3A95CD2F2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4524C18-4FB6-4225-88FF-903715002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5DB2D7B-76AF-4ACD-AA50-44AD1D904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042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A316AA2-DE77-4DF5-8957-C859C2FCB2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93043"/>
            <a:ext cx="12172950" cy="4910650"/>
            <a:chOff x="0" y="1193043"/>
            <a:chExt cx="12172950" cy="491065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52EABF0-9090-4138-BBD3-6C9A3E75200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267743"/>
              <a:ext cx="2794002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8EA8940-3004-42CD-997C-AB5B14879ADC}"/>
                </a:ext>
              </a:extLst>
            </p:cNvPr>
            <p:cNvCxnSpPr>
              <a:cxnSpLocks/>
            </p:cNvCxnSpPr>
            <p:nvPr/>
          </p:nvCxnSpPr>
          <p:spPr>
            <a:xfrm>
              <a:off x="5387725" y="4104846"/>
              <a:ext cx="1990782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DFEBA4F4-92BA-4879-9169-CDFE387364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4969" y="4104846"/>
              <a:ext cx="313719" cy="602096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61FA95C-E769-456A-84EF-6A185F167532}"/>
                </a:ext>
              </a:extLst>
            </p:cNvPr>
            <p:cNvCxnSpPr>
              <a:cxnSpLocks/>
            </p:cNvCxnSpPr>
            <p:nvPr/>
          </p:nvCxnSpPr>
          <p:spPr>
            <a:xfrm>
              <a:off x="3091379" y="4703757"/>
              <a:ext cx="1993590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3FBD888-876B-45B8-BD53-29D16858607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91430" y="4703757"/>
              <a:ext cx="313719" cy="602096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889355D-5A24-4762-8EAA-1820BBEACDBD}"/>
                </a:ext>
              </a:extLst>
            </p:cNvPr>
            <p:cNvCxnSpPr>
              <a:cxnSpLocks/>
            </p:cNvCxnSpPr>
            <p:nvPr/>
          </p:nvCxnSpPr>
          <p:spPr>
            <a:xfrm>
              <a:off x="7662843" y="3526559"/>
              <a:ext cx="4510107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7B6DC33-F1AA-4238-84FA-512518AFFA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60088" y="3526559"/>
              <a:ext cx="313719" cy="602096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ṥḻïḍe">
              <a:extLst>
                <a:ext uri="{FF2B5EF4-FFF2-40B4-BE49-F238E27FC236}">
                  <a16:creationId xmlns:a16="http://schemas.microsoft.com/office/drawing/2014/main" xmlns="" id="{BAB3331D-9D94-4C3A-8E69-9AA60CDAD4EA}"/>
                </a:ext>
              </a:extLst>
            </p:cNvPr>
            <p:cNvSpPr/>
            <p:nvPr/>
          </p:nvSpPr>
          <p:spPr>
            <a:xfrm>
              <a:off x="9701538" y="3432195"/>
              <a:ext cx="135878" cy="1358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2D837D1-2A05-4B49-8427-FE4ECCBC936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84135" y="4059654"/>
              <a:ext cx="684666" cy="15664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Sļiḓé">
              <a:extLst>
                <a:ext uri="{FF2B5EF4-FFF2-40B4-BE49-F238E27FC236}">
                  <a16:creationId xmlns:a16="http://schemas.microsoft.com/office/drawing/2014/main" xmlns="" id="{919866A4-0A93-4815-B0EE-70D4E937C3DB}"/>
                </a:ext>
              </a:extLst>
            </p:cNvPr>
            <p:cNvSpPr/>
            <p:nvPr/>
          </p:nvSpPr>
          <p:spPr>
            <a:xfrm>
              <a:off x="2724250" y="5188598"/>
              <a:ext cx="135878" cy="1358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îṧļide">
              <a:extLst>
                <a:ext uri="{FF2B5EF4-FFF2-40B4-BE49-F238E27FC236}">
                  <a16:creationId xmlns:a16="http://schemas.microsoft.com/office/drawing/2014/main" xmlns="" id="{0C93E073-7AD4-4388-BB73-747F0CFDB31D}"/>
                </a:ext>
              </a:extLst>
            </p:cNvPr>
            <p:cNvSpPr/>
            <p:nvPr/>
          </p:nvSpPr>
          <p:spPr>
            <a:xfrm>
              <a:off x="1979557" y="3805381"/>
              <a:ext cx="755703" cy="75570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8C79500B-033D-4AA9-94F3-60EB92ABB523}"/>
                </a:ext>
              </a:extLst>
            </p:cNvPr>
            <p:cNvCxnSpPr>
              <a:cxnSpLocks/>
            </p:cNvCxnSpPr>
            <p:nvPr/>
          </p:nvCxnSpPr>
          <p:spPr>
            <a:xfrm rot="10904570" flipH="1" flipV="1">
              <a:off x="4872565" y="4241690"/>
              <a:ext cx="684666" cy="15664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Sļîde">
              <a:extLst>
                <a:ext uri="{FF2B5EF4-FFF2-40B4-BE49-F238E27FC236}">
                  <a16:creationId xmlns:a16="http://schemas.microsoft.com/office/drawing/2014/main" xmlns="" id="{6DE40E4B-5681-440A-B136-006167FD2323}"/>
                </a:ext>
              </a:extLst>
            </p:cNvPr>
            <p:cNvSpPr/>
            <p:nvPr/>
          </p:nvSpPr>
          <p:spPr>
            <a:xfrm rot="171317">
              <a:off x="5002577" y="4606170"/>
              <a:ext cx="135878" cy="1358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isḻiďê">
              <a:extLst>
                <a:ext uri="{FF2B5EF4-FFF2-40B4-BE49-F238E27FC236}">
                  <a16:creationId xmlns:a16="http://schemas.microsoft.com/office/drawing/2014/main" xmlns="" id="{79C91F5F-A2FA-478F-B8A6-A8C92A5895F8}"/>
                </a:ext>
              </a:extLst>
            </p:cNvPr>
            <p:cNvSpPr/>
            <p:nvPr/>
          </p:nvSpPr>
          <p:spPr>
            <a:xfrm rot="10695430" flipV="1">
              <a:off x="5085920" y="5314589"/>
              <a:ext cx="755703" cy="75570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E6BD147C-AF2F-4520-BC64-E42E7B18FCF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866743" y="2923086"/>
              <a:ext cx="684666" cy="15664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ïṡliďê">
              <a:extLst>
                <a:ext uri="{FF2B5EF4-FFF2-40B4-BE49-F238E27FC236}">
                  <a16:creationId xmlns:a16="http://schemas.microsoft.com/office/drawing/2014/main" xmlns="" id="{9C3BEA20-743C-4662-A2BC-CFBEA6784790}"/>
                </a:ext>
              </a:extLst>
            </p:cNvPr>
            <p:cNvSpPr/>
            <p:nvPr/>
          </p:nvSpPr>
          <p:spPr>
            <a:xfrm rot="183234">
              <a:off x="7288102" y="4036073"/>
              <a:ext cx="135878" cy="1358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í$1iḑé">
              <a:extLst>
                <a:ext uri="{FF2B5EF4-FFF2-40B4-BE49-F238E27FC236}">
                  <a16:creationId xmlns:a16="http://schemas.microsoft.com/office/drawing/2014/main" xmlns="" id="{2FA4964E-8B1F-49BC-993E-FC6779CB5E0C}"/>
                </a:ext>
              </a:extLst>
            </p:cNvPr>
            <p:cNvSpPr/>
            <p:nvPr/>
          </p:nvSpPr>
          <p:spPr>
            <a:xfrm>
              <a:off x="6562165" y="2668813"/>
              <a:ext cx="755703" cy="75570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işḻîḍé">
              <a:extLst>
                <a:ext uri="{FF2B5EF4-FFF2-40B4-BE49-F238E27FC236}">
                  <a16:creationId xmlns:a16="http://schemas.microsoft.com/office/drawing/2014/main" xmlns="" id="{604BC136-AB85-4EE4-8BEB-47F4938D5325}"/>
                </a:ext>
              </a:extLst>
            </p:cNvPr>
            <p:cNvSpPr/>
            <p:nvPr/>
          </p:nvSpPr>
          <p:spPr bwMode="auto">
            <a:xfrm>
              <a:off x="10121220" y="2353173"/>
              <a:ext cx="1044321" cy="1139825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1351"/>
            </a:p>
          </p:txBody>
        </p:sp>
        <p:grpSp>
          <p:nvGrpSpPr>
            <p:cNvPr id="24" name="íṩľíḋe">
              <a:extLst>
                <a:ext uri="{FF2B5EF4-FFF2-40B4-BE49-F238E27FC236}">
                  <a16:creationId xmlns:a16="http://schemas.microsoft.com/office/drawing/2014/main" xmlns="" id="{28DFFA11-66D0-43B2-B019-56E202417AEA}"/>
                </a:ext>
              </a:extLst>
            </p:cNvPr>
            <p:cNvGrpSpPr/>
            <p:nvPr/>
          </p:nvGrpSpPr>
          <p:grpSpPr>
            <a:xfrm>
              <a:off x="660400" y="1193043"/>
              <a:ext cx="4377087" cy="1899399"/>
              <a:chOff x="660400" y="1193043"/>
              <a:chExt cx="4377087" cy="1899399"/>
            </a:xfrm>
          </p:grpSpPr>
          <p:sp>
            <p:nvSpPr>
              <p:cNvPr id="38" name="íSļïḓè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60400" y="1634848"/>
                <a:ext cx="4377087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9" name="ïṣľîḓè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60400" y="1193043"/>
                <a:ext cx="437708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5" name="i$1ïḋè">
              <a:extLst>
                <a:ext uri="{FF2B5EF4-FFF2-40B4-BE49-F238E27FC236}">
                  <a16:creationId xmlns:a16="http://schemas.microsoft.com/office/drawing/2014/main" xmlns="" id="{BC7F0EF1-4F16-479A-B033-CBAADB2D4C2A}"/>
                </a:ext>
              </a:extLst>
            </p:cNvPr>
            <p:cNvSpPr/>
            <p:nvPr/>
          </p:nvSpPr>
          <p:spPr>
            <a:xfrm>
              <a:off x="2133541" y="3956901"/>
              <a:ext cx="447734" cy="452662"/>
            </a:xfrm>
            <a:custGeom>
              <a:avLst/>
              <a:gdLst>
                <a:gd name="connsiteX0" fmla="*/ 32552 w 571147"/>
                <a:gd name="connsiteY0" fmla="*/ 406999 h 577432"/>
                <a:gd name="connsiteX1" fmla="*/ 111849 w 571147"/>
                <a:gd name="connsiteY1" fmla="*/ 406999 h 577432"/>
                <a:gd name="connsiteX2" fmla="*/ 137666 w 571147"/>
                <a:gd name="connsiteY2" fmla="*/ 432794 h 577432"/>
                <a:gd name="connsiteX3" fmla="*/ 137666 w 571147"/>
                <a:gd name="connsiteY3" fmla="*/ 550715 h 577432"/>
                <a:gd name="connsiteX4" fmla="*/ 111849 w 571147"/>
                <a:gd name="connsiteY4" fmla="*/ 577432 h 577432"/>
                <a:gd name="connsiteX5" fmla="*/ 32552 w 571147"/>
                <a:gd name="connsiteY5" fmla="*/ 577432 h 577432"/>
                <a:gd name="connsiteX6" fmla="*/ 6734 w 571147"/>
                <a:gd name="connsiteY6" fmla="*/ 550715 h 577432"/>
                <a:gd name="connsiteX7" fmla="*/ 6734 w 571147"/>
                <a:gd name="connsiteY7" fmla="*/ 432794 h 577432"/>
                <a:gd name="connsiteX8" fmla="*/ 32552 w 571147"/>
                <a:gd name="connsiteY8" fmla="*/ 406999 h 577432"/>
                <a:gd name="connsiteX9" fmla="*/ 236302 w 571147"/>
                <a:gd name="connsiteY9" fmla="*/ 314976 h 577432"/>
                <a:gd name="connsiteX10" fmla="*/ 315688 w 571147"/>
                <a:gd name="connsiteY10" fmla="*/ 314976 h 577432"/>
                <a:gd name="connsiteX11" fmla="*/ 341535 w 571147"/>
                <a:gd name="connsiteY11" fmla="*/ 340761 h 577432"/>
                <a:gd name="connsiteX12" fmla="*/ 341535 w 571147"/>
                <a:gd name="connsiteY12" fmla="*/ 550726 h 577432"/>
                <a:gd name="connsiteX13" fmla="*/ 315688 w 571147"/>
                <a:gd name="connsiteY13" fmla="*/ 577432 h 577432"/>
                <a:gd name="connsiteX14" fmla="*/ 236302 w 571147"/>
                <a:gd name="connsiteY14" fmla="*/ 577432 h 577432"/>
                <a:gd name="connsiteX15" fmla="*/ 210455 w 571147"/>
                <a:gd name="connsiteY15" fmla="*/ 550726 h 577432"/>
                <a:gd name="connsiteX16" fmla="*/ 210455 w 571147"/>
                <a:gd name="connsiteY16" fmla="*/ 340761 h 577432"/>
                <a:gd name="connsiteX17" fmla="*/ 236302 w 571147"/>
                <a:gd name="connsiteY17" fmla="*/ 314976 h 577432"/>
                <a:gd name="connsiteX18" fmla="*/ 440171 w 571147"/>
                <a:gd name="connsiteY18" fmla="*/ 209935 h 577432"/>
                <a:gd name="connsiteX19" fmla="*/ 518634 w 571147"/>
                <a:gd name="connsiteY19" fmla="*/ 209935 h 577432"/>
                <a:gd name="connsiteX20" fmla="*/ 545404 w 571147"/>
                <a:gd name="connsiteY20" fmla="*/ 235724 h 577432"/>
                <a:gd name="connsiteX21" fmla="*/ 545404 w 571147"/>
                <a:gd name="connsiteY21" fmla="*/ 550722 h 577432"/>
                <a:gd name="connsiteX22" fmla="*/ 518634 w 571147"/>
                <a:gd name="connsiteY22" fmla="*/ 577432 h 577432"/>
                <a:gd name="connsiteX23" fmla="*/ 440171 w 571147"/>
                <a:gd name="connsiteY23" fmla="*/ 577432 h 577432"/>
                <a:gd name="connsiteX24" fmla="*/ 414324 w 571147"/>
                <a:gd name="connsiteY24" fmla="*/ 550722 h 577432"/>
                <a:gd name="connsiteX25" fmla="*/ 414324 w 571147"/>
                <a:gd name="connsiteY25" fmla="*/ 235724 h 577432"/>
                <a:gd name="connsiteX26" fmla="*/ 440171 w 571147"/>
                <a:gd name="connsiteY26" fmla="*/ 209935 h 577432"/>
                <a:gd name="connsiteX27" fmla="*/ 296320 w 571147"/>
                <a:gd name="connsiteY27" fmla="*/ 121530 h 577432"/>
                <a:gd name="connsiteX28" fmla="*/ 361828 w 571147"/>
                <a:gd name="connsiteY28" fmla="*/ 134423 h 577432"/>
                <a:gd name="connsiteX29" fmla="*/ 370132 w 571147"/>
                <a:gd name="connsiteY29" fmla="*/ 141791 h 577432"/>
                <a:gd name="connsiteX30" fmla="*/ 371055 w 571147"/>
                <a:gd name="connsiteY30" fmla="*/ 152843 h 577432"/>
                <a:gd name="connsiteX31" fmla="*/ 346143 w 571147"/>
                <a:gd name="connsiteY31" fmla="*/ 213626 h 577432"/>
                <a:gd name="connsiteX32" fmla="*/ 334149 w 571147"/>
                <a:gd name="connsiteY32" fmla="*/ 221915 h 577432"/>
                <a:gd name="connsiteX33" fmla="*/ 333226 w 571147"/>
                <a:gd name="connsiteY33" fmla="*/ 221915 h 577432"/>
                <a:gd name="connsiteX34" fmla="*/ 322154 w 571147"/>
                <a:gd name="connsiteY34" fmla="*/ 215468 h 577432"/>
                <a:gd name="connsiteX35" fmla="*/ 308314 w 571147"/>
                <a:gd name="connsiteY35" fmla="*/ 190602 h 577432"/>
                <a:gd name="connsiteX36" fmla="*/ 19522 w 571147"/>
                <a:gd name="connsiteY36" fmla="*/ 339798 h 577432"/>
                <a:gd name="connsiteX37" fmla="*/ 13064 w 571147"/>
                <a:gd name="connsiteY37" fmla="*/ 340719 h 577432"/>
                <a:gd name="connsiteX38" fmla="*/ 1069 w 571147"/>
                <a:gd name="connsiteY38" fmla="*/ 334272 h 577432"/>
                <a:gd name="connsiteX39" fmla="*/ 7528 w 571147"/>
                <a:gd name="connsiteY39" fmla="*/ 315853 h 577432"/>
                <a:gd name="connsiteX40" fmla="*/ 296320 w 571147"/>
                <a:gd name="connsiteY40" fmla="*/ 167578 h 577432"/>
                <a:gd name="connsiteX41" fmla="*/ 281557 w 571147"/>
                <a:gd name="connsiteY41" fmla="*/ 139949 h 577432"/>
                <a:gd name="connsiteX42" fmla="*/ 283402 w 571147"/>
                <a:gd name="connsiteY42" fmla="*/ 126135 h 577432"/>
                <a:gd name="connsiteX43" fmla="*/ 296320 w 571147"/>
                <a:gd name="connsiteY43" fmla="*/ 121530 h 577432"/>
                <a:gd name="connsiteX44" fmla="*/ 484451 w 571147"/>
                <a:gd name="connsiteY44" fmla="*/ 100307 h 577432"/>
                <a:gd name="connsiteX45" fmla="*/ 502944 w 571147"/>
                <a:gd name="connsiteY45" fmla="*/ 115101 h 577432"/>
                <a:gd name="connsiteX46" fmla="*/ 484451 w 571147"/>
                <a:gd name="connsiteY46" fmla="*/ 129896 h 577432"/>
                <a:gd name="connsiteX47" fmla="*/ 475278 w 571147"/>
                <a:gd name="connsiteY47" fmla="*/ 51633 h 577432"/>
                <a:gd name="connsiteX48" fmla="*/ 475278 w 571147"/>
                <a:gd name="connsiteY48" fmla="*/ 78263 h 577432"/>
                <a:gd name="connsiteX49" fmla="*/ 458708 w 571147"/>
                <a:gd name="connsiteY49" fmla="*/ 64489 h 577432"/>
                <a:gd name="connsiteX50" fmla="*/ 475278 w 571147"/>
                <a:gd name="connsiteY50" fmla="*/ 51633 h 577432"/>
                <a:gd name="connsiteX51" fmla="*/ 479865 w 571147"/>
                <a:gd name="connsiteY51" fmla="*/ 23014 h 577432"/>
                <a:gd name="connsiteX52" fmla="*/ 475254 w 571147"/>
                <a:gd name="connsiteY52" fmla="*/ 27617 h 577432"/>
                <a:gd name="connsiteX53" fmla="*/ 475254 w 571147"/>
                <a:gd name="connsiteY53" fmla="*/ 35901 h 577432"/>
                <a:gd name="connsiteX54" fmla="*/ 439295 w 571147"/>
                <a:gd name="connsiteY54" fmla="*/ 67200 h 577432"/>
                <a:gd name="connsiteX55" fmla="*/ 475254 w 571147"/>
                <a:gd name="connsiteY55" fmla="*/ 98499 h 577432"/>
                <a:gd name="connsiteX56" fmla="*/ 475254 w 571147"/>
                <a:gd name="connsiteY56" fmla="*/ 129798 h 577432"/>
                <a:gd name="connsiteX57" fmla="*/ 446671 w 571147"/>
                <a:gd name="connsiteY57" fmla="*/ 107704 h 577432"/>
                <a:gd name="connsiteX58" fmla="*/ 437451 w 571147"/>
                <a:gd name="connsiteY58" fmla="*/ 117830 h 577432"/>
                <a:gd name="connsiteX59" fmla="*/ 475254 w 571147"/>
                <a:gd name="connsiteY59" fmla="*/ 145447 h 577432"/>
                <a:gd name="connsiteX60" fmla="*/ 475254 w 571147"/>
                <a:gd name="connsiteY60" fmla="*/ 154652 h 577432"/>
                <a:gd name="connsiteX61" fmla="*/ 479865 w 571147"/>
                <a:gd name="connsiteY61" fmla="*/ 159255 h 577432"/>
                <a:gd name="connsiteX62" fmla="*/ 484475 w 571147"/>
                <a:gd name="connsiteY62" fmla="*/ 154652 h 577432"/>
                <a:gd name="connsiteX63" fmla="*/ 484475 w 571147"/>
                <a:gd name="connsiteY63" fmla="*/ 145447 h 577432"/>
                <a:gd name="connsiteX64" fmla="*/ 522279 w 571147"/>
                <a:gd name="connsiteY64" fmla="*/ 113228 h 577432"/>
                <a:gd name="connsiteX65" fmla="*/ 484475 w 571147"/>
                <a:gd name="connsiteY65" fmla="*/ 80088 h 577432"/>
                <a:gd name="connsiteX66" fmla="*/ 484475 w 571147"/>
                <a:gd name="connsiteY66" fmla="*/ 51551 h 577432"/>
                <a:gd name="connsiteX67" fmla="*/ 511214 w 571147"/>
                <a:gd name="connsiteY67" fmla="*/ 68121 h 577432"/>
                <a:gd name="connsiteX68" fmla="*/ 520435 w 571147"/>
                <a:gd name="connsiteY68" fmla="*/ 58915 h 577432"/>
                <a:gd name="connsiteX69" fmla="*/ 484475 w 571147"/>
                <a:gd name="connsiteY69" fmla="*/ 35901 h 577432"/>
                <a:gd name="connsiteX70" fmla="*/ 484475 w 571147"/>
                <a:gd name="connsiteY70" fmla="*/ 27617 h 577432"/>
                <a:gd name="connsiteX71" fmla="*/ 479865 w 571147"/>
                <a:gd name="connsiteY71" fmla="*/ 23014 h 577432"/>
                <a:gd name="connsiteX72" fmla="*/ 479865 w 571147"/>
                <a:gd name="connsiteY72" fmla="*/ 0 h 577432"/>
                <a:gd name="connsiteX73" fmla="*/ 571147 w 571147"/>
                <a:gd name="connsiteY73" fmla="*/ 91135 h 577432"/>
                <a:gd name="connsiteX74" fmla="*/ 479865 w 571147"/>
                <a:gd name="connsiteY74" fmla="*/ 182269 h 577432"/>
                <a:gd name="connsiteX75" fmla="*/ 388582 w 571147"/>
                <a:gd name="connsiteY75" fmla="*/ 91135 h 577432"/>
                <a:gd name="connsiteX76" fmla="*/ 479865 w 571147"/>
                <a:gd name="connsiteY76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571147" h="577432">
                  <a:moveTo>
                    <a:pt x="32552" y="406999"/>
                  </a:moveTo>
                  <a:lnTo>
                    <a:pt x="111849" y="406999"/>
                  </a:lnTo>
                  <a:cubicBezTo>
                    <a:pt x="125679" y="406999"/>
                    <a:pt x="137666" y="418054"/>
                    <a:pt x="137666" y="432794"/>
                  </a:cubicBezTo>
                  <a:lnTo>
                    <a:pt x="137666" y="550715"/>
                  </a:lnTo>
                  <a:cubicBezTo>
                    <a:pt x="137666" y="565456"/>
                    <a:pt x="125679" y="577432"/>
                    <a:pt x="111849" y="577432"/>
                  </a:cubicBezTo>
                  <a:lnTo>
                    <a:pt x="32552" y="577432"/>
                  </a:lnTo>
                  <a:cubicBezTo>
                    <a:pt x="18721" y="577432"/>
                    <a:pt x="6734" y="565456"/>
                    <a:pt x="6734" y="550715"/>
                  </a:cubicBezTo>
                  <a:lnTo>
                    <a:pt x="6734" y="432794"/>
                  </a:lnTo>
                  <a:cubicBezTo>
                    <a:pt x="6734" y="418054"/>
                    <a:pt x="18721" y="406999"/>
                    <a:pt x="32552" y="406999"/>
                  </a:cubicBezTo>
                  <a:close/>
                  <a:moveTo>
                    <a:pt x="236302" y="314976"/>
                  </a:moveTo>
                  <a:lnTo>
                    <a:pt x="315688" y="314976"/>
                  </a:lnTo>
                  <a:cubicBezTo>
                    <a:pt x="329535" y="314976"/>
                    <a:pt x="341535" y="326948"/>
                    <a:pt x="341535" y="340761"/>
                  </a:cubicBezTo>
                  <a:lnTo>
                    <a:pt x="341535" y="550726"/>
                  </a:lnTo>
                  <a:cubicBezTo>
                    <a:pt x="341535" y="565460"/>
                    <a:pt x="329535" y="577432"/>
                    <a:pt x="315688" y="577432"/>
                  </a:cubicBezTo>
                  <a:lnTo>
                    <a:pt x="236302" y="577432"/>
                  </a:lnTo>
                  <a:cubicBezTo>
                    <a:pt x="221532" y="577432"/>
                    <a:pt x="210455" y="565460"/>
                    <a:pt x="210455" y="550726"/>
                  </a:cubicBezTo>
                  <a:lnTo>
                    <a:pt x="210455" y="340761"/>
                  </a:lnTo>
                  <a:cubicBezTo>
                    <a:pt x="210455" y="326948"/>
                    <a:pt x="221532" y="314976"/>
                    <a:pt x="236302" y="314976"/>
                  </a:cubicBezTo>
                  <a:close/>
                  <a:moveTo>
                    <a:pt x="440171" y="209935"/>
                  </a:moveTo>
                  <a:lnTo>
                    <a:pt x="518634" y="209935"/>
                  </a:lnTo>
                  <a:cubicBezTo>
                    <a:pt x="533404" y="209935"/>
                    <a:pt x="545404" y="221909"/>
                    <a:pt x="545404" y="235724"/>
                  </a:cubicBezTo>
                  <a:lnTo>
                    <a:pt x="545404" y="550722"/>
                  </a:lnTo>
                  <a:cubicBezTo>
                    <a:pt x="545404" y="565458"/>
                    <a:pt x="533404" y="577432"/>
                    <a:pt x="518634" y="577432"/>
                  </a:cubicBezTo>
                  <a:lnTo>
                    <a:pt x="440171" y="577432"/>
                  </a:lnTo>
                  <a:cubicBezTo>
                    <a:pt x="425401" y="577432"/>
                    <a:pt x="414324" y="565458"/>
                    <a:pt x="414324" y="550722"/>
                  </a:cubicBezTo>
                  <a:lnTo>
                    <a:pt x="414324" y="235724"/>
                  </a:lnTo>
                  <a:cubicBezTo>
                    <a:pt x="414324" y="221909"/>
                    <a:pt x="425401" y="209935"/>
                    <a:pt x="440171" y="209935"/>
                  </a:cubicBezTo>
                  <a:close/>
                  <a:moveTo>
                    <a:pt x="296320" y="121530"/>
                  </a:moveTo>
                  <a:lnTo>
                    <a:pt x="361828" y="134423"/>
                  </a:lnTo>
                  <a:cubicBezTo>
                    <a:pt x="365519" y="135344"/>
                    <a:pt x="368287" y="138107"/>
                    <a:pt x="370132" y="141791"/>
                  </a:cubicBezTo>
                  <a:cubicBezTo>
                    <a:pt x="371977" y="144554"/>
                    <a:pt x="372900" y="149159"/>
                    <a:pt x="371055" y="152843"/>
                  </a:cubicBezTo>
                  <a:lnTo>
                    <a:pt x="346143" y="213626"/>
                  </a:lnTo>
                  <a:cubicBezTo>
                    <a:pt x="344298" y="219152"/>
                    <a:pt x="339684" y="221915"/>
                    <a:pt x="334149" y="221915"/>
                  </a:cubicBezTo>
                  <a:cubicBezTo>
                    <a:pt x="334149" y="221915"/>
                    <a:pt x="334149" y="221915"/>
                    <a:pt x="333226" y="221915"/>
                  </a:cubicBezTo>
                  <a:cubicBezTo>
                    <a:pt x="328613" y="221915"/>
                    <a:pt x="323999" y="219152"/>
                    <a:pt x="322154" y="215468"/>
                  </a:cubicBezTo>
                  <a:lnTo>
                    <a:pt x="308314" y="190602"/>
                  </a:lnTo>
                  <a:lnTo>
                    <a:pt x="19522" y="339798"/>
                  </a:lnTo>
                  <a:cubicBezTo>
                    <a:pt x="16754" y="340719"/>
                    <a:pt x="14909" y="340719"/>
                    <a:pt x="13064" y="340719"/>
                  </a:cubicBezTo>
                  <a:cubicBezTo>
                    <a:pt x="8450" y="340719"/>
                    <a:pt x="3837" y="337956"/>
                    <a:pt x="1069" y="334272"/>
                  </a:cubicBezTo>
                  <a:cubicBezTo>
                    <a:pt x="-1699" y="327826"/>
                    <a:pt x="1069" y="319537"/>
                    <a:pt x="7528" y="315853"/>
                  </a:cubicBezTo>
                  <a:lnTo>
                    <a:pt x="296320" y="167578"/>
                  </a:lnTo>
                  <a:lnTo>
                    <a:pt x="281557" y="139949"/>
                  </a:lnTo>
                  <a:cubicBezTo>
                    <a:pt x="279712" y="135344"/>
                    <a:pt x="279712" y="129819"/>
                    <a:pt x="283402" y="126135"/>
                  </a:cubicBezTo>
                  <a:cubicBezTo>
                    <a:pt x="286170" y="121530"/>
                    <a:pt x="291706" y="119688"/>
                    <a:pt x="296320" y="121530"/>
                  </a:cubicBezTo>
                  <a:close/>
                  <a:moveTo>
                    <a:pt x="484451" y="100307"/>
                  </a:moveTo>
                  <a:cubicBezTo>
                    <a:pt x="492773" y="102156"/>
                    <a:pt x="502944" y="104930"/>
                    <a:pt x="502944" y="115101"/>
                  </a:cubicBezTo>
                  <a:cubicBezTo>
                    <a:pt x="502944" y="125273"/>
                    <a:pt x="493698" y="128971"/>
                    <a:pt x="484451" y="129896"/>
                  </a:cubicBezTo>
                  <a:close/>
                  <a:moveTo>
                    <a:pt x="475278" y="51633"/>
                  </a:moveTo>
                  <a:lnTo>
                    <a:pt x="475278" y="78263"/>
                  </a:lnTo>
                  <a:cubicBezTo>
                    <a:pt x="464231" y="76426"/>
                    <a:pt x="458708" y="71835"/>
                    <a:pt x="458708" y="64489"/>
                  </a:cubicBezTo>
                  <a:cubicBezTo>
                    <a:pt x="458708" y="58061"/>
                    <a:pt x="465152" y="51633"/>
                    <a:pt x="475278" y="51633"/>
                  </a:cubicBezTo>
                  <a:close/>
                  <a:moveTo>
                    <a:pt x="479865" y="23014"/>
                  </a:moveTo>
                  <a:cubicBezTo>
                    <a:pt x="477098" y="23014"/>
                    <a:pt x="475254" y="25775"/>
                    <a:pt x="475254" y="27617"/>
                  </a:cubicBezTo>
                  <a:lnTo>
                    <a:pt x="475254" y="35901"/>
                  </a:lnTo>
                  <a:cubicBezTo>
                    <a:pt x="456813" y="36822"/>
                    <a:pt x="439295" y="46948"/>
                    <a:pt x="439295" y="67200"/>
                  </a:cubicBezTo>
                  <a:cubicBezTo>
                    <a:pt x="439295" y="84691"/>
                    <a:pt x="453125" y="93896"/>
                    <a:pt x="475254" y="98499"/>
                  </a:cubicBezTo>
                  <a:lnTo>
                    <a:pt x="475254" y="129798"/>
                  </a:lnTo>
                  <a:cubicBezTo>
                    <a:pt x="450359" y="128877"/>
                    <a:pt x="463268" y="107704"/>
                    <a:pt x="446671" y="107704"/>
                  </a:cubicBezTo>
                  <a:cubicBezTo>
                    <a:pt x="441139" y="107704"/>
                    <a:pt x="437451" y="111387"/>
                    <a:pt x="437451" y="117830"/>
                  </a:cubicBezTo>
                  <a:cubicBezTo>
                    <a:pt x="437451" y="129798"/>
                    <a:pt x="450359" y="144526"/>
                    <a:pt x="475254" y="145447"/>
                  </a:cubicBezTo>
                  <a:lnTo>
                    <a:pt x="475254" y="154652"/>
                  </a:lnTo>
                  <a:cubicBezTo>
                    <a:pt x="475254" y="157414"/>
                    <a:pt x="477098" y="159255"/>
                    <a:pt x="479865" y="159255"/>
                  </a:cubicBezTo>
                  <a:cubicBezTo>
                    <a:pt x="482631" y="159255"/>
                    <a:pt x="484475" y="157414"/>
                    <a:pt x="484475" y="154652"/>
                  </a:cubicBezTo>
                  <a:lnTo>
                    <a:pt x="484475" y="145447"/>
                  </a:lnTo>
                  <a:cubicBezTo>
                    <a:pt x="506604" y="143606"/>
                    <a:pt x="522279" y="133480"/>
                    <a:pt x="522279" y="113228"/>
                  </a:cubicBezTo>
                  <a:cubicBezTo>
                    <a:pt x="522279" y="90214"/>
                    <a:pt x="504760" y="84691"/>
                    <a:pt x="484475" y="80088"/>
                  </a:cubicBezTo>
                  <a:lnTo>
                    <a:pt x="484475" y="51551"/>
                  </a:lnTo>
                  <a:cubicBezTo>
                    <a:pt x="501072" y="51551"/>
                    <a:pt x="501072" y="68121"/>
                    <a:pt x="511214" y="68121"/>
                  </a:cubicBezTo>
                  <a:cubicBezTo>
                    <a:pt x="515824" y="68121"/>
                    <a:pt x="520435" y="64439"/>
                    <a:pt x="520435" y="58915"/>
                  </a:cubicBezTo>
                  <a:cubicBezTo>
                    <a:pt x="520435" y="43266"/>
                    <a:pt x="496461" y="35901"/>
                    <a:pt x="484475" y="35901"/>
                  </a:cubicBezTo>
                  <a:lnTo>
                    <a:pt x="484475" y="27617"/>
                  </a:lnTo>
                  <a:cubicBezTo>
                    <a:pt x="484475" y="25775"/>
                    <a:pt x="482631" y="23014"/>
                    <a:pt x="479865" y="23014"/>
                  </a:cubicBezTo>
                  <a:close/>
                  <a:moveTo>
                    <a:pt x="479865" y="0"/>
                  </a:moveTo>
                  <a:cubicBezTo>
                    <a:pt x="529655" y="0"/>
                    <a:pt x="571147" y="40504"/>
                    <a:pt x="571147" y="91135"/>
                  </a:cubicBezTo>
                  <a:cubicBezTo>
                    <a:pt x="571147" y="141765"/>
                    <a:pt x="529655" y="182269"/>
                    <a:pt x="479865" y="182269"/>
                  </a:cubicBezTo>
                  <a:cubicBezTo>
                    <a:pt x="429152" y="182269"/>
                    <a:pt x="388582" y="141765"/>
                    <a:pt x="388582" y="91135"/>
                  </a:cubicBezTo>
                  <a:cubicBezTo>
                    <a:pt x="388582" y="40504"/>
                    <a:pt x="429152" y="0"/>
                    <a:pt x="47986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íṥḻîḑê">
              <a:extLst>
                <a:ext uri="{FF2B5EF4-FFF2-40B4-BE49-F238E27FC236}">
                  <a16:creationId xmlns:a16="http://schemas.microsoft.com/office/drawing/2014/main" xmlns="" id="{05A58B17-5B53-47F0-90EA-1A659C985E42}"/>
                </a:ext>
              </a:extLst>
            </p:cNvPr>
            <p:cNvSpPr/>
            <p:nvPr/>
          </p:nvSpPr>
          <p:spPr>
            <a:xfrm>
              <a:off x="6740907" y="2838450"/>
              <a:ext cx="455132" cy="43771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iṡľïḍe">
              <a:extLst>
                <a:ext uri="{FF2B5EF4-FFF2-40B4-BE49-F238E27FC236}">
                  <a16:creationId xmlns:a16="http://schemas.microsoft.com/office/drawing/2014/main" xmlns="" id="{A13F0EF0-7954-40A2-9E2A-1187CD370C5E}"/>
                </a:ext>
              </a:extLst>
            </p:cNvPr>
            <p:cNvSpPr/>
            <p:nvPr/>
          </p:nvSpPr>
          <p:spPr>
            <a:xfrm>
              <a:off x="5263375" y="5460873"/>
              <a:ext cx="432576" cy="455406"/>
            </a:xfrm>
            <a:custGeom>
              <a:avLst/>
              <a:gdLst>
                <a:gd name="connsiteX0" fmla="*/ 17244 w 576909"/>
                <a:gd name="connsiteY0" fmla="*/ 412385 h 607357"/>
                <a:gd name="connsiteX1" fmla="*/ 49769 w 576909"/>
                <a:gd name="connsiteY1" fmla="*/ 412385 h 607357"/>
                <a:gd name="connsiteX2" fmla="*/ 57152 w 576909"/>
                <a:gd name="connsiteY2" fmla="*/ 412385 h 607357"/>
                <a:gd name="connsiteX3" fmla="*/ 60095 w 576909"/>
                <a:gd name="connsiteY3" fmla="*/ 412643 h 607357"/>
                <a:gd name="connsiteX4" fmla="*/ 72020 w 576909"/>
                <a:gd name="connsiteY4" fmla="*/ 420839 h 607357"/>
                <a:gd name="connsiteX5" fmla="*/ 74292 w 576909"/>
                <a:gd name="connsiteY5" fmla="*/ 429498 h 607357"/>
                <a:gd name="connsiteX6" fmla="*/ 74447 w 576909"/>
                <a:gd name="connsiteY6" fmla="*/ 577176 h 607357"/>
                <a:gd name="connsiteX7" fmla="*/ 72588 w 576909"/>
                <a:gd name="connsiteY7" fmla="*/ 585011 h 607357"/>
                <a:gd name="connsiteX8" fmla="*/ 60714 w 576909"/>
                <a:gd name="connsiteY8" fmla="*/ 594083 h 607357"/>
                <a:gd name="connsiteX9" fmla="*/ 57307 w 576909"/>
                <a:gd name="connsiteY9" fmla="*/ 594444 h 607357"/>
                <a:gd name="connsiteX10" fmla="*/ 50389 w 576909"/>
                <a:gd name="connsiteY10" fmla="*/ 594444 h 607357"/>
                <a:gd name="connsiteX11" fmla="*/ 17347 w 576909"/>
                <a:gd name="connsiteY11" fmla="*/ 594444 h 607357"/>
                <a:gd name="connsiteX12" fmla="*/ 155 w 576909"/>
                <a:gd name="connsiteY12" fmla="*/ 577280 h 607357"/>
                <a:gd name="connsiteX13" fmla="*/ 0 w 576909"/>
                <a:gd name="connsiteY13" fmla="*/ 429550 h 607357"/>
                <a:gd name="connsiteX14" fmla="*/ 17244 w 576909"/>
                <a:gd name="connsiteY14" fmla="*/ 412385 h 607357"/>
                <a:gd name="connsiteX15" fmla="*/ 196520 w 576909"/>
                <a:gd name="connsiteY15" fmla="*/ 401870 h 607357"/>
                <a:gd name="connsiteX16" fmla="*/ 308583 w 576909"/>
                <a:gd name="connsiteY16" fmla="*/ 433626 h 607357"/>
                <a:gd name="connsiteX17" fmla="*/ 325823 w 576909"/>
                <a:gd name="connsiteY17" fmla="*/ 438369 h 607357"/>
                <a:gd name="connsiteX18" fmla="*/ 392669 w 576909"/>
                <a:gd name="connsiteY18" fmla="*/ 438782 h 607357"/>
                <a:gd name="connsiteX19" fmla="*/ 409806 w 576909"/>
                <a:gd name="connsiteY19" fmla="*/ 456052 h 607357"/>
                <a:gd name="connsiteX20" fmla="*/ 409651 w 576909"/>
                <a:gd name="connsiteY20" fmla="*/ 484096 h 607357"/>
                <a:gd name="connsiteX21" fmla="*/ 409599 w 576909"/>
                <a:gd name="connsiteY21" fmla="*/ 494252 h 607357"/>
                <a:gd name="connsiteX22" fmla="*/ 392410 w 576909"/>
                <a:gd name="connsiteY22" fmla="*/ 511367 h 607357"/>
                <a:gd name="connsiteX23" fmla="*/ 257584 w 576909"/>
                <a:gd name="connsiteY23" fmla="*/ 511161 h 607357"/>
                <a:gd name="connsiteX24" fmla="*/ 249325 w 576909"/>
                <a:gd name="connsiteY24" fmla="*/ 519358 h 607357"/>
                <a:gd name="connsiteX25" fmla="*/ 249325 w 576909"/>
                <a:gd name="connsiteY25" fmla="*/ 521987 h 607357"/>
                <a:gd name="connsiteX26" fmla="*/ 257584 w 576909"/>
                <a:gd name="connsiteY26" fmla="*/ 530287 h 607357"/>
                <a:gd name="connsiteX27" fmla="*/ 407122 w 576909"/>
                <a:gd name="connsiteY27" fmla="*/ 530493 h 607357"/>
                <a:gd name="connsiteX28" fmla="*/ 407793 w 576909"/>
                <a:gd name="connsiteY28" fmla="*/ 530493 h 607357"/>
                <a:gd name="connsiteX29" fmla="*/ 507519 w 576909"/>
                <a:gd name="connsiteY29" fmla="*/ 429296 h 607357"/>
                <a:gd name="connsiteX30" fmla="*/ 524656 w 576909"/>
                <a:gd name="connsiteY30" fmla="*/ 413573 h 607357"/>
                <a:gd name="connsiteX31" fmla="*/ 524811 w 576909"/>
                <a:gd name="connsiteY31" fmla="*/ 413573 h 607357"/>
                <a:gd name="connsiteX32" fmla="*/ 529921 w 576909"/>
                <a:gd name="connsiteY32" fmla="*/ 413573 h 607357"/>
                <a:gd name="connsiteX33" fmla="*/ 560066 w 576909"/>
                <a:gd name="connsiteY33" fmla="*/ 413779 h 607357"/>
                <a:gd name="connsiteX34" fmla="*/ 576842 w 576909"/>
                <a:gd name="connsiteY34" fmla="*/ 432131 h 607357"/>
                <a:gd name="connsiteX35" fmla="*/ 416258 w 576909"/>
                <a:gd name="connsiteY35" fmla="*/ 607357 h 607357"/>
                <a:gd name="connsiteX36" fmla="*/ 360252 w 576909"/>
                <a:gd name="connsiteY36" fmla="*/ 606996 h 607357"/>
                <a:gd name="connsiteX37" fmla="*/ 233943 w 576909"/>
                <a:gd name="connsiteY37" fmla="*/ 594779 h 607357"/>
                <a:gd name="connsiteX38" fmla="*/ 197191 w 576909"/>
                <a:gd name="connsiteY38" fmla="*/ 587819 h 607357"/>
                <a:gd name="connsiteX39" fmla="*/ 168801 w 576909"/>
                <a:gd name="connsiteY39" fmla="*/ 585138 h 607357"/>
                <a:gd name="connsiteX40" fmla="*/ 94162 w 576909"/>
                <a:gd name="connsiteY40" fmla="*/ 585138 h 607357"/>
                <a:gd name="connsiteX41" fmla="*/ 94988 w 576909"/>
                <a:gd name="connsiteY41" fmla="*/ 577302 h 607357"/>
                <a:gd name="connsiteX42" fmla="*/ 94884 w 576909"/>
                <a:gd name="connsiteY42" fmla="*/ 429605 h 607357"/>
                <a:gd name="connsiteX43" fmla="*/ 93852 w 576909"/>
                <a:gd name="connsiteY43" fmla="*/ 420738 h 607357"/>
                <a:gd name="connsiteX44" fmla="*/ 117028 w 576909"/>
                <a:gd name="connsiteY44" fmla="*/ 420584 h 607357"/>
                <a:gd name="connsiteX45" fmla="*/ 196520 w 576909"/>
                <a:gd name="connsiteY45" fmla="*/ 401870 h 607357"/>
                <a:gd name="connsiteX46" fmla="*/ 468886 w 576909"/>
                <a:gd name="connsiteY46" fmla="*/ 357273 h 607357"/>
                <a:gd name="connsiteX47" fmla="*/ 512800 w 576909"/>
                <a:gd name="connsiteY47" fmla="*/ 357273 h 607357"/>
                <a:gd name="connsiteX48" fmla="*/ 529984 w 576909"/>
                <a:gd name="connsiteY48" fmla="*/ 374594 h 607357"/>
                <a:gd name="connsiteX49" fmla="*/ 529881 w 576909"/>
                <a:gd name="connsiteY49" fmla="*/ 392946 h 607357"/>
                <a:gd name="connsiteX50" fmla="*/ 524772 w 576909"/>
                <a:gd name="connsiteY50" fmla="*/ 392946 h 607357"/>
                <a:gd name="connsiteX51" fmla="*/ 524566 w 576909"/>
                <a:gd name="connsiteY51" fmla="*/ 392946 h 607357"/>
                <a:gd name="connsiteX52" fmla="*/ 498971 w 576909"/>
                <a:gd name="connsiteY52" fmla="*/ 402895 h 607357"/>
                <a:gd name="connsiteX53" fmla="*/ 486844 w 576909"/>
                <a:gd name="connsiteY53" fmla="*/ 427485 h 607357"/>
                <a:gd name="connsiteX54" fmla="*/ 447368 w 576909"/>
                <a:gd name="connsiteY54" fmla="*/ 498985 h 607357"/>
                <a:gd name="connsiteX55" fmla="*/ 428120 w 576909"/>
                <a:gd name="connsiteY55" fmla="*/ 506872 h 607357"/>
                <a:gd name="connsiteX56" fmla="*/ 430287 w 576909"/>
                <a:gd name="connsiteY56" fmla="*/ 494449 h 607357"/>
                <a:gd name="connsiteX57" fmla="*/ 430391 w 576909"/>
                <a:gd name="connsiteY57" fmla="*/ 470478 h 607357"/>
                <a:gd name="connsiteX58" fmla="*/ 451496 w 576909"/>
                <a:gd name="connsiteY58" fmla="*/ 405524 h 607357"/>
                <a:gd name="connsiteX59" fmla="*/ 451702 w 576909"/>
                <a:gd name="connsiteY59" fmla="*/ 374285 h 607357"/>
                <a:gd name="connsiteX60" fmla="*/ 468886 w 576909"/>
                <a:gd name="connsiteY60" fmla="*/ 357273 h 607357"/>
                <a:gd name="connsiteX61" fmla="*/ 361457 w 576909"/>
                <a:gd name="connsiteY61" fmla="*/ 0 h 607357"/>
                <a:gd name="connsiteX62" fmla="*/ 386592 w 576909"/>
                <a:gd name="connsiteY62" fmla="*/ 0 h 607357"/>
                <a:gd name="connsiteX63" fmla="*/ 407237 w 576909"/>
                <a:gd name="connsiteY63" fmla="*/ 20619 h 607357"/>
                <a:gd name="connsiteX64" fmla="*/ 407237 w 576909"/>
                <a:gd name="connsiteY64" fmla="*/ 127010 h 607357"/>
                <a:gd name="connsiteX65" fmla="*/ 455649 w 576909"/>
                <a:gd name="connsiteY65" fmla="*/ 175463 h 607357"/>
                <a:gd name="connsiteX66" fmla="*/ 445946 w 576909"/>
                <a:gd name="connsiteY66" fmla="*/ 198917 h 607357"/>
                <a:gd name="connsiteX67" fmla="*/ 423753 w 576909"/>
                <a:gd name="connsiteY67" fmla="*/ 198917 h 607357"/>
                <a:gd name="connsiteX68" fmla="*/ 406514 w 576909"/>
                <a:gd name="connsiteY68" fmla="*/ 216081 h 607357"/>
                <a:gd name="connsiteX69" fmla="*/ 406514 w 576909"/>
                <a:gd name="connsiteY69" fmla="*/ 349070 h 607357"/>
                <a:gd name="connsiteX70" fmla="*/ 389327 w 576909"/>
                <a:gd name="connsiteY70" fmla="*/ 366235 h 607357"/>
                <a:gd name="connsiteX71" fmla="*/ 352631 w 576909"/>
                <a:gd name="connsiteY71" fmla="*/ 366235 h 607357"/>
                <a:gd name="connsiteX72" fmla="*/ 335444 w 576909"/>
                <a:gd name="connsiteY72" fmla="*/ 349070 h 607357"/>
                <a:gd name="connsiteX73" fmla="*/ 335444 w 576909"/>
                <a:gd name="connsiteY73" fmla="*/ 289895 h 607357"/>
                <a:gd name="connsiteX74" fmla="*/ 318257 w 576909"/>
                <a:gd name="connsiteY74" fmla="*/ 272731 h 607357"/>
                <a:gd name="connsiteX75" fmla="*/ 241871 w 576909"/>
                <a:gd name="connsiteY75" fmla="*/ 272731 h 607357"/>
                <a:gd name="connsiteX76" fmla="*/ 224633 w 576909"/>
                <a:gd name="connsiteY76" fmla="*/ 289895 h 607357"/>
                <a:gd name="connsiteX77" fmla="*/ 224633 w 576909"/>
                <a:gd name="connsiteY77" fmla="*/ 349019 h 607357"/>
                <a:gd name="connsiteX78" fmla="*/ 207446 w 576909"/>
                <a:gd name="connsiteY78" fmla="*/ 366184 h 607357"/>
                <a:gd name="connsiteX79" fmla="*/ 170750 w 576909"/>
                <a:gd name="connsiteY79" fmla="*/ 366184 h 607357"/>
                <a:gd name="connsiteX80" fmla="*/ 153563 w 576909"/>
                <a:gd name="connsiteY80" fmla="*/ 349019 h 607357"/>
                <a:gd name="connsiteX81" fmla="*/ 153563 w 576909"/>
                <a:gd name="connsiteY81" fmla="*/ 216030 h 607357"/>
                <a:gd name="connsiteX82" fmla="*/ 136376 w 576909"/>
                <a:gd name="connsiteY82" fmla="*/ 198814 h 607357"/>
                <a:gd name="connsiteX83" fmla="*/ 114131 w 576909"/>
                <a:gd name="connsiteY83" fmla="*/ 198814 h 607357"/>
                <a:gd name="connsiteX84" fmla="*/ 104428 w 576909"/>
                <a:gd name="connsiteY84" fmla="*/ 175412 h 607357"/>
                <a:gd name="connsiteX85" fmla="*/ 267884 w 576909"/>
                <a:gd name="connsiteY85" fmla="*/ 12165 h 607357"/>
                <a:gd name="connsiteX86" fmla="*/ 292245 w 576909"/>
                <a:gd name="connsiteY86" fmla="*/ 12165 h 607357"/>
                <a:gd name="connsiteX87" fmla="*/ 340812 w 576909"/>
                <a:gd name="connsiteY87" fmla="*/ 60670 h 607357"/>
                <a:gd name="connsiteX88" fmla="*/ 340812 w 576909"/>
                <a:gd name="connsiteY88" fmla="*/ 20619 h 607357"/>
                <a:gd name="connsiteX89" fmla="*/ 361457 w 576909"/>
                <a:gd name="connsiteY89" fmla="*/ 0 h 60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76909" h="607357">
                  <a:moveTo>
                    <a:pt x="17244" y="412385"/>
                  </a:moveTo>
                  <a:lnTo>
                    <a:pt x="49769" y="412385"/>
                  </a:lnTo>
                  <a:lnTo>
                    <a:pt x="57152" y="412385"/>
                  </a:lnTo>
                  <a:cubicBezTo>
                    <a:pt x="58184" y="412385"/>
                    <a:pt x="59165" y="412540"/>
                    <a:pt x="60095" y="412643"/>
                  </a:cubicBezTo>
                  <a:cubicBezTo>
                    <a:pt x="65206" y="413571"/>
                    <a:pt x="69491" y="416560"/>
                    <a:pt x="72020" y="420839"/>
                  </a:cubicBezTo>
                  <a:cubicBezTo>
                    <a:pt x="73518" y="423364"/>
                    <a:pt x="74447" y="426406"/>
                    <a:pt x="74292" y="429498"/>
                  </a:cubicBezTo>
                  <a:lnTo>
                    <a:pt x="74447" y="577176"/>
                  </a:lnTo>
                  <a:cubicBezTo>
                    <a:pt x="74447" y="580011"/>
                    <a:pt x="73724" y="582692"/>
                    <a:pt x="72588" y="585011"/>
                  </a:cubicBezTo>
                  <a:cubicBezTo>
                    <a:pt x="70214" y="589651"/>
                    <a:pt x="65877" y="593053"/>
                    <a:pt x="60714" y="594083"/>
                  </a:cubicBezTo>
                  <a:cubicBezTo>
                    <a:pt x="59630" y="594290"/>
                    <a:pt x="58442" y="594444"/>
                    <a:pt x="57307" y="594444"/>
                  </a:cubicBezTo>
                  <a:lnTo>
                    <a:pt x="50389" y="594444"/>
                  </a:lnTo>
                  <a:lnTo>
                    <a:pt x="17347" y="594444"/>
                  </a:lnTo>
                  <a:cubicBezTo>
                    <a:pt x="7847" y="594444"/>
                    <a:pt x="155" y="586764"/>
                    <a:pt x="155" y="577280"/>
                  </a:cubicBezTo>
                  <a:lnTo>
                    <a:pt x="0" y="429550"/>
                  </a:lnTo>
                  <a:cubicBezTo>
                    <a:pt x="0" y="420066"/>
                    <a:pt x="7744" y="412385"/>
                    <a:pt x="17244" y="412385"/>
                  </a:cubicBezTo>
                  <a:close/>
                  <a:moveTo>
                    <a:pt x="196520" y="401870"/>
                  </a:moveTo>
                  <a:cubicBezTo>
                    <a:pt x="248809" y="401870"/>
                    <a:pt x="291859" y="423831"/>
                    <a:pt x="308583" y="433626"/>
                  </a:cubicBezTo>
                  <a:cubicBezTo>
                    <a:pt x="313796" y="436720"/>
                    <a:pt x="319784" y="438318"/>
                    <a:pt x="325823" y="438369"/>
                  </a:cubicBezTo>
                  <a:lnTo>
                    <a:pt x="392669" y="438782"/>
                  </a:lnTo>
                  <a:cubicBezTo>
                    <a:pt x="402218" y="438782"/>
                    <a:pt x="409857" y="446566"/>
                    <a:pt x="409806" y="456052"/>
                  </a:cubicBezTo>
                  <a:lnTo>
                    <a:pt x="409651" y="484096"/>
                  </a:lnTo>
                  <a:lnTo>
                    <a:pt x="409599" y="494252"/>
                  </a:lnTo>
                  <a:cubicBezTo>
                    <a:pt x="409548" y="503737"/>
                    <a:pt x="401805" y="511367"/>
                    <a:pt x="392410" y="511367"/>
                  </a:cubicBezTo>
                  <a:lnTo>
                    <a:pt x="257584" y="511161"/>
                  </a:lnTo>
                  <a:cubicBezTo>
                    <a:pt x="253042" y="511161"/>
                    <a:pt x="249325" y="514821"/>
                    <a:pt x="249325" y="519358"/>
                  </a:cubicBezTo>
                  <a:lnTo>
                    <a:pt x="249325" y="521987"/>
                  </a:lnTo>
                  <a:cubicBezTo>
                    <a:pt x="249325" y="526575"/>
                    <a:pt x="253042" y="530287"/>
                    <a:pt x="257584" y="530287"/>
                  </a:cubicBezTo>
                  <a:lnTo>
                    <a:pt x="407122" y="530493"/>
                  </a:lnTo>
                  <a:lnTo>
                    <a:pt x="407793" y="530493"/>
                  </a:lnTo>
                  <a:cubicBezTo>
                    <a:pt x="416361" y="530493"/>
                    <a:pt x="499002" y="527967"/>
                    <a:pt x="507519" y="429296"/>
                  </a:cubicBezTo>
                  <a:cubicBezTo>
                    <a:pt x="508293" y="420377"/>
                    <a:pt x="515726" y="413573"/>
                    <a:pt x="524656" y="413573"/>
                  </a:cubicBezTo>
                  <a:lnTo>
                    <a:pt x="524811" y="413573"/>
                  </a:lnTo>
                  <a:lnTo>
                    <a:pt x="529921" y="413573"/>
                  </a:lnTo>
                  <a:lnTo>
                    <a:pt x="560066" y="413779"/>
                  </a:lnTo>
                  <a:cubicBezTo>
                    <a:pt x="569976" y="413830"/>
                    <a:pt x="577719" y="422233"/>
                    <a:pt x="576842" y="432131"/>
                  </a:cubicBezTo>
                  <a:cubicBezTo>
                    <a:pt x="565744" y="600346"/>
                    <a:pt x="416258" y="607357"/>
                    <a:pt x="416258" y="607357"/>
                  </a:cubicBezTo>
                  <a:lnTo>
                    <a:pt x="360252" y="606996"/>
                  </a:lnTo>
                  <a:cubicBezTo>
                    <a:pt x="317874" y="606739"/>
                    <a:pt x="275599" y="602666"/>
                    <a:pt x="233943" y="594779"/>
                  </a:cubicBezTo>
                  <a:lnTo>
                    <a:pt x="197191" y="587819"/>
                  </a:lnTo>
                  <a:cubicBezTo>
                    <a:pt x="187848" y="586015"/>
                    <a:pt x="178351" y="585138"/>
                    <a:pt x="168801" y="585138"/>
                  </a:cubicBezTo>
                  <a:lnTo>
                    <a:pt x="94162" y="585138"/>
                  </a:lnTo>
                  <a:cubicBezTo>
                    <a:pt x="94730" y="582612"/>
                    <a:pt x="94988" y="579983"/>
                    <a:pt x="94988" y="577302"/>
                  </a:cubicBezTo>
                  <a:lnTo>
                    <a:pt x="94884" y="429605"/>
                  </a:lnTo>
                  <a:cubicBezTo>
                    <a:pt x="94884" y="426512"/>
                    <a:pt x="94523" y="423522"/>
                    <a:pt x="93852" y="420738"/>
                  </a:cubicBezTo>
                  <a:lnTo>
                    <a:pt x="117028" y="420584"/>
                  </a:lnTo>
                  <a:cubicBezTo>
                    <a:pt x="144438" y="406922"/>
                    <a:pt x="171537" y="401870"/>
                    <a:pt x="196520" y="401870"/>
                  </a:cubicBezTo>
                  <a:close/>
                  <a:moveTo>
                    <a:pt x="468886" y="357273"/>
                  </a:moveTo>
                  <a:lnTo>
                    <a:pt x="512800" y="357273"/>
                  </a:lnTo>
                  <a:cubicBezTo>
                    <a:pt x="522347" y="357273"/>
                    <a:pt x="530087" y="365006"/>
                    <a:pt x="529984" y="374594"/>
                  </a:cubicBezTo>
                  <a:lnTo>
                    <a:pt x="529881" y="392946"/>
                  </a:lnTo>
                  <a:lnTo>
                    <a:pt x="524772" y="392946"/>
                  </a:lnTo>
                  <a:lnTo>
                    <a:pt x="524566" y="392946"/>
                  </a:lnTo>
                  <a:cubicBezTo>
                    <a:pt x="515071" y="392946"/>
                    <a:pt x="505989" y="396451"/>
                    <a:pt x="498971" y="402895"/>
                  </a:cubicBezTo>
                  <a:cubicBezTo>
                    <a:pt x="491953" y="409288"/>
                    <a:pt x="487670" y="418103"/>
                    <a:pt x="486844" y="427485"/>
                  </a:cubicBezTo>
                  <a:cubicBezTo>
                    <a:pt x="483903" y="461714"/>
                    <a:pt x="470641" y="485737"/>
                    <a:pt x="447368" y="498985"/>
                  </a:cubicBezTo>
                  <a:cubicBezTo>
                    <a:pt x="440763" y="502851"/>
                    <a:pt x="434003" y="505326"/>
                    <a:pt x="428120" y="506872"/>
                  </a:cubicBezTo>
                  <a:cubicBezTo>
                    <a:pt x="429565" y="502954"/>
                    <a:pt x="430287" y="498779"/>
                    <a:pt x="430287" y="494449"/>
                  </a:cubicBezTo>
                  <a:lnTo>
                    <a:pt x="430391" y="470478"/>
                  </a:lnTo>
                  <a:cubicBezTo>
                    <a:pt x="443085" y="457899"/>
                    <a:pt x="452064" y="437692"/>
                    <a:pt x="451496" y="405524"/>
                  </a:cubicBezTo>
                  <a:lnTo>
                    <a:pt x="451702" y="374285"/>
                  </a:lnTo>
                  <a:cubicBezTo>
                    <a:pt x="451754" y="364903"/>
                    <a:pt x="459494" y="357273"/>
                    <a:pt x="468886" y="357273"/>
                  </a:cubicBezTo>
                  <a:close/>
                  <a:moveTo>
                    <a:pt x="361457" y="0"/>
                  </a:moveTo>
                  <a:lnTo>
                    <a:pt x="386592" y="0"/>
                  </a:lnTo>
                  <a:cubicBezTo>
                    <a:pt x="397998" y="0"/>
                    <a:pt x="407237" y="9227"/>
                    <a:pt x="407237" y="20619"/>
                  </a:cubicBezTo>
                  <a:lnTo>
                    <a:pt x="407237" y="127010"/>
                  </a:lnTo>
                  <a:lnTo>
                    <a:pt x="455649" y="175463"/>
                  </a:lnTo>
                  <a:cubicBezTo>
                    <a:pt x="464320" y="184123"/>
                    <a:pt x="458230" y="198917"/>
                    <a:pt x="445946" y="198917"/>
                  </a:cubicBezTo>
                  <a:lnTo>
                    <a:pt x="423753" y="198917"/>
                  </a:lnTo>
                  <a:cubicBezTo>
                    <a:pt x="414256" y="198917"/>
                    <a:pt x="406514" y="206597"/>
                    <a:pt x="406514" y="216081"/>
                  </a:cubicBezTo>
                  <a:lnTo>
                    <a:pt x="406514" y="349070"/>
                  </a:lnTo>
                  <a:cubicBezTo>
                    <a:pt x="406514" y="358555"/>
                    <a:pt x="398824" y="366235"/>
                    <a:pt x="389327" y="366235"/>
                  </a:cubicBezTo>
                  <a:lnTo>
                    <a:pt x="352631" y="366235"/>
                  </a:lnTo>
                  <a:cubicBezTo>
                    <a:pt x="343134" y="366235"/>
                    <a:pt x="335444" y="358555"/>
                    <a:pt x="335444" y="349070"/>
                  </a:cubicBezTo>
                  <a:lnTo>
                    <a:pt x="335444" y="289895"/>
                  </a:lnTo>
                  <a:cubicBezTo>
                    <a:pt x="335444" y="280411"/>
                    <a:pt x="327754" y="272731"/>
                    <a:pt x="318257" y="272731"/>
                  </a:cubicBezTo>
                  <a:lnTo>
                    <a:pt x="241871" y="272731"/>
                  </a:lnTo>
                  <a:cubicBezTo>
                    <a:pt x="232375" y="272731"/>
                    <a:pt x="224633" y="280411"/>
                    <a:pt x="224633" y="289895"/>
                  </a:cubicBezTo>
                  <a:lnTo>
                    <a:pt x="224633" y="349019"/>
                  </a:lnTo>
                  <a:cubicBezTo>
                    <a:pt x="224633" y="358503"/>
                    <a:pt x="216943" y="366184"/>
                    <a:pt x="207446" y="366184"/>
                  </a:cubicBezTo>
                  <a:lnTo>
                    <a:pt x="170750" y="366184"/>
                  </a:lnTo>
                  <a:cubicBezTo>
                    <a:pt x="161253" y="366184"/>
                    <a:pt x="153563" y="358503"/>
                    <a:pt x="153563" y="349019"/>
                  </a:cubicBezTo>
                  <a:lnTo>
                    <a:pt x="153563" y="216030"/>
                  </a:lnTo>
                  <a:cubicBezTo>
                    <a:pt x="153563" y="206545"/>
                    <a:pt x="145872" y="198814"/>
                    <a:pt x="136376" y="198814"/>
                  </a:cubicBezTo>
                  <a:lnTo>
                    <a:pt x="114131" y="198814"/>
                  </a:lnTo>
                  <a:cubicBezTo>
                    <a:pt x="101899" y="198814"/>
                    <a:pt x="95757" y="184071"/>
                    <a:pt x="104428" y="175412"/>
                  </a:cubicBezTo>
                  <a:lnTo>
                    <a:pt x="267884" y="12165"/>
                  </a:lnTo>
                  <a:cubicBezTo>
                    <a:pt x="274593" y="5413"/>
                    <a:pt x="285484" y="5413"/>
                    <a:pt x="292245" y="12165"/>
                  </a:cubicBezTo>
                  <a:lnTo>
                    <a:pt x="340812" y="60670"/>
                  </a:lnTo>
                  <a:lnTo>
                    <a:pt x="340812" y="20619"/>
                  </a:lnTo>
                  <a:cubicBezTo>
                    <a:pt x="340812" y="9227"/>
                    <a:pt x="350050" y="0"/>
                    <a:pt x="361457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iṣḷíďê">
              <a:extLst>
                <a:ext uri="{FF2B5EF4-FFF2-40B4-BE49-F238E27FC236}">
                  <a16:creationId xmlns:a16="http://schemas.microsoft.com/office/drawing/2014/main" xmlns="" id="{0B8060F8-5175-4A88-BBE0-8E12E0AFCB0C}"/>
                </a:ext>
              </a:extLst>
            </p:cNvPr>
            <p:cNvSpPr txBox="1"/>
            <p:nvPr/>
          </p:nvSpPr>
          <p:spPr bwMode="auto">
            <a:xfrm>
              <a:off x="660400" y="4825938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9" name="isļiḋè">
              <a:extLst>
                <a:ext uri="{FF2B5EF4-FFF2-40B4-BE49-F238E27FC236}">
                  <a16:creationId xmlns:a16="http://schemas.microsoft.com/office/drawing/2014/main" xmlns="" id="{7E901614-9665-4167-A533-4ADC1ADE0DFC}"/>
                </a:ext>
              </a:extLst>
            </p:cNvPr>
            <p:cNvSpPr/>
            <p:nvPr/>
          </p:nvSpPr>
          <p:spPr bwMode="auto">
            <a:xfrm>
              <a:off x="660400" y="5267745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0" name="îŝľïďè">
              <a:extLst>
                <a:ext uri="{FF2B5EF4-FFF2-40B4-BE49-F238E27FC236}">
                  <a16:creationId xmlns:a16="http://schemas.microsoft.com/office/drawing/2014/main" xmlns="" id="{0B8060F8-5175-4A88-BBE0-8E12E0AFCB0C}"/>
                </a:ext>
              </a:extLst>
            </p:cNvPr>
            <p:cNvSpPr txBox="1"/>
            <p:nvPr/>
          </p:nvSpPr>
          <p:spPr bwMode="auto">
            <a:xfrm>
              <a:off x="3091379" y="4264530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1" name="îśḷîdê">
              <a:extLst>
                <a:ext uri="{FF2B5EF4-FFF2-40B4-BE49-F238E27FC236}">
                  <a16:creationId xmlns:a16="http://schemas.microsoft.com/office/drawing/2014/main" xmlns="" id="{7E901614-9665-4167-A533-4ADC1ADE0DFC}"/>
                </a:ext>
              </a:extLst>
            </p:cNvPr>
            <p:cNvSpPr/>
            <p:nvPr/>
          </p:nvSpPr>
          <p:spPr bwMode="auto">
            <a:xfrm>
              <a:off x="3091379" y="4706337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2" name="ïŝľïḓè">
              <a:extLst>
                <a:ext uri="{FF2B5EF4-FFF2-40B4-BE49-F238E27FC236}">
                  <a16:creationId xmlns:a16="http://schemas.microsoft.com/office/drawing/2014/main" xmlns="" id="{0B8060F8-5175-4A88-BBE0-8E12E0AFCB0C}"/>
                </a:ext>
              </a:extLst>
            </p:cNvPr>
            <p:cNvSpPr txBox="1"/>
            <p:nvPr/>
          </p:nvSpPr>
          <p:spPr bwMode="auto">
            <a:xfrm>
              <a:off x="5387725" y="3661112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3" name="ïS1iḑe">
              <a:extLst>
                <a:ext uri="{FF2B5EF4-FFF2-40B4-BE49-F238E27FC236}">
                  <a16:creationId xmlns:a16="http://schemas.microsoft.com/office/drawing/2014/main" xmlns="" id="{7E901614-9665-4167-A533-4ADC1ADE0DFC}"/>
                </a:ext>
              </a:extLst>
            </p:cNvPr>
            <p:cNvSpPr/>
            <p:nvPr/>
          </p:nvSpPr>
          <p:spPr bwMode="auto">
            <a:xfrm>
              <a:off x="5387725" y="4102919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4" name="îṧľíḓe">
              <a:extLst>
                <a:ext uri="{FF2B5EF4-FFF2-40B4-BE49-F238E27FC236}">
                  <a16:creationId xmlns:a16="http://schemas.microsoft.com/office/drawing/2014/main" xmlns="" id="{0B8060F8-5175-4A88-BBE0-8E12E0AFCB0C}"/>
                </a:ext>
              </a:extLst>
            </p:cNvPr>
            <p:cNvSpPr txBox="1"/>
            <p:nvPr/>
          </p:nvSpPr>
          <p:spPr bwMode="auto">
            <a:xfrm>
              <a:off x="7662843" y="3084754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5" name="ïṡlîdê">
              <a:extLst>
                <a:ext uri="{FF2B5EF4-FFF2-40B4-BE49-F238E27FC236}">
                  <a16:creationId xmlns:a16="http://schemas.microsoft.com/office/drawing/2014/main" xmlns="" id="{7E901614-9665-4167-A533-4ADC1ADE0DFC}"/>
                </a:ext>
              </a:extLst>
            </p:cNvPr>
            <p:cNvSpPr/>
            <p:nvPr/>
          </p:nvSpPr>
          <p:spPr bwMode="auto">
            <a:xfrm>
              <a:off x="7662843" y="3526561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6" name="íśľiḍe">
              <a:extLst>
                <a:ext uri="{FF2B5EF4-FFF2-40B4-BE49-F238E27FC236}">
                  <a16:creationId xmlns:a16="http://schemas.microsoft.com/office/drawing/2014/main" xmlns="" id="{FCFE35C6-711B-428E-8D77-D8F902E92D9D}"/>
                </a:ext>
              </a:extLst>
            </p:cNvPr>
            <p:cNvSpPr txBox="1"/>
            <p:nvPr/>
          </p:nvSpPr>
          <p:spPr bwMode="auto">
            <a:xfrm>
              <a:off x="9786889" y="3594217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7" name="íṣļïḍe">
              <a:extLst>
                <a:ext uri="{FF2B5EF4-FFF2-40B4-BE49-F238E27FC236}">
                  <a16:creationId xmlns:a16="http://schemas.microsoft.com/office/drawing/2014/main" xmlns="" id="{32AB49F0-A6BC-49B5-B1D6-0817CF416BE6}"/>
                </a:ext>
              </a:extLst>
            </p:cNvPr>
            <p:cNvSpPr/>
            <p:nvPr/>
          </p:nvSpPr>
          <p:spPr bwMode="auto">
            <a:xfrm>
              <a:off x="9786889" y="4036024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082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CB1961-CCE2-43EA-B0CD-280E3ABCF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5A74004-44FE-4F07-80FE-3EF890402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CC79E48-7E37-4014-B1F7-0B9C8BD87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1976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2BCE544-661F-4863-B997-1283B71789F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79319"/>
            <a:ext cx="10850563" cy="4264306"/>
            <a:chOff x="669925" y="1879319"/>
            <a:chExt cx="10850563" cy="4264306"/>
          </a:xfrm>
        </p:grpSpPr>
        <p:sp>
          <p:nvSpPr>
            <p:cNvPr id="6" name="iślíḋe">
              <a:extLst>
                <a:ext uri="{FF2B5EF4-FFF2-40B4-BE49-F238E27FC236}">
                  <a16:creationId xmlns:a16="http://schemas.microsoft.com/office/drawing/2014/main" xmlns="" id="{6498ECAF-1C5D-463C-8099-93720E74860C}"/>
                </a:ext>
              </a:extLst>
            </p:cNvPr>
            <p:cNvSpPr/>
            <p:nvPr/>
          </p:nvSpPr>
          <p:spPr bwMode="auto">
            <a:xfrm>
              <a:off x="10086627" y="3073524"/>
              <a:ext cx="587847" cy="664522"/>
            </a:xfrm>
            <a:custGeom>
              <a:avLst/>
              <a:gdLst>
                <a:gd name="T0" fmla="*/ 62 w 240"/>
                <a:gd name="T1" fmla="*/ 49 h 272"/>
                <a:gd name="T2" fmla="*/ 35 w 240"/>
                <a:gd name="T3" fmla="*/ 35 h 272"/>
                <a:gd name="T4" fmla="*/ 49 w 240"/>
                <a:gd name="T5" fmla="*/ 62 h 272"/>
                <a:gd name="T6" fmla="*/ 62 w 240"/>
                <a:gd name="T7" fmla="*/ 62 h 272"/>
                <a:gd name="T8" fmla="*/ 9 w 240"/>
                <a:gd name="T9" fmla="*/ 111 h 272"/>
                <a:gd name="T10" fmla="*/ 9 w 240"/>
                <a:gd name="T11" fmla="*/ 130 h 272"/>
                <a:gd name="T12" fmla="*/ 38 w 240"/>
                <a:gd name="T13" fmla="*/ 120 h 272"/>
                <a:gd name="T14" fmla="*/ 120 w 240"/>
                <a:gd name="T15" fmla="*/ 38 h 272"/>
                <a:gd name="T16" fmla="*/ 129 w 240"/>
                <a:gd name="T17" fmla="*/ 10 h 272"/>
                <a:gd name="T18" fmla="*/ 111 w 240"/>
                <a:gd name="T19" fmla="*/ 10 h 272"/>
                <a:gd name="T20" fmla="*/ 120 w 240"/>
                <a:gd name="T21" fmla="*/ 38 h 272"/>
                <a:gd name="T22" fmla="*/ 107 w 240"/>
                <a:gd name="T23" fmla="*/ 272 h 272"/>
                <a:gd name="T24" fmla="*/ 153 w 240"/>
                <a:gd name="T25" fmla="*/ 253 h 272"/>
                <a:gd name="T26" fmla="*/ 87 w 240"/>
                <a:gd name="T27" fmla="*/ 244 h 272"/>
                <a:gd name="T28" fmla="*/ 205 w 240"/>
                <a:gd name="T29" fmla="*/ 35 h 272"/>
                <a:gd name="T30" fmla="*/ 178 w 240"/>
                <a:gd name="T31" fmla="*/ 49 h 272"/>
                <a:gd name="T32" fmla="*/ 185 w 240"/>
                <a:gd name="T33" fmla="*/ 65 h 272"/>
                <a:gd name="T34" fmla="*/ 205 w 240"/>
                <a:gd name="T35" fmla="*/ 49 h 272"/>
                <a:gd name="T36" fmla="*/ 120 w 240"/>
                <a:gd name="T37" fmla="*/ 49 h 272"/>
                <a:gd name="T38" fmla="*/ 61 w 240"/>
                <a:gd name="T39" fmla="*/ 156 h 272"/>
                <a:gd name="T40" fmla="*/ 78 w 240"/>
                <a:gd name="T41" fmla="*/ 186 h 272"/>
                <a:gd name="T42" fmla="*/ 75 w 240"/>
                <a:gd name="T43" fmla="*/ 199 h 272"/>
                <a:gd name="T44" fmla="*/ 69 w 240"/>
                <a:gd name="T45" fmla="*/ 229 h 272"/>
                <a:gd name="T46" fmla="*/ 166 w 240"/>
                <a:gd name="T47" fmla="*/ 235 h 272"/>
                <a:gd name="T48" fmla="*/ 171 w 240"/>
                <a:gd name="T49" fmla="*/ 204 h 272"/>
                <a:gd name="T50" fmla="*/ 162 w 240"/>
                <a:gd name="T51" fmla="*/ 199 h 272"/>
                <a:gd name="T52" fmla="*/ 178 w 240"/>
                <a:gd name="T53" fmla="*/ 158 h 272"/>
                <a:gd name="T54" fmla="*/ 120 w 240"/>
                <a:gd name="T55" fmla="*/ 49 h 272"/>
                <a:gd name="T56" fmla="*/ 117 w 240"/>
                <a:gd name="T57" fmla="*/ 136 h 272"/>
                <a:gd name="T58" fmla="*/ 120 w 240"/>
                <a:gd name="T59" fmla="*/ 170 h 272"/>
                <a:gd name="T60" fmla="*/ 143 w 240"/>
                <a:gd name="T61" fmla="*/ 186 h 272"/>
                <a:gd name="T62" fmla="*/ 127 w 240"/>
                <a:gd name="T63" fmla="*/ 199 h 272"/>
                <a:gd name="T64" fmla="*/ 141 w 240"/>
                <a:gd name="T65" fmla="*/ 136 h 272"/>
                <a:gd name="T66" fmla="*/ 141 w 240"/>
                <a:gd name="T67" fmla="*/ 107 h 272"/>
                <a:gd name="T68" fmla="*/ 125 w 240"/>
                <a:gd name="T69" fmla="*/ 127 h 272"/>
                <a:gd name="T70" fmla="*/ 111 w 240"/>
                <a:gd name="T71" fmla="*/ 111 h 272"/>
                <a:gd name="T72" fmla="*/ 85 w 240"/>
                <a:gd name="T73" fmla="*/ 122 h 272"/>
                <a:gd name="T74" fmla="*/ 107 w 240"/>
                <a:gd name="T75" fmla="*/ 136 h 272"/>
                <a:gd name="T76" fmla="*/ 97 w 240"/>
                <a:gd name="T77" fmla="*/ 199 h 272"/>
                <a:gd name="T78" fmla="*/ 78 w 240"/>
                <a:gd name="T79" fmla="*/ 147 h 272"/>
                <a:gd name="T80" fmla="*/ 77 w 240"/>
                <a:gd name="T81" fmla="*/ 146 h 272"/>
                <a:gd name="T82" fmla="*/ 120 w 240"/>
                <a:gd name="T83" fmla="*/ 68 h 272"/>
                <a:gd name="T84" fmla="*/ 162 w 240"/>
                <a:gd name="T85" fmla="*/ 147 h 272"/>
                <a:gd name="T86" fmla="*/ 138 w 240"/>
                <a:gd name="T87" fmla="*/ 117 h 272"/>
                <a:gd name="T88" fmla="*/ 147 w 240"/>
                <a:gd name="T89" fmla="*/ 122 h 272"/>
                <a:gd name="T90" fmla="*/ 135 w 240"/>
                <a:gd name="T91" fmla="*/ 127 h 272"/>
                <a:gd name="T92" fmla="*/ 100 w 240"/>
                <a:gd name="T93" fmla="*/ 127 h 272"/>
                <a:gd name="T94" fmla="*/ 100 w 240"/>
                <a:gd name="T95" fmla="*/ 116 h 272"/>
                <a:gd name="T96" fmla="*/ 107 w 240"/>
                <a:gd name="T97" fmla="*/ 127 h 272"/>
                <a:gd name="T98" fmla="*/ 212 w 240"/>
                <a:gd name="T99" fmla="*/ 111 h 272"/>
                <a:gd name="T100" fmla="*/ 212 w 240"/>
                <a:gd name="T101" fmla="*/ 130 h 272"/>
                <a:gd name="T102" fmla="*/ 240 w 240"/>
                <a:gd name="T103" fmla="*/ 12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72">
                  <a:moveTo>
                    <a:pt x="62" y="62"/>
                  </a:moveTo>
                  <a:cubicBezTo>
                    <a:pt x="66" y="58"/>
                    <a:pt x="66" y="52"/>
                    <a:pt x="62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5" y="32"/>
                    <a:pt x="39" y="32"/>
                    <a:pt x="35" y="35"/>
                  </a:cubicBezTo>
                  <a:cubicBezTo>
                    <a:pt x="32" y="39"/>
                    <a:pt x="32" y="45"/>
                    <a:pt x="35" y="49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4"/>
                    <a:pt x="53" y="65"/>
                    <a:pt x="55" y="65"/>
                  </a:cubicBezTo>
                  <a:cubicBezTo>
                    <a:pt x="58" y="65"/>
                    <a:pt x="60" y="64"/>
                    <a:pt x="62" y="62"/>
                  </a:cubicBezTo>
                  <a:moveTo>
                    <a:pt x="28" y="111"/>
                  </a:moveTo>
                  <a:cubicBezTo>
                    <a:pt x="9" y="111"/>
                    <a:pt x="9" y="111"/>
                    <a:pt x="9" y="111"/>
                  </a:cubicBezTo>
                  <a:cubicBezTo>
                    <a:pt x="4" y="111"/>
                    <a:pt x="0" y="115"/>
                    <a:pt x="0" y="120"/>
                  </a:cubicBezTo>
                  <a:cubicBezTo>
                    <a:pt x="0" y="125"/>
                    <a:pt x="4" y="130"/>
                    <a:pt x="9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4" y="130"/>
                    <a:pt x="38" y="125"/>
                    <a:pt x="38" y="120"/>
                  </a:cubicBezTo>
                  <a:cubicBezTo>
                    <a:pt x="38" y="115"/>
                    <a:pt x="34" y="111"/>
                    <a:pt x="28" y="111"/>
                  </a:cubicBezTo>
                  <a:moveTo>
                    <a:pt x="120" y="38"/>
                  </a:moveTo>
                  <a:cubicBezTo>
                    <a:pt x="125" y="38"/>
                    <a:pt x="129" y="34"/>
                    <a:pt x="129" y="29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4"/>
                    <a:pt x="125" y="0"/>
                    <a:pt x="120" y="0"/>
                  </a:cubicBezTo>
                  <a:cubicBezTo>
                    <a:pt x="115" y="0"/>
                    <a:pt x="111" y="4"/>
                    <a:pt x="111" y="1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34"/>
                    <a:pt x="115" y="38"/>
                    <a:pt x="120" y="38"/>
                  </a:cubicBezTo>
                  <a:moveTo>
                    <a:pt x="87" y="253"/>
                  </a:moveTo>
                  <a:cubicBezTo>
                    <a:pt x="87" y="264"/>
                    <a:pt x="96" y="272"/>
                    <a:pt x="107" y="272"/>
                  </a:cubicBezTo>
                  <a:cubicBezTo>
                    <a:pt x="133" y="272"/>
                    <a:pt x="133" y="272"/>
                    <a:pt x="133" y="272"/>
                  </a:cubicBezTo>
                  <a:cubicBezTo>
                    <a:pt x="144" y="272"/>
                    <a:pt x="153" y="264"/>
                    <a:pt x="153" y="253"/>
                  </a:cubicBezTo>
                  <a:cubicBezTo>
                    <a:pt x="153" y="244"/>
                    <a:pt x="153" y="244"/>
                    <a:pt x="153" y="244"/>
                  </a:cubicBezTo>
                  <a:cubicBezTo>
                    <a:pt x="87" y="244"/>
                    <a:pt x="87" y="244"/>
                    <a:pt x="87" y="244"/>
                  </a:cubicBezTo>
                  <a:cubicBezTo>
                    <a:pt x="87" y="253"/>
                    <a:pt x="87" y="253"/>
                    <a:pt x="87" y="253"/>
                  </a:cubicBezTo>
                  <a:close/>
                  <a:moveTo>
                    <a:pt x="205" y="35"/>
                  </a:moveTo>
                  <a:cubicBezTo>
                    <a:pt x="201" y="32"/>
                    <a:pt x="195" y="32"/>
                    <a:pt x="192" y="35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74" y="52"/>
                    <a:pt x="174" y="58"/>
                    <a:pt x="178" y="62"/>
                  </a:cubicBezTo>
                  <a:cubicBezTo>
                    <a:pt x="180" y="64"/>
                    <a:pt x="182" y="65"/>
                    <a:pt x="185" y="65"/>
                  </a:cubicBezTo>
                  <a:cubicBezTo>
                    <a:pt x="187" y="65"/>
                    <a:pt x="190" y="64"/>
                    <a:pt x="192" y="62"/>
                  </a:cubicBezTo>
                  <a:cubicBezTo>
                    <a:pt x="205" y="49"/>
                    <a:pt x="205" y="49"/>
                    <a:pt x="205" y="49"/>
                  </a:cubicBezTo>
                  <a:cubicBezTo>
                    <a:pt x="209" y="45"/>
                    <a:pt x="209" y="39"/>
                    <a:pt x="205" y="35"/>
                  </a:cubicBezTo>
                  <a:moveTo>
                    <a:pt x="120" y="49"/>
                  </a:moveTo>
                  <a:cubicBezTo>
                    <a:pt x="81" y="49"/>
                    <a:pt x="50" y="80"/>
                    <a:pt x="50" y="118"/>
                  </a:cubicBezTo>
                  <a:cubicBezTo>
                    <a:pt x="50" y="132"/>
                    <a:pt x="54" y="145"/>
                    <a:pt x="61" y="156"/>
                  </a:cubicBezTo>
                  <a:cubicBezTo>
                    <a:pt x="62" y="157"/>
                    <a:pt x="62" y="158"/>
                    <a:pt x="62" y="158"/>
                  </a:cubicBezTo>
                  <a:cubicBezTo>
                    <a:pt x="75" y="176"/>
                    <a:pt x="78" y="182"/>
                    <a:pt x="78" y="186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5" y="199"/>
                    <a:pt x="75" y="199"/>
                    <a:pt x="75" y="199"/>
                  </a:cubicBezTo>
                  <a:cubicBezTo>
                    <a:pt x="71" y="199"/>
                    <a:pt x="69" y="200"/>
                    <a:pt x="69" y="204"/>
                  </a:cubicBezTo>
                  <a:cubicBezTo>
                    <a:pt x="69" y="229"/>
                    <a:pt x="69" y="229"/>
                    <a:pt x="69" y="229"/>
                  </a:cubicBezTo>
                  <a:cubicBezTo>
                    <a:pt x="69" y="233"/>
                    <a:pt x="71" y="235"/>
                    <a:pt x="75" y="235"/>
                  </a:cubicBezTo>
                  <a:cubicBezTo>
                    <a:pt x="166" y="235"/>
                    <a:pt x="166" y="235"/>
                    <a:pt x="166" y="235"/>
                  </a:cubicBezTo>
                  <a:cubicBezTo>
                    <a:pt x="169" y="235"/>
                    <a:pt x="171" y="233"/>
                    <a:pt x="171" y="229"/>
                  </a:cubicBezTo>
                  <a:cubicBezTo>
                    <a:pt x="171" y="204"/>
                    <a:pt x="171" y="204"/>
                    <a:pt x="171" y="204"/>
                  </a:cubicBezTo>
                  <a:cubicBezTo>
                    <a:pt x="171" y="200"/>
                    <a:pt x="169" y="199"/>
                    <a:pt x="166" y="199"/>
                  </a:cubicBezTo>
                  <a:cubicBezTo>
                    <a:pt x="162" y="199"/>
                    <a:pt x="162" y="199"/>
                    <a:pt x="162" y="199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62" y="183"/>
                    <a:pt x="163" y="178"/>
                    <a:pt x="178" y="158"/>
                  </a:cubicBezTo>
                  <a:cubicBezTo>
                    <a:pt x="186" y="146"/>
                    <a:pt x="190" y="133"/>
                    <a:pt x="190" y="118"/>
                  </a:cubicBezTo>
                  <a:cubicBezTo>
                    <a:pt x="190" y="80"/>
                    <a:pt x="159" y="49"/>
                    <a:pt x="120" y="49"/>
                  </a:cubicBezTo>
                  <a:moveTo>
                    <a:pt x="120" y="170"/>
                  </a:moveTo>
                  <a:cubicBezTo>
                    <a:pt x="117" y="136"/>
                    <a:pt x="117" y="136"/>
                    <a:pt x="117" y="136"/>
                  </a:cubicBezTo>
                  <a:cubicBezTo>
                    <a:pt x="124" y="136"/>
                    <a:pt x="124" y="136"/>
                    <a:pt x="124" y="136"/>
                  </a:cubicBezTo>
                  <a:lnTo>
                    <a:pt x="120" y="170"/>
                  </a:lnTo>
                  <a:close/>
                  <a:moveTo>
                    <a:pt x="162" y="147"/>
                  </a:moveTo>
                  <a:cubicBezTo>
                    <a:pt x="147" y="168"/>
                    <a:pt x="143" y="176"/>
                    <a:pt x="143" y="186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27" y="199"/>
                    <a:pt x="127" y="199"/>
                    <a:pt x="127" y="199"/>
                  </a:cubicBezTo>
                  <a:cubicBezTo>
                    <a:pt x="134" y="136"/>
                    <a:pt x="134" y="136"/>
                    <a:pt x="134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9" y="136"/>
                    <a:pt x="156" y="130"/>
                    <a:pt x="156" y="122"/>
                  </a:cubicBezTo>
                  <a:cubicBezTo>
                    <a:pt x="156" y="113"/>
                    <a:pt x="149" y="107"/>
                    <a:pt x="141" y="107"/>
                  </a:cubicBezTo>
                  <a:cubicBezTo>
                    <a:pt x="137" y="107"/>
                    <a:pt x="134" y="108"/>
                    <a:pt x="131" y="111"/>
                  </a:cubicBezTo>
                  <a:cubicBezTo>
                    <a:pt x="127" y="115"/>
                    <a:pt x="125" y="122"/>
                    <a:pt x="12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6" y="122"/>
                    <a:pt x="115" y="116"/>
                    <a:pt x="111" y="111"/>
                  </a:cubicBezTo>
                  <a:cubicBezTo>
                    <a:pt x="108" y="108"/>
                    <a:pt x="104" y="107"/>
                    <a:pt x="100" y="107"/>
                  </a:cubicBezTo>
                  <a:cubicBezTo>
                    <a:pt x="92" y="107"/>
                    <a:pt x="85" y="113"/>
                    <a:pt x="85" y="122"/>
                  </a:cubicBezTo>
                  <a:cubicBezTo>
                    <a:pt x="85" y="130"/>
                    <a:pt x="92" y="136"/>
                    <a:pt x="100" y="136"/>
                  </a:cubicBezTo>
                  <a:cubicBezTo>
                    <a:pt x="107" y="136"/>
                    <a:pt x="107" y="136"/>
                    <a:pt x="107" y="136"/>
                  </a:cubicBezTo>
                  <a:cubicBezTo>
                    <a:pt x="114" y="199"/>
                    <a:pt x="114" y="199"/>
                    <a:pt x="114" y="199"/>
                  </a:cubicBezTo>
                  <a:cubicBezTo>
                    <a:pt x="97" y="199"/>
                    <a:pt x="97" y="199"/>
                    <a:pt x="97" y="199"/>
                  </a:cubicBezTo>
                  <a:cubicBezTo>
                    <a:pt x="97" y="186"/>
                    <a:pt x="97" y="186"/>
                    <a:pt x="97" y="186"/>
                  </a:cubicBezTo>
                  <a:cubicBezTo>
                    <a:pt x="97" y="177"/>
                    <a:pt x="93" y="168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1" y="138"/>
                    <a:pt x="68" y="128"/>
                    <a:pt x="68" y="118"/>
                  </a:cubicBezTo>
                  <a:cubicBezTo>
                    <a:pt x="68" y="91"/>
                    <a:pt x="92" y="68"/>
                    <a:pt x="120" y="68"/>
                  </a:cubicBezTo>
                  <a:cubicBezTo>
                    <a:pt x="148" y="68"/>
                    <a:pt x="172" y="91"/>
                    <a:pt x="172" y="118"/>
                  </a:cubicBezTo>
                  <a:cubicBezTo>
                    <a:pt x="172" y="129"/>
                    <a:pt x="168" y="139"/>
                    <a:pt x="162" y="147"/>
                  </a:cubicBezTo>
                  <a:moveTo>
                    <a:pt x="135" y="127"/>
                  </a:moveTo>
                  <a:cubicBezTo>
                    <a:pt x="135" y="124"/>
                    <a:pt x="136" y="119"/>
                    <a:pt x="138" y="117"/>
                  </a:cubicBezTo>
                  <a:cubicBezTo>
                    <a:pt x="139" y="116"/>
                    <a:pt x="140" y="116"/>
                    <a:pt x="141" y="116"/>
                  </a:cubicBezTo>
                  <a:cubicBezTo>
                    <a:pt x="144" y="116"/>
                    <a:pt x="147" y="119"/>
                    <a:pt x="147" y="122"/>
                  </a:cubicBezTo>
                  <a:cubicBezTo>
                    <a:pt x="147" y="125"/>
                    <a:pt x="144" y="127"/>
                    <a:pt x="141" y="127"/>
                  </a:cubicBezTo>
                  <a:cubicBezTo>
                    <a:pt x="135" y="127"/>
                    <a:pt x="135" y="127"/>
                    <a:pt x="135" y="127"/>
                  </a:cubicBezTo>
                  <a:close/>
                  <a:moveTo>
                    <a:pt x="107" y="127"/>
                  </a:moveTo>
                  <a:cubicBezTo>
                    <a:pt x="100" y="127"/>
                    <a:pt x="100" y="127"/>
                    <a:pt x="100" y="127"/>
                  </a:cubicBezTo>
                  <a:cubicBezTo>
                    <a:pt x="97" y="127"/>
                    <a:pt x="94" y="125"/>
                    <a:pt x="94" y="122"/>
                  </a:cubicBezTo>
                  <a:cubicBezTo>
                    <a:pt x="94" y="119"/>
                    <a:pt x="97" y="116"/>
                    <a:pt x="100" y="116"/>
                  </a:cubicBezTo>
                  <a:cubicBezTo>
                    <a:pt x="102" y="116"/>
                    <a:pt x="103" y="117"/>
                    <a:pt x="104" y="118"/>
                  </a:cubicBezTo>
                  <a:cubicBezTo>
                    <a:pt x="106" y="120"/>
                    <a:pt x="107" y="124"/>
                    <a:pt x="107" y="127"/>
                  </a:cubicBezTo>
                  <a:moveTo>
                    <a:pt x="231" y="111"/>
                  </a:moveTo>
                  <a:cubicBezTo>
                    <a:pt x="212" y="111"/>
                    <a:pt x="212" y="111"/>
                    <a:pt x="212" y="111"/>
                  </a:cubicBezTo>
                  <a:cubicBezTo>
                    <a:pt x="206" y="111"/>
                    <a:pt x="202" y="115"/>
                    <a:pt x="202" y="120"/>
                  </a:cubicBezTo>
                  <a:cubicBezTo>
                    <a:pt x="202" y="125"/>
                    <a:pt x="206" y="130"/>
                    <a:pt x="212" y="130"/>
                  </a:cubicBezTo>
                  <a:cubicBezTo>
                    <a:pt x="231" y="130"/>
                    <a:pt x="231" y="130"/>
                    <a:pt x="231" y="130"/>
                  </a:cubicBezTo>
                  <a:cubicBezTo>
                    <a:pt x="236" y="130"/>
                    <a:pt x="240" y="125"/>
                    <a:pt x="240" y="120"/>
                  </a:cubicBezTo>
                  <a:cubicBezTo>
                    <a:pt x="240" y="115"/>
                    <a:pt x="236" y="111"/>
                    <a:pt x="231" y="11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2B45C2C-1847-42DA-8283-0AA5F0939D2B}"/>
                </a:ext>
              </a:extLst>
            </p:cNvPr>
            <p:cNvCxnSpPr/>
            <p:nvPr/>
          </p:nvCxnSpPr>
          <p:spPr>
            <a:xfrm>
              <a:off x="669925" y="2288625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82D590E2-A0A8-4534-8124-0EA337726F16}"/>
                </a:ext>
              </a:extLst>
            </p:cNvPr>
            <p:cNvCxnSpPr/>
            <p:nvPr/>
          </p:nvCxnSpPr>
          <p:spPr>
            <a:xfrm>
              <a:off x="669925" y="2626401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ṧļíḓe">
              <a:extLst>
                <a:ext uri="{FF2B5EF4-FFF2-40B4-BE49-F238E27FC236}">
                  <a16:creationId xmlns:a16="http://schemas.microsoft.com/office/drawing/2014/main" xmlns="" id="{D2885708-4B5B-44B8-BA38-059D956395AD}"/>
                </a:ext>
              </a:extLst>
            </p:cNvPr>
            <p:cNvGrpSpPr/>
            <p:nvPr/>
          </p:nvGrpSpPr>
          <p:grpSpPr>
            <a:xfrm>
              <a:off x="2176332" y="1879319"/>
              <a:ext cx="2413261" cy="3799681"/>
              <a:chOff x="669925" y="1879319"/>
              <a:chExt cx="2413261" cy="3799681"/>
            </a:xfrm>
          </p:grpSpPr>
          <p:sp>
            <p:nvSpPr>
              <p:cNvPr id="18" name="iśļîḓé">
                <a:extLst>
                  <a:ext uri="{FF2B5EF4-FFF2-40B4-BE49-F238E27FC236}">
                    <a16:creationId xmlns:a16="http://schemas.microsoft.com/office/drawing/2014/main" xmlns="" id="{46DB69DB-0705-441F-8ADE-BD0B05D0B9A7}"/>
                  </a:ext>
                </a:extLst>
              </p:cNvPr>
              <p:cNvSpPr/>
              <p:nvPr/>
            </p:nvSpPr>
            <p:spPr>
              <a:xfrm>
                <a:off x="1381463" y="2844000"/>
                <a:ext cx="1123570" cy="112357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śļîḍè">
                <a:extLst>
                  <a:ext uri="{FF2B5EF4-FFF2-40B4-BE49-F238E27FC236}">
                    <a16:creationId xmlns:a16="http://schemas.microsoft.com/office/drawing/2014/main" xmlns="" id="{72BB3B05-C5A5-4514-9E49-7A0D44A0A625}"/>
                  </a:ext>
                </a:extLst>
              </p:cNvPr>
              <p:cNvSpPr/>
              <p:nvPr/>
            </p:nvSpPr>
            <p:spPr bwMode="auto">
              <a:xfrm>
                <a:off x="1649325" y="3073524"/>
                <a:ext cx="587847" cy="664522"/>
              </a:xfrm>
              <a:custGeom>
                <a:avLst/>
                <a:gdLst>
                  <a:gd name="T0" fmla="*/ 62 w 240"/>
                  <a:gd name="T1" fmla="*/ 49 h 272"/>
                  <a:gd name="T2" fmla="*/ 35 w 240"/>
                  <a:gd name="T3" fmla="*/ 35 h 272"/>
                  <a:gd name="T4" fmla="*/ 49 w 240"/>
                  <a:gd name="T5" fmla="*/ 62 h 272"/>
                  <a:gd name="T6" fmla="*/ 62 w 240"/>
                  <a:gd name="T7" fmla="*/ 62 h 272"/>
                  <a:gd name="T8" fmla="*/ 9 w 240"/>
                  <a:gd name="T9" fmla="*/ 111 h 272"/>
                  <a:gd name="T10" fmla="*/ 9 w 240"/>
                  <a:gd name="T11" fmla="*/ 130 h 272"/>
                  <a:gd name="T12" fmla="*/ 38 w 240"/>
                  <a:gd name="T13" fmla="*/ 120 h 272"/>
                  <a:gd name="T14" fmla="*/ 120 w 240"/>
                  <a:gd name="T15" fmla="*/ 38 h 272"/>
                  <a:gd name="T16" fmla="*/ 129 w 240"/>
                  <a:gd name="T17" fmla="*/ 10 h 272"/>
                  <a:gd name="T18" fmla="*/ 111 w 240"/>
                  <a:gd name="T19" fmla="*/ 10 h 272"/>
                  <a:gd name="T20" fmla="*/ 120 w 240"/>
                  <a:gd name="T21" fmla="*/ 38 h 272"/>
                  <a:gd name="T22" fmla="*/ 107 w 240"/>
                  <a:gd name="T23" fmla="*/ 272 h 272"/>
                  <a:gd name="T24" fmla="*/ 153 w 240"/>
                  <a:gd name="T25" fmla="*/ 253 h 272"/>
                  <a:gd name="T26" fmla="*/ 87 w 240"/>
                  <a:gd name="T27" fmla="*/ 244 h 272"/>
                  <a:gd name="T28" fmla="*/ 205 w 240"/>
                  <a:gd name="T29" fmla="*/ 35 h 272"/>
                  <a:gd name="T30" fmla="*/ 178 w 240"/>
                  <a:gd name="T31" fmla="*/ 49 h 272"/>
                  <a:gd name="T32" fmla="*/ 185 w 240"/>
                  <a:gd name="T33" fmla="*/ 65 h 272"/>
                  <a:gd name="T34" fmla="*/ 205 w 240"/>
                  <a:gd name="T35" fmla="*/ 49 h 272"/>
                  <a:gd name="T36" fmla="*/ 120 w 240"/>
                  <a:gd name="T37" fmla="*/ 49 h 272"/>
                  <a:gd name="T38" fmla="*/ 61 w 240"/>
                  <a:gd name="T39" fmla="*/ 156 h 272"/>
                  <a:gd name="T40" fmla="*/ 78 w 240"/>
                  <a:gd name="T41" fmla="*/ 186 h 272"/>
                  <a:gd name="T42" fmla="*/ 75 w 240"/>
                  <a:gd name="T43" fmla="*/ 199 h 272"/>
                  <a:gd name="T44" fmla="*/ 69 w 240"/>
                  <a:gd name="T45" fmla="*/ 229 h 272"/>
                  <a:gd name="T46" fmla="*/ 166 w 240"/>
                  <a:gd name="T47" fmla="*/ 235 h 272"/>
                  <a:gd name="T48" fmla="*/ 171 w 240"/>
                  <a:gd name="T49" fmla="*/ 204 h 272"/>
                  <a:gd name="T50" fmla="*/ 162 w 240"/>
                  <a:gd name="T51" fmla="*/ 199 h 272"/>
                  <a:gd name="T52" fmla="*/ 178 w 240"/>
                  <a:gd name="T53" fmla="*/ 158 h 272"/>
                  <a:gd name="T54" fmla="*/ 120 w 240"/>
                  <a:gd name="T55" fmla="*/ 49 h 272"/>
                  <a:gd name="T56" fmla="*/ 117 w 240"/>
                  <a:gd name="T57" fmla="*/ 136 h 272"/>
                  <a:gd name="T58" fmla="*/ 120 w 240"/>
                  <a:gd name="T59" fmla="*/ 170 h 272"/>
                  <a:gd name="T60" fmla="*/ 143 w 240"/>
                  <a:gd name="T61" fmla="*/ 186 h 272"/>
                  <a:gd name="T62" fmla="*/ 127 w 240"/>
                  <a:gd name="T63" fmla="*/ 199 h 272"/>
                  <a:gd name="T64" fmla="*/ 141 w 240"/>
                  <a:gd name="T65" fmla="*/ 136 h 272"/>
                  <a:gd name="T66" fmla="*/ 141 w 240"/>
                  <a:gd name="T67" fmla="*/ 107 h 272"/>
                  <a:gd name="T68" fmla="*/ 125 w 240"/>
                  <a:gd name="T69" fmla="*/ 127 h 272"/>
                  <a:gd name="T70" fmla="*/ 111 w 240"/>
                  <a:gd name="T71" fmla="*/ 111 h 272"/>
                  <a:gd name="T72" fmla="*/ 85 w 240"/>
                  <a:gd name="T73" fmla="*/ 122 h 272"/>
                  <a:gd name="T74" fmla="*/ 107 w 240"/>
                  <a:gd name="T75" fmla="*/ 136 h 272"/>
                  <a:gd name="T76" fmla="*/ 97 w 240"/>
                  <a:gd name="T77" fmla="*/ 199 h 272"/>
                  <a:gd name="T78" fmla="*/ 78 w 240"/>
                  <a:gd name="T79" fmla="*/ 147 h 272"/>
                  <a:gd name="T80" fmla="*/ 77 w 240"/>
                  <a:gd name="T81" fmla="*/ 146 h 272"/>
                  <a:gd name="T82" fmla="*/ 120 w 240"/>
                  <a:gd name="T83" fmla="*/ 68 h 272"/>
                  <a:gd name="T84" fmla="*/ 162 w 240"/>
                  <a:gd name="T85" fmla="*/ 147 h 272"/>
                  <a:gd name="T86" fmla="*/ 138 w 240"/>
                  <a:gd name="T87" fmla="*/ 117 h 272"/>
                  <a:gd name="T88" fmla="*/ 147 w 240"/>
                  <a:gd name="T89" fmla="*/ 122 h 272"/>
                  <a:gd name="T90" fmla="*/ 135 w 240"/>
                  <a:gd name="T91" fmla="*/ 127 h 272"/>
                  <a:gd name="T92" fmla="*/ 100 w 240"/>
                  <a:gd name="T93" fmla="*/ 127 h 272"/>
                  <a:gd name="T94" fmla="*/ 100 w 240"/>
                  <a:gd name="T95" fmla="*/ 116 h 272"/>
                  <a:gd name="T96" fmla="*/ 107 w 240"/>
                  <a:gd name="T97" fmla="*/ 127 h 272"/>
                  <a:gd name="T98" fmla="*/ 212 w 240"/>
                  <a:gd name="T99" fmla="*/ 111 h 272"/>
                  <a:gd name="T100" fmla="*/ 212 w 240"/>
                  <a:gd name="T101" fmla="*/ 130 h 272"/>
                  <a:gd name="T102" fmla="*/ 240 w 240"/>
                  <a:gd name="T103" fmla="*/ 12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0" h="272">
                    <a:moveTo>
                      <a:pt x="62" y="62"/>
                    </a:moveTo>
                    <a:cubicBezTo>
                      <a:pt x="66" y="58"/>
                      <a:pt x="66" y="52"/>
                      <a:pt x="62" y="49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5" y="32"/>
                      <a:pt x="39" y="32"/>
                      <a:pt x="35" y="35"/>
                    </a:cubicBezTo>
                    <a:cubicBezTo>
                      <a:pt x="32" y="39"/>
                      <a:pt x="32" y="45"/>
                      <a:pt x="35" y="49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50" y="64"/>
                      <a:pt x="53" y="65"/>
                      <a:pt x="55" y="65"/>
                    </a:cubicBezTo>
                    <a:cubicBezTo>
                      <a:pt x="58" y="65"/>
                      <a:pt x="60" y="64"/>
                      <a:pt x="62" y="62"/>
                    </a:cubicBezTo>
                    <a:moveTo>
                      <a:pt x="28" y="111"/>
                    </a:moveTo>
                    <a:cubicBezTo>
                      <a:pt x="9" y="111"/>
                      <a:pt x="9" y="111"/>
                      <a:pt x="9" y="111"/>
                    </a:cubicBezTo>
                    <a:cubicBezTo>
                      <a:pt x="4" y="111"/>
                      <a:pt x="0" y="115"/>
                      <a:pt x="0" y="120"/>
                    </a:cubicBezTo>
                    <a:cubicBezTo>
                      <a:pt x="0" y="125"/>
                      <a:pt x="4" y="130"/>
                      <a:pt x="9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34" y="130"/>
                      <a:pt x="38" y="125"/>
                      <a:pt x="38" y="120"/>
                    </a:cubicBezTo>
                    <a:cubicBezTo>
                      <a:pt x="38" y="115"/>
                      <a:pt x="34" y="111"/>
                      <a:pt x="28" y="111"/>
                    </a:cubicBezTo>
                    <a:moveTo>
                      <a:pt x="120" y="38"/>
                    </a:moveTo>
                    <a:cubicBezTo>
                      <a:pt x="125" y="38"/>
                      <a:pt x="129" y="34"/>
                      <a:pt x="129" y="29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4"/>
                      <a:pt x="125" y="0"/>
                      <a:pt x="120" y="0"/>
                    </a:cubicBezTo>
                    <a:cubicBezTo>
                      <a:pt x="115" y="0"/>
                      <a:pt x="111" y="4"/>
                      <a:pt x="111" y="10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1" y="34"/>
                      <a:pt x="115" y="38"/>
                      <a:pt x="120" y="38"/>
                    </a:cubicBezTo>
                    <a:moveTo>
                      <a:pt x="87" y="253"/>
                    </a:moveTo>
                    <a:cubicBezTo>
                      <a:pt x="87" y="264"/>
                      <a:pt x="96" y="272"/>
                      <a:pt x="107" y="272"/>
                    </a:cubicBezTo>
                    <a:cubicBezTo>
                      <a:pt x="133" y="272"/>
                      <a:pt x="133" y="272"/>
                      <a:pt x="133" y="272"/>
                    </a:cubicBezTo>
                    <a:cubicBezTo>
                      <a:pt x="144" y="272"/>
                      <a:pt x="153" y="264"/>
                      <a:pt x="153" y="253"/>
                    </a:cubicBezTo>
                    <a:cubicBezTo>
                      <a:pt x="153" y="244"/>
                      <a:pt x="153" y="244"/>
                      <a:pt x="153" y="244"/>
                    </a:cubicBezTo>
                    <a:cubicBezTo>
                      <a:pt x="87" y="244"/>
                      <a:pt x="87" y="244"/>
                      <a:pt x="87" y="244"/>
                    </a:cubicBezTo>
                    <a:cubicBezTo>
                      <a:pt x="87" y="253"/>
                      <a:pt x="87" y="253"/>
                      <a:pt x="87" y="253"/>
                    </a:cubicBezTo>
                    <a:close/>
                    <a:moveTo>
                      <a:pt x="205" y="35"/>
                    </a:moveTo>
                    <a:cubicBezTo>
                      <a:pt x="201" y="32"/>
                      <a:pt x="195" y="32"/>
                      <a:pt x="192" y="35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74" y="52"/>
                      <a:pt x="174" y="58"/>
                      <a:pt x="178" y="62"/>
                    </a:cubicBezTo>
                    <a:cubicBezTo>
                      <a:pt x="180" y="64"/>
                      <a:pt x="182" y="65"/>
                      <a:pt x="185" y="65"/>
                    </a:cubicBezTo>
                    <a:cubicBezTo>
                      <a:pt x="187" y="65"/>
                      <a:pt x="190" y="64"/>
                      <a:pt x="192" y="62"/>
                    </a:cubicBezTo>
                    <a:cubicBezTo>
                      <a:pt x="205" y="49"/>
                      <a:pt x="205" y="49"/>
                      <a:pt x="205" y="49"/>
                    </a:cubicBezTo>
                    <a:cubicBezTo>
                      <a:pt x="209" y="45"/>
                      <a:pt x="209" y="39"/>
                      <a:pt x="205" y="35"/>
                    </a:cubicBezTo>
                    <a:moveTo>
                      <a:pt x="120" y="49"/>
                    </a:moveTo>
                    <a:cubicBezTo>
                      <a:pt x="81" y="49"/>
                      <a:pt x="50" y="80"/>
                      <a:pt x="50" y="118"/>
                    </a:cubicBezTo>
                    <a:cubicBezTo>
                      <a:pt x="50" y="132"/>
                      <a:pt x="54" y="145"/>
                      <a:pt x="61" y="156"/>
                    </a:cubicBezTo>
                    <a:cubicBezTo>
                      <a:pt x="62" y="157"/>
                      <a:pt x="62" y="158"/>
                      <a:pt x="62" y="158"/>
                    </a:cubicBezTo>
                    <a:cubicBezTo>
                      <a:pt x="75" y="176"/>
                      <a:pt x="78" y="182"/>
                      <a:pt x="78" y="186"/>
                    </a:cubicBezTo>
                    <a:cubicBezTo>
                      <a:pt x="78" y="199"/>
                      <a:pt x="78" y="199"/>
                      <a:pt x="78" y="199"/>
                    </a:cubicBezTo>
                    <a:cubicBezTo>
                      <a:pt x="75" y="199"/>
                      <a:pt x="75" y="199"/>
                      <a:pt x="75" y="199"/>
                    </a:cubicBezTo>
                    <a:cubicBezTo>
                      <a:pt x="71" y="199"/>
                      <a:pt x="69" y="200"/>
                      <a:pt x="69" y="204"/>
                    </a:cubicBezTo>
                    <a:cubicBezTo>
                      <a:pt x="69" y="229"/>
                      <a:pt x="69" y="229"/>
                      <a:pt x="69" y="229"/>
                    </a:cubicBezTo>
                    <a:cubicBezTo>
                      <a:pt x="69" y="233"/>
                      <a:pt x="71" y="235"/>
                      <a:pt x="75" y="235"/>
                    </a:cubicBezTo>
                    <a:cubicBezTo>
                      <a:pt x="166" y="235"/>
                      <a:pt x="166" y="235"/>
                      <a:pt x="166" y="235"/>
                    </a:cubicBezTo>
                    <a:cubicBezTo>
                      <a:pt x="169" y="235"/>
                      <a:pt x="171" y="233"/>
                      <a:pt x="171" y="229"/>
                    </a:cubicBezTo>
                    <a:cubicBezTo>
                      <a:pt x="171" y="204"/>
                      <a:pt x="171" y="204"/>
                      <a:pt x="171" y="204"/>
                    </a:cubicBezTo>
                    <a:cubicBezTo>
                      <a:pt x="171" y="200"/>
                      <a:pt x="169" y="199"/>
                      <a:pt x="166" y="199"/>
                    </a:cubicBezTo>
                    <a:cubicBezTo>
                      <a:pt x="162" y="199"/>
                      <a:pt x="162" y="199"/>
                      <a:pt x="162" y="199"/>
                    </a:cubicBezTo>
                    <a:cubicBezTo>
                      <a:pt x="162" y="186"/>
                      <a:pt x="162" y="186"/>
                      <a:pt x="162" y="186"/>
                    </a:cubicBezTo>
                    <a:cubicBezTo>
                      <a:pt x="162" y="183"/>
                      <a:pt x="163" y="178"/>
                      <a:pt x="178" y="158"/>
                    </a:cubicBezTo>
                    <a:cubicBezTo>
                      <a:pt x="186" y="146"/>
                      <a:pt x="190" y="133"/>
                      <a:pt x="190" y="118"/>
                    </a:cubicBezTo>
                    <a:cubicBezTo>
                      <a:pt x="190" y="80"/>
                      <a:pt x="159" y="49"/>
                      <a:pt x="120" y="49"/>
                    </a:cubicBezTo>
                    <a:moveTo>
                      <a:pt x="120" y="170"/>
                    </a:moveTo>
                    <a:cubicBezTo>
                      <a:pt x="117" y="136"/>
                      <a:pt x="117" y="136"/>
                      <a:pt x="117" y="136"/>
                    </a:cubicBezTo>
                    <a:cubicBezTo>
                      <a:pt x="124" y="136"/>
                      <a:pt x="124" y="136"/>
                      <a:pt x="124" y="136"/>
                    </a:cubicBezTo>
                    <a:lnTo>
                      <a:pt x="120" y="170"/>
                    </a:lnTo>
                    <a:close/>
                    <a:moveTo>
                      <a:pt x="162" y="147"/>
                    </a:moveTo>
                    <a:cubicBezTo>
                      <a:pt x="147" y="168"/>
                      <a:pt x="143" y="176"/>
                      <a:pt x="143" y="186"/>
                    </a:cubicBezTo>
                    <a:cubicBezTo>
                      <a:pt x="143" y="199"/>
                      <a:pt x="143" y="199"/>
                      <a:pt x="143" y="199"/>
                    </a:cubicBezTo>
                    <a:cubicBezTo>
                      <a:pt x="127" y="199"/>
                      <a:pt x="127" y="199"/>
                      <a:pt x="127" y="199"/>
                    </a:cubicBezTo>
                    <a:cubicBezTo>
                      <a:pt x="134" y="136"/>
                      <a:pt x="134" y="136"/>
                      <a:pt x="134" y="136"/>
                    </a:cubicBezTo>
                    <a:cubicBezTo>
                      <a:pt x="141" y="136"/>
                      <a:pt x="141" y="136"/>
                      <a:pt x="141" y="136"/>
                    </a:cubicBezTo>
                    <a:cubicBezTo>
                      <a:pt x="149" y="136"/>
                      <a:pt x="156" y="130"/>
                      <a:pt x="156" y="122"/>
                    </a:cubicBezTo>
                    <a:cubicBezTo>
                      <a:pt x="156" y="113"/>
                      <a:pt x="149" y="107"/>
                      <a:pt x="141" y="107"/>
                    </a:cubicBezTo>
                    <a:cubicBezTo>
                      <a:pt x="137" y="107"/>
                      <a:pt x="134" y="108"/>
                      <a:pt x="131" y="111"/>
                    </a:cubicBezTo>
                    <a:cubicBezTo>
                      <a:pt x="127" y="115"/>
                      <a:pt x="125" y="122"/>
                      <a:pt x="125" y="127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22"/>
                      <a:pt x="115" y="116"/>
                      <a:pt x="111" y="111"/>
                    </a:cubicBezTo>
                    <a:cubicBezTo>
                      <a:pt x="108" y="108"/>
                      <a:pt x="104" y="107"/>
                      <a:pt x="100" y="107"/>
                    </a:cubicBezTo>
                    <a:cubicBezTo>
                      <a:pt x="92" y="107"/>
                      <a:pt x="85" y="113"/>
                      <a:pt x="85" y="122"/>
                    </a:cubicBezTo>
                    <a:cubicBezTo>
                      <a:pt x="85" y="130"/>
                      <a:pt x="92" y="136"/>
                      <a:pt x="100" y="136"/>
                    </a:cubicBezTo>
                    <a:cubicBezTo>
                      <a:pt x="107" y="136"/>
                      <a:pt x="107" y="136"/>
                      <a:pt x="107" y="136"/>
                    </a:cubicBezTo>
                    <a:cubicBezTo>
                      <a:pt x="114" y="199"/>
                      <a:pt x="114" y="199"/>
                      <a:pt x="114" y="199"/>
                    </a:cubicBezTo>
                    <a:cubicBezTo>
                      <a:pt x="97" y="199"/>
                      <a:pt x="97" y="199"/>
                      <a:pt x="97" y="199"/>
                    </a:cubicBezTo>
                    <a:cubicBezTo>
                      <a:pt x="97" y="186"/>
                      <a:pt x="97" y="186"/>
                      <a:pt x="97" y="186"/>
                    </a:cubicBezTo>
                    <a:cubicBezTo>
                      <a:pt x="97" y="177"/>
                      <a:pt x="93" y="168"/>
                      <a:pt x="78" y="147"/>
                    </a:cubicBezTo>
                    <a:cubicBezTo>
                      <a:pt x="78" y="147"/>
                      <a:pt x="78" y="147"/>
                      <a:pt x="78" y="147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1" y="138"/>
                      <a:pt x="68" y="128"/>
                      <a:pt x="68" y="118"/>
                    </a:cubicBezTo>
                    <a:cubicBezTo>
                      <a:pt x="68" y="91"/>
                      <a:pt x="92" y="68"/>
                      <a:pt x="120" y="68"/>
                    </a:cubicBezTo>
                    <a:cubicBezTo>
                      <a:pt x="148" y="68"/>
                      <a:pt x="172" y="91"/>
                      <a:pt x="172" y="118"/>
                    </a:cubicBezTo>
                    <a:cubicBezTo>
                      <a:pt x="172" y="129"/>
                      <a:pt x="168" y="139"/>
                      <a:pt x="162" y="147"/>
                    </a:cubicBezTo>
                    <a:moveTo>
                      <a:pt x="135" y="127"/>
                    </a:moveTo>
                    <a:cubicBezTo>
                      <a:pt x="135" y="124"/>
                      <a:pt x="136" y="119"/>
                      <a:pt x="138" y="117"/>
                    </a:cubicBezTo>
                    <a:cubicBezTo>
                      <a:pt x="139" y="116"/>
                      <a:pt x="140" y="116"/>
                      <a:pt x="141" y="116"/>
                    </a:cubicBezTo>
                    <a:cubicBezTo>
                      <a:pt x="144" y="116"/>
                      <a:pt x="147" y="119"/>
                      <a:pt x="147" y="122"/>
                    </a:cubicBezTo>
                    <a:cubicBezTo>
                      <a:pt x="147" y="125"/>
                      <a:pt x="144" y="127"/>
                      <a:pt x="141" y="127"/>
                    </a:cubicBezTo>
                    <a:cubicBezTo>
                      <a:pt x="135" y="127"/>
                      <a:pt x="135" y="127"/>
                      <a:pt x="135" y="127"/>
                    </a:cubicBezTo>
                    <a:close/>
                    <a:moveTo>
                      <a:pt x="107" y="127"/>
                    </a:moveTo>
                    <a:cubicBezTo>
                      <a:pt x="100" y="127"/>
                      <a:pt x="100" y="127"/>
                      <a:pt x="100" y="127"/>
                    </a:cubicBezTo>
                    <a:cubicBezTo>
                      <a:pt x="97" y="127"/>
                      <a:pt x="94" y="125"/>
                      <a:pt x="94" y="122"/>
                    </a:cubicBezTo>
                    <a:cubicBezTo>
                      <a:pt x="94" y="119"/>
                      <a:pt x="97" y="116"/>
                      <a:pt x="100" y="116"/>
                    </a:cubicBezTo>
                    <a:cubicBezTo>
                      <a:pt x="102" y="116"/>
                      <a:pt x="103" y="117"/>
                      <a:pt x="104" y="118"/>
                    </a:cubicBezTo>
                    <a:cubicBezTo>
                      <a:pt x="106" y="120"/>
                      <a:pt x="107" y="124"/>
                      <a:pt x="107" y="127"/>
                    </a:cubicBezTo>
                    <a:moveTo>
                      <a:pt x="231" y="111"/>
                    </a:moveTo>
                    <a:cubicBezTo>
                      <a:pt x="212" y="111"/>
                      <a:pt x="212" y="111"/>
                      <a:pt x="212" y="111"/>
                    </a:cubicBezTo>
                    <a:cubicBezTo>
                      <a:pt x="206" y="111"/>
                      <a:pt x="202" y="115"/>
                      <a:pt x="202" y="120"/>
                    </a:cubicBezTo>
                    <a:cubicBezTo>
                      <a:pt x="202" y="125"/>
                      <a:pt x="206" y="130"/>
                      <a:pt x="212" y="130"/>
                    </a:cubicBezTo>
                    <a:cubicBezTo>
                      <a:pt x="231" y="130"/>
                      <a:pt x="231" y="130"/>
                      <a:pt x="231" y="130"/>
                    </a:cubicBezTo>
                    <a:cubicBezTo>
                      <a:pt x="236" y="130"/>
                      <a:pt x="240" y="125"/>
                      <a:pt x="240" y="120"/>
                    </a:cubicBezTo>
                    <a:cubicBezTo>
                      <a:pt x="240" y="115"/>
                      <a:pt x="236" y="111"/>
                      <a:pt x="231" y="11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ṧļïḓê">
                <a:extLst>
                  <a:ext uri="{FF2B5EF4-FFF2-40B4-BE49-F238E27FC236}">
                    <a16:creationId xmlns:a16="http://schemas.microsoft.com/office/drawing/2014/main" xmlns="" id="{CC158A5D-3A71-4995-9B59-BBE9CEB54FBC}"/>
                  </a:ext>
                </a:extLst>
              </p:cNvPr>
              <p:cNvSpPr txBox="1"/>
              <p:nvPr/>
            </p:nvSpPr>
            <p:spPr bwMode="auto">
              <a:xfrm>
                <a:off x="735239" y="4197094"/>
                <a:ext cx="2347947" cy="3874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21" name="îṧľiďe">
                <a:extLst>
                  <a:ext uri="{FF2B5EF4-FFF2-40B4-BE49-F238E27FC236}">
                    <a16:creationId xmlns:a16="http://schemas.microsoft.com/office/drawing/2014/main" xmlns="" id="{49C34BB9-EB86-4E0A-862C-A22E84681D04}"/>
                  </a:ext>
                </a:extLst>
              </p:cNvPr>
              <p:cNvSpPr txBox="1"/>
              <p:nvPr/>
            </p:nvSpPr>
            <p:spPr bwMode="auto">
              <a:xfrm>
                <a:off x="735239" y="4584550"/>
                <a:ext cx="2347947" cy="1094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0000" tIns="46800" rIns="90000" bIns="4680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000"/>
                  <a:t>Copy paste fonts. Choose the only option to retain text.</a:t>
                </a:r>
                <a:br>
                  <a:rPr lang="en-US" altLang="zh-CN" sz="1000"/>
                </a:br>
                <a:r>
                  <a:rPr lang="en-US" altLang="zh-CN" sz="1000"/>
                  <a:t/>
                </a:r>
                <a:br>
                  <a:rPr lang="en-US" altLang="zh-CN" sz="1000"/>
                </a:br>
                <a:r>
                  <a:rPr lang="en-US" altLang="zh-CN" sz="1000"/>
                  <a:t>…… </a:t>
                </a:r>
                <a:br>
                  <a:rPr lang="en-US" altLang="zh-CN" sz="1000"/>
                </a:br>
                <a:endParaRPr lang="zh-CN" altLang="en-US" sz="1000" dirty="0"/>
              </a:p>
            </p:txBody>
          </p:sp>
          <p:sp>
            <p:nvSpPr>
              <p:cNvPr id="22" name="ïṥliḍê">
                <a:extLst>
                  <a:ext uri="{FF2B5EF4-FFF2-40B4-BE49-F238E27FC236}">
                    <a16:creationId xmlns:a16="http://schemas.microsoft.com/office/drawing/2014/main" xmlns="" id="{A0471469-DB02-4694-BBEE-03E8C524866F}"/>
                  </a:ext>
                </a:extLst>
              </p:cNvPr>
              <p:cNvSpPr/>
              <p:nvPr/>
            </p:nvSpPr>
            <p:spPr>
              <a:xfrm>
                <a:off x="1718697" y="1879319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42K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3" name="îS1íde">
                <a:extLst>
                  <a:ext uri="{FF2B5EF4-FFF2-40B4-BE49-F238E27FC236}">
                    <a16:creationId xmlns:a16="http://schemas.microsoft.com/office/drawing/2014/main" xmlns="" id="{631FC6DE-CB12-4050-B42B-057EDFBB89C7}"/>
                  </a:ext>
                </a:extLst>
              </p:cNvPr>
              <p:cNvSpPr txBox="1"/>
              <p:nvPr/>
            </p:nvSpPr>
            <p:spPr bwMode="auto">
              <a:xfrm>
                <a:off x="669925" y="2288625"/>
                <a:ext cx="2413261" cy="337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2018 Q1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iṧlïḓe">
              <a:extLst>
                <a:ext uri="{FF2B5EF4-FFF2-40B4-BE49-F238E27FC236}">
                  <a16:creationId xmlns:a16="http://schemas.microsoft.com/office/drawing/2014/main" xmlns="" id="{4F75C5C6-00A0-440F-8F02-67F3585902EF}"/>
                </a:ext>
              </a:extLst>
            </p:cNvPr>
            <p:cNvGrpSpPr/>
            <p:nvPr/>
          </p:nvGrpSpPr>
          <p:grpSpPr>
            <a:xfrm>
              <a:off x="7602408" y="1879319"/>
              <a:ext cx="2413261" cy="3799681"/>
              <a:chOff x="3482359" y="1879319"/>
              <a:chExt cx="2413261" cy="3799681"/>
            </a:xfrm>
          </p:grpSpPr>
          <p:sp>
            <p:nvSpPr>
              <p:cNvPr id="12" name="îşḻïḋe">
                <a:extLst>
                  <a:ext uri="{FF2B5EF4-FFF2-40B4-BE49-F238E27FC236}">
                    <a16:creationId xmlns:a16="http://schemas.microsoft.com/office/drawing/2014/main" xmlns="" id="{4E42BA02-7146-4E03-8A85-3D92B93E9E25}"/>
                  </a:ext>
                </a:extLst>
              </p:cNvPr>
              <p:cNvSpPr/>
              <p:nvPr/>
            </p:nvSpPr>
            <p:spPr>
              <a:xfrm>
                <a:off x="4193897" y="2844000"/>
                <a:ext cx="1123570" cy="112357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ṧ1ïḋè">
                <a:extLst>
                  <a:ext uri="{FF2B5EF4-FFF2-40B4-BE49-F238E27FC236}">
                    <a16:creationId xmlns:a16="http://schemas.microsoft.com/office/drawing/2014/main" xmlns="" id="{7A52BCFC-2052-45BF-BA51-327523BEB8A3}"/>
                  </a:ext>
                </a:extLst>
              </p:cNvPr>
              <p:cNvSpPr/>
              <p:nvPr/>
            </p:nvSpPr>
            <p:spPr bwMode="auto">
              <a:xfrm>
                <a:off x="4461759" y="3073524"/>
                <a:ext cx="587847" cy="664522"/>
              </a:xfrm>
              <a:custGeom>
                <a:avLst/>
                <a:gdLst>
                  <a:gd name="T0" fmla="*/ 62 w 240"/>
                  <a:gd name="T1" fmla="*/ 49 h 272"/>
                  <a:gd name="T2" fmla="*/ 35 w 240"/>
                  <a:gd name="T3" fmla="*/ 35 h 272"/>
                  <a:gd name="T4" fmla="*/ 49 w 240"/>
                  <a:gd name="T5" fmla="*/ 62 h 272"/>
                  <a:gd name="T6" fmla="*/ 62 w 240"/>
                  <a:gd name="T7" fmla="*/ 62 h 272"/>
                  <a:gd name="T8" fmla="*/ 9 w 240"/>
                  <a:gd name="T9" fmla="*/ 111 h 272"/>
                  <a:gd name="T10" fmla="*/ 9 w 240"/>
                  <a:gd name="T11" fmla="*/ 130 h 272"/>
                  <a:gd name="T12" fmla="*/ 38 w 240"/>
                  <a:gd name="T13" fmla="*/ 120 h 272"/>
                  <a:gd name="T14" fmla="*/ 120 w 240"/>
                  <a:gd name="T15" fmla="*/ 38 h 272"/>
                  <a:gd name="T16" fmla="*/ 129 w 240"/>
                  <a:gd name="T17" fmla="*/ 10 h 272"/>
                  <a:gd name="T18" fmla="*/ 111 w 240"/>
                  <a:gd name="T19" fmla="*/ 10 h 272"/>
                  <a:gd name="T20" fmla="*/ 120 w 240"/>
                  <a:gd name="T21" fmla="*/ 38 h 272"/>
                  <a:gd name="T22" fmla="*/ 107 w 240"/>
                  <a:gd name="T23" fmla="*/ 272 h 272"/>
                  <a:gd name="T24" fmla="*/ 153 w 240"/>
                  <a:gd name="T25" fmla="*/ 253 h 272"/>
                  <a:gd name="T26" fmla="*/ 87 w 240"/>
                  <a:gd name="T27" fmla="*/ 244 h 272"/>
                  <a:gd name="T28" fmla="*/ 205 w 240"/>
                  <a:gd name="T29" fmla="*/ 35 h 272"/>
                  <a:gd name="T30" fmla="*/ 178 w 240"/>
                  <a:gd name="T31" fmla="*/ 49 h 272"/>
                  <a:gd name="T32" fmla="*/ 185 w 240"/>
                  <a:gd name="T33" fmla="*/ 65 h 272"/>
                  <a:gd name="T34" fmla="*/ 205 w 240"/>
                  <a:gd name="T35" fmla="*/ 49 h 272"/>
                  <a:gd name="T36" fmla="*/ 120 w 240"/>
                  <a:gd name="T37" fmla="*/ 49 h 272"/>
                  <a:gd name="T38" fmla="*/ 61 w 240"/>
                  <a:gd name="T39" fmla="*/ 156 h 272"/>
                  <a:gd name="T40" fmla="*/ 78 w 240"/>
                  <a:gd name="T41" fmla="*/ 186 h 272"/>
                  <a:gd name="T42" fmla="*/ 75 w 240"/>
                  <a:gd name="T43" fmla="*/ 199 h 272"/>
                  <a:gd name="T44" fmla="*/ 69 w 240"/>
                  <a:gd name="T45" fmla="*/ 229 h 272"/>
                  <a:gd name="T46" fmla="*/ 166 w 240"/>
                  <a:gd name="T47" fmla="*/ 235 h 272"/>
                  <a:gd name="T48" fmla="*/ 171 w 240"/>
                  <a:gd name="T49" fmla="*/ 204 h 272"/>
                  <a:gd name="T50" fmla="*/ 162 w 240"/>
                  <a:gd name="T51" fmla="*/ 199 h 272"/>
                  <a:gd name="T52" fmla="*/ 178 w 240"/>
                  <a:gd name="T53" fmla="*/ 158 h 272"/>
                  <a:gd name="T54" fmla="*/ 120 w 240"/>
                  <a:gd name="T55" fmla="*/ 49 h 272"/>
                  <a:gd name="T56" fmla="*/ 117 w 240"/>
                  <a:gd name="T57" fmla="*/ 136 h 272"/>
                  <a:gd name="T58" fmla="*/ 120 w 240"/>
                  <a:gd name="T59" fmla="*/ 170 h 272"/>
                  <a:gd name="T60" fmla="*/ 143 w 240"/>
                  <a:gd name="T61" fmla="*/ 186 h 272"/>
                  <a:gd name="T62" fmla="*/ 127 w 240"/>
                  <a:gd name="T63" fmla="*/ 199 h 272"/>
                  <a:gd name="T64" fmla="*/ 141 w 240"/>
                  <a:gd name="T65" fmla="*/ 136 h 272"/>
                  <a:gd name="T66" fmla="*/ 141 w 240"/>
                  <a:gd name="T67" fmla="*/ 107 h 272"/>
                  <a:gd name="T68" fmla="*/ 125 w 240"/>
                  <a:gd name="T69" fmla="*/ 127 h 272"/>
                  <a:gd name="T70" fmla="*/ 111 w 240"/>
                  <a:gd name="T71" fmla="*/ 111 h 272"/>
                  <a:gd name="T72" fmla="*/ 85 w 240"/>
                  <a:gd name="T73" fmla="*/ 122 h 272"/>
                  <a:gd name="T74" fmla="*/ 107 w 240"/>
                  <a:gd name="T75" fmla="*/ 136 h 272"/>
                  <a:gd name="T76" fmla="*/ 97 w 240"/>
                  <a:gd name="T77" fmla="*/ 199 h 272"/>
                  <a:gd name="T78" fmla="*/ 78 w 240"/>
                  <a:gd name="T79" fmla="*/ 147 h 272"/>
                  <a:gd name="T80" fmla="*/ 77 w 240"/>
                  <a:gd name="T81" fmla="*/ 146 h 272"/>
                  <a:gd name="T82" fmla="*/ 120 w 240"/>
                  <a:gd name="T83" fmla="*/ 68 h 272"/>
                  <a:gd name="T84" fmla="*/ 162 w 240"/>
                  <a:gd name="T85" fmla="*/ 147 h 272"/>
                  <a:gd name="T86" fmla="*/ 138 w 240"/>
                  <a:gd name="T87" fmla="*/ 117 h 272"/>
                  <a:gd name="T88" fmla="*/ 147 w 240"/>
                  <a:gd name="T89" fmla="*/ 122 h 272"/>
                  <a:gd name="T90" fmla="*/ 135 w 240"/>
                  <a:gd name="T91" fmla="*/ 127 h 272"/>
                  <a:gd name="T92" fmla="*/ 100 w 240"/>
                  <a:gd name="T93" fmla="*/ 127 h 272"/>
                  <a:gd name="T94" fmla="*/ 100 w 240"/>
                  <a:gd name="T95" fmla="*/ 116 h 272"/>
                  <a:gd name="T96" fmla="*/ 107 w 240"/>
                  <a:gd name="T97" fmla="*/ 127 h 272"/>
                  <a:gd name="T98" fmla="*/ 212 w 240"/>
                  <a:gd name="T99" fmla="*/ 111 h 272"/>
                  <a:gd name="T100" fmla="*/ 212 w 240"/>
                  <a:gd name="T101" fmla="*/ 130 h 272"/>
                  <a:gd name="T102" fmla="*/ 240 w 240"/>
                  <a:gd name="T103" fmla="*/ 12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0" h="272">
                    <a:moveTo>
                      <a:pt x="62" y="62"/>
                    </a:moveTo>
                    <a:cubicBezTo>
                      <a:pt x="66" y="58"/>
                      <a:pt x="66" y="52"/>
                      <a:pt x="62" y="49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5" y="32"/>
                      <a:pt x="39" y="32"/>
                      <a:pt x="35" y="35"/>
                    </a:cubicBezTo>
                    <a:cubicBezTo>
                      <a:pt x="32" y="39"/>
                      <a:pt x="32" y="45"/>
                      <a:pt x="35" y="49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50" y="64"/>
                      <a:pt x="53" y="65"/>
                      <a:pt x="55" y="65"/>
                    </a:cubicBezTo>
                    <a:cubicBezTo>
                      <a:pt x="58" y="65"/>
                      <a:pt x="60" y="64"/>
                      <a:pt x="62" y="62"/>
                    </a:cubicBezTo>
                    <a:moveTo>
                      <a:pt x="28" y="111"/>
                    </a:moveTo>
                    <a:cubicBezTo>
                      <a:pt x="9" y="111"/>
                      <a:pt x="9" y="111"/>
                      <a:pt x="9" y="111"/>
                    </a:cubicBezTo>
                    <a:cubicBezTo>
                      <a:pt x="4" y="111"/>
                      <a:pt x="0" y="115"/>
                      <a:pt x="0" y="120"/>
                    </a:cubicBezTo>
                    <a:cubicBezTo>
                      <a:pt x="0" y="125"/>
                      <a:pt x="4" y="130"/>
                      <a:pt x="9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34" y="130"/>
                      <a:pt x="38" y="125"/>
                      <a:pt x="38" y="120"/>
                    </a:cubicBezTo>
                    <a:cubicBezTo>
                      <a:pt x="38" y="115"/>
                      <a:pt x="34" y="111"/>
                      <a:pt x="28" y="111"/>
                    </a:cubicBezTo>
                    <a:moveTo>
                      <a:pt x="120" y="38"/>
                    </a:moveTo>
                    <a:cubicBezTo>
                      <a:pt x="125" y="38"/>
                      <a:pt x="129" y="34"/>
                      <a:pt x="129" y="29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4"/>
                      <a:pt x="125" y="0"/>
                      <a:pt x="120" y="0"/>
                    </a:cubicBezTo>
                    <a:cubicBezTo>
                      <a:pt x="115" y="0"/>
                      <a:pt x="111" y="4"/>
                      <a:pt x="111" y="10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1" y="34"/>
                      <a:pt x="115" y="38"/>
                      <a:pt x="120" y="38"/>
                    </a:cubicBezTo>
                    <a:moveTo>
                      <a:pt x="87" y="253"/>
                    </a:moveTo>
                    <a:cubicBezTo>
                      <a:pt x="87" y="264"/>
                      <a:pt x="96" y="272"/>
                      <a:pt x="107" y="272"/>
                    </a:cubicBezTo>
                    <a:cubicBezTo>
                      <a:pt x="133" y="272"/>
                      <a:pt x="133" y="272"/>
                      <a:pt x="133" y="272"/>
                    </a:cubicBezTo>
                    <a:cubicBezTo>
                      <a:pt x="144" y="272"/>
                      <a:pt x="153" y="264"/>
                      <a:pt x="153" y="253"/>
                    </a:cubicBezTo>
                    <a:cubicBezTo>
                      <a:pt x="153" y="244"/>
                      <a:pt x="153" y="244"/>
                      <a:pt x="153" y="244"/>
                    </a:cubicBezTo>
                    <a:cubicBezTo>
                      <a:pt x="87" y="244"/>
                      <a:pt x="87" y="244"/>
                      <a:pt x="87" y="244"/>
                    </a:cubicBezTo>
                    <a:cubicBezTo>
                      <a:pt x="87" y="253"/>
                      <a:pt x="87" y="253"/>
                      <a:pt x="87" y="253"/>
                    </a:cubicBezTo>
                    <a:close/>
                    <a:moveTo>
                      <a:pt x="205" y="35"/>
                    </a:moveTo>
                    <a:cubicBezTo>
                      <a:pt x="201" y="32"/>
                      <a:pt x="195" y="32"/>
                      <a:pt x="192" y="35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74" y="52"/>
                      <a:pt x="174" y="58"/>
                      <a:pt x="178" y="62"/>
                    </a:cubicBezTo>
                    <a:cubicBezTo>
                      <a:pt x="180" y="64"/>
                      <a:pt x="182" y="65"/>
                      <a:pt x="185" y="65"/>
                    </a:cubicBezTo>
                    <a:cubicBezTo>
                      <a:pt x="187" y="65"/>
                      <a:pt x="190" y="64"/>
                      <a:pt x="192" y="62"/>
                    </a:cubicBezTo>
                    <a:cubicBezTo>
                      <a:pt x="205" y="49"/>
                      <a:pt x="205" y="49"/>
                      <a:pt x="205" y="49"/>
                    </a:cubicBezTo>
                    <a:cubicBezTo>
                      <a:pt x="209" y="45"/>
                      <a:pt x="209" y="39"/>
                      <a:pt x="205" y="35"/>
                    </a:cubicBezTo>
                    <a:moveTo>
                      <a:pt x="120" y="49"/>
                    </a:moveTo>
                    <a:cubicBezTo>
                      <a:pt x="81" y="49"/>
                      <a:pt x="50" y="80"/>
                      <a:pt x="50" y="118"/>
                    </a:cubicBezTo>
                    <a:cubicBezTo>
                      <a:pt x="50" y="132"/>
                      <a:pt x="54" y="145"/>
                      <a:pt x="61" y="156"/>
                    </a:cubicBezTo>
                    <a:cubicBezTo>
                      <a:pt x="62" y="157"/>
                      <a:pt x="62" y="158"/>
                      <a:pt x="62" y="158"/>
                    </a:cubicBezTo>
                    <a:cubicBezTo>
                      <a:pt x="75" y="176"/>
                      <a:pt x="78" y="182"/>
                      <a:pt x="78" y="186"/>
                    </a:cubicBezTo>
                    <a:cubicBezTo>
                      <a:pt x="78" y="199"/>
                      <a:pt x="78" y="199"/>
                      <a:pt x="78" y="199"/>
                    </a:cubicBezTo>
                    <a:cubicBezTo>
                      <a:pt x="75" y="199"/>
                      <a:pt x="75" y="199"/>
                      <a:pt x="75" y="199"/>
                    </a:cubicBezTo>
                    <a:cubicBezTo>
                      <a:pt x="71" y="199"/>
                      <a:pt x="69" y="200"/>
                      <a:pt x="69" y="204"/>
                    </a:cubicBezTo>
                    <a:cubicBezTo>
                      <a:pt x="69" y="229"/>
                      <a:pt x="69" y="229"/>
                      <a:pt x="69" y="229"/>
                    </a:cubicBezTo>
                    <a:cubicBezTo>
                      <a:pt x="69" y="233"/>
                      <a:pt x="71" y="235"/>
                      <a:pt x="75" y="235"/>
                    </a:cubicBezTo>
                    <a:cubicBezTo>
                      <a:pt x="166" y="235"/>
                      <a:pt x="166" y="235"/>
                      <a:pt x="166" y="235"/>
                    </a:cubicBezTo>
                    <a:cubicBezTo>
                      <a:pt x="169" y="235"/>
                      <a:pt x="171" y="233"/>
                      <a:pt x="171" y="229"/>
                    </a:cubicBezTo>
                    <a:cubicBezTo>
                      <a:pt x="171" y="204"/>
                      <a:pt x="171" y="204"/>
                      <a:pt x="171" y="204"/>
                    </a:cubicBezTo>
                    <a:cubicBezTo>
                      <a:pt x="171" y="200"/>
                      <a:pt x="169" y="199"/>
                      <a:pt x="166" y="199"/>
                    </a:cubicBezTo>
                    <a:cubicBezTo>
                      <a:pt x="162" y="199"/>
                      <a:pt x="162" y="199"/>
                      <a:pt x="162" y="199"/>
                    </a:cubicBezTo>
                    <a:cubicBezTo>
                      <a:pt x="162" y="186"/>
                      <a:pt x="162" y="186"/>
                      <a:pt x="162" y="186"/>
                    </a:cubicBezTo>
                    <a:cubicBezTo>
                      <a:pt x="162" y="183"/>
                      <a:pt x="163" y="178"/>
                      <a:pt x="178" y="158"/>
                    </a:cubicBezTo>
                    <a:cubicBezTo>
                      <a:pt x="186" y="146"/>
                      <a:pt x="190" y="133"/>
                      <a:pt x="190" y="118"/>
                    </a:cubicBezTo>
                    <a:cubicBezTo>
                      <a:pt x="190" y="80"/>
                      <a:pt x="159" y="49"/>
                      <a:pt x="120" y="49"/>
                    </a:cubicBezTo>
                    <a:moveTo>
                      <a:pt x="120" y="170"/>
                    </a:moveTo>
                    <a:cubicBezTo>
                      <a:pt x="117" y="136"/>
                      <a:pt x="117" y="136"/>
                      <a:pt x="117" y="136"/>
                    </a:cubicBezTo>
                    <a:cubicBezTo>
                      <a:pt x="124" y="136"/>
                      <a:pt x="124" y="136"/>
                      <a:pt x="124" y="136"/>
                    </a:cubicBezTo>
                    <a:lnTo>
                      <a:pt x="120" y="170"/>
                    </a:lnTo>
                    <a:close/>
                    <a:moveTo>
                      <a:pt x="162" y="147"/>
                    </a:moveTo>
                    <a:cubicBezTo>
                      <a:pt x="147" y="168"/>
                      <a:pt x="143" y="176"/>
                      <a:pt x="143" y="186"/>
                    </a:cubicBezTo>
                    <a:cubicBezTo>
                      <a:pt x="143" y="199"/>
                      <a:pt x="143" y="199"/>
                      <a:pt x="143" y="199"/>
                    </a:cubicBezTo>
                    <a:cubicBezTo>
                      <a:pt x="127" y="199"/>
                      <a:pt x="127" y="199"/>
                      <a:pt x="127" y="199"/>
                    </a:cubicBezTo>
                    <a:cubicBezTo>
                      <a:pt x="134" y="136"/>
                      <a:pt x="134" y="136"/>
                      <a:pt x="134" y="136"/>
                    </a:cubicBezTo>
                    <a:cubicBezTo>
                      <a:pt x="141" y="136"/>
                      <a:pt x="141" y="136"/>
                      <a:pt x="141" y="136"/>
                    </a:cubicBezTo>
                    <a:cubicBezTo>
                      <a:pt x="149" y="136"/>
                      <a:pt x="156" y="130"/>
                      <a:pt x="156" y="122"/>
                    </a:cubicBezTo>
                    <a:cubicBezTo>
                      <a:pt x="156" y="113"/>
                      <a:pt x="149" y="107"/>
                      <a:pt x="141" y="107"/>
                    </a:cubicBezTo>
                    <a:cubicBezTo>
                      <a:pt x="137" y="107"/>
                      <a:pt x="134" y="108"/>
                      <a:pt x="131" y="111"/>
                    </a:cubicBezTo>
                    <a:cubicBezTo>
                      <a:pt x="127" y="115"/>
                      <a:pt x="125" y="122"/>
                      <a:pt x="125" y="127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22"/>
                      <a:pt x="115" y="116"/>
                      <a:pt x="111" y="111"/>
                    </a:cubicBezTo>
                    <a:cubicBezTo>
                      <a:pt x="108" y="108"/>
                      <a:pt x="104" y="107"/>
                      <a:pt x="100" y="107"/>
                    </a:cubicBezTo>
                    <a:cubicBezTo>
                      <a:pt x="92" y="107"/>
                      <a:pt x="85" y="113"/>
                      <a:pt x="85" y="122"/>
                    </a:cubicBezTo>
                    <a:cubicBezTo>
                      <a:pt x="85" y="130"/>
                      <a:pt x="92" y="136"/>
                      <a:pt x="100" y="136"/>
                    </a:cubicBezTo>
                    <a:cubicBezTo>
                      <a:pt x="107" y="136"/>
                      <a:pt x="107" y="136"/>
                      <a:pt x="107" y="136"/>
                    </a:cubicBezTo>
                    <a:cubicBezTo>
                      <a:pt x="114" y="199"/>
                      <a:pt x="114" y="199"/>
                      <a:pt x="114" y="199"/>
                    </a:cubicBezTo>
                    <a:cubicBezTo>
                      <a:pt x="97" y="199"/>
                      <a:pt x="97" y="199"/>
                      <a:pt x="97" y="199"/>
                    </a:cubicBezTo>
                    <a:cubicBezTo>
                      <a:pt x="97" y="186"/>
                      <a:pt x="97" y="186"/>
                      <a:pt x="97" y="186"/>
                    </a:cubicBezTo>
                    <a:cubicBezTo>
                      <a:pt x="97" y="177"/>
                      <a:pt x="93" y="168"/>
                      <a:pt x="78" y="147"/>
                    </a:cubicBezTo>
                    <a:cubicBezTo>
                      <a:pt x="78" y="147"/>
                      <a:pt x="78" y="147"/>
                      <a:pt x="78" y="147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1" y="138"/>
                      <a:pt x="68" y="128"/>
                      <a:pt x="68" y="118"/>
                    </a:cubicBezTo>
                    <a:cubicBezTo>
                      <a:pt x="68" y="91"/>
                      <a:pt x="92" y="68"/>
                      <a:pt x="120" y="68"/>
                    </a:cubicBezTo>
                    <a:cubicBezTo>
                      <a:pt x="148" y="68"/>
                      <a:pt x="172" y="91"/>
                      <a:pt x="172" y="118"/>
                    </a:cubicBezTo>
                    <a:cubicBezTo>
                      <a:pt x="172" y="129"/>
                      <a:pt x="168" y="139"/>
                      <a:pt x="162" y="147"/>
                    </a:cubicBezTo>
                    <a:moveTo>
                      <a:pt x="135" y="127"/>
                    </a:moveTo>
                    <a:cubicBezTo>
                      <a:pt x="135" y="124"/>
                      <a:pt x="136" y="119"/>
                      <a:pt x="138" y="117"/>
                    </a:cubicBezTo>
                    <a:cubicBezTo>
                      <a:pt x="139" y="116"/>
                      <a:pt x="140" y="116"/>
                      <a:pt x="141" y="116"/>
                    </a:cubicBezTo>
                    <a:cubicBezTo>
                      <a:pt x="144" y="116"/>
                      <a:pt x="147" y="119"/>
                      <a:pt x="147" y="122"/>
                    </a:cubicBezTo>
                    <a:cubicBezTo>
                      <a:pt x="147" y="125"/>
                      <a:pt x="144" y="127"/>
                      <a:pt x="141" y="127"/>
                    </a:cubicBezTo>
                    <a:cubicBezTo>
                      <a:pt x="135" y="127"/>
                      <a:pt x="135" y="127"/>
                      <a:pt x="135" y="127"/>
                    </a:cubicBezTo>
                    <a:close/>
                    <a:moveTo>
                      <a:pt x="107" y="127"/>
                    </a:moveTo>
                    <a:cubicBezTo>
                      <a:pt x="100" y="127"/>
                      <a:pt x="100" y="127"/>
                      <a:pt x="100" y="127"/>
                    </a:cubicBezTo>
                    <a:cubicBezTo>
                      <a:pt x="97" y="127"/>
                      <a:pt x="94" y="125"/>
                      <a:pt x="94" y="122"/>
                    </a:cubicBezTo>
                    <a:cubicBezTo>
                      <a:pt x="94" y="119"/>
                      <a:pt x="97" y="116"/>
                      <a:pt x="100" y="116"/>
                    </a:cubicBezTo>
                    <a:cubicBezTo>
                      <a:pt x="102" y="116"/>
                      <a:pt x="103" y="117"/>
                      <a:pt x="104" y="118"/>
                    </a:cubicBezTo>
                    <a:cubicBezTo>
                      <a:pt x="106" y="120"/>
                      <a:pt x="107" y="124"/>
                      <a:pt x="107" y="127"/>
                    </a:cubicBezTo>
                    <a:moveTo>
                      <a:pt x="231" y="111"/>
                    </a:moveTo>
                    <a:cubicBezTo>
                      <a:pt x="212" y="111"/>
                      <a:pt x="212" y="111"/>
                      <a:pt x="212" y="111"/>
                    </a:cubicBezTo>
                    <a:cubicBezTo>
                      <a:pt x="206" y="111"/>
                      <a:pt x="202" y="115"/>
                      <a:pt x="202" y="120"/>
                    </a:cubicBezTo>
                    <a:cubicBezTo>
                      <a:pt x="202" y="125"/>
                      <a:pt x="206" y="130"/>
                      <a:pt x="212" y="130"/>
                    </a:cubicBezTo>
                    <a:cubicBezTo>
                      <a:pt x="231" y="130"/>
                      <a:pt x="231" y="130"/>
                      <a:pt x="231" y="130"/>
                    </a:cubicBezTo>
                    <a:cubicBezTo>
                      <a:pt x="236" y="130"/>
                      <a:pt x="240" y="125"/>
                      <a:pt x="240" y="120"/>
                    </a:cubicBezTo>
                    <a:cubicBezTo>
                      <a:pt x="240" y="115"/>
                      <a:pt x="236" y="111"/>
                      <a:pt x="231" y="11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í$ļíḓè">
                <a:extLst>
                  <a:ext uri="{FF2B5EF4-FFF2-40B4-BE49-F238E27FC236}">
                    <a16:creationId xmlns:a16="http://schemas.microsoft.com/office/drawing/2014/main" xmlns="" id="{C1F906A6-B7A5-4B73-839E-556C3AA62213}"/>
                  </a:ext>
                </a:extLst>
              </p:cNvPr>
              <p:cNvSpPr txBox="1"/>
              <p:nvPr/>
            </p:nvSpPr>
            <p:spPr bwMode="auto">
              <a:xfrm>
                <a:off x="3547673" y="4197094"/>
                <a:ext cx="2347947" cy="3874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15" name="ïṧľíḓè">
                <a:extLst>
                  <a:ext uri="{FF2B5EF4-FFF2-40B4-BE49-F238E27FC236}">
                    <a16:creationId xmlns:a16="http://schemas.microsoft.com/office/drawing/2014/main" xmlns="" id="{4FF67AC4-9F04-4F36-9978-7C0FD12FFAF9}"/>
                  </a:ext>
                </a:extLst>
              </p:cNvPr>
              <p:cNvSpPr txBox="1"/>
              <p:nvPr/>
            </p:nvSpPr>
            <p:spPr bwMode="auto">
              <a:xfrm>
                <a:off x="3547673" y="4584550"/>
                <a:ext cx="2347947" cy="1094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0000" tIns="46800" rIns="90000" bIns="4680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000"/>
                  <a:t>Copy paste fonts. Choose the only option to retain text.</a:t>
                </a:r>
                <a:br>
                  <a:rPr lang="en-US" altLang="zh-CN" sz="1000"/>
                </a:br>
                <a:r>
                  <a:rPr lang="en-US" altLang="zh-CN" sz="1000"/>
                  <a:t/>
                </a:r>
                <a:br>
                  <a:rPr lang="en-US" altLang="zh-CN" sz="1000"/>
                </a:br>
                <a:r>
                  <a:rPr lang="en-US" altLang="zh-CN" sz="1000"/>
                  <a:t>…… </a:t>
                </a:r>
                <a:br>
                  <a:rPr lang="en-US" altLang="zh-CN" sz="1000"/>
                </a:br>
                <a:endParaRPr lang="zh-CN" altLang="en-US" sz="1000" dirty="0"/>
              </a:p>
            </p:txBody>
          </p:sp>
          <p:sp>
            <p:nvSpPr>
              <p:cNvPr id="16" name="íṡḻîďè">
                <a:extLst>
                  <a:ext uri="{FF2B5EF4-FFF2-40B4-BE49-F238E27FC236}">
                    <a16:creationId xmlns:a16="http://schemas.microsoft.com/office/drawing/2014/main" xmlns="" id="{DF53BADB-31C2-4ABC-B995-23A833530350}"/>
                  </a:ext>
                </a:extLst>
              </p:cNvPr>
              <p:cNvSpPr/>
              <p:nvPr/>
            </p:nvSpPr>
            <p:spPr>
              <a:xfrm>
                <a:off x="4531131" y="1879319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52K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7" name="íŝḷîḍê">
                <a:extLst>
                  <a:ext uri="{FF2B5EF4-FFF2-40B4-BE49-F238E27FC236}">
                    <a16:creationId xmlns:a16="http://schemas.microsoft.com/office/drawing/2014/main" xmlns="" id="{3EEB3244-F65E-48F0-A0AC-DE98D876BBB3}"/>
                  </a:ext>
                </a:extLst>
              </p:cNvPr>
              <p:cNvSpPr txBox="1"/>
              <p:nvPr/>
            </p:nvSpPr>
            <p:spPr bwMode="auto">
              <a:xfrm>
                <a:off x="3482359" y="2288625"/>
                <a:ext cx="2413261" cy="337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2018 Q2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A4B4A77-F9BF-4D52-97A7-1E3534425BE1}"/>
                </a:ext>
              </a:extLst>
            </p:cNvPr>
            <p:cNvCxnSpPr/>
            <p:nvPr/>
          </p:nvCxnSpPr>
          <p:spPr>
            <a:xfrm>
              <a:off x="6096000" y="4197094"/>
              <a:ext cx="0" cy="194653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1685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F25D78-BC84-45BB-9263-487EBDC0B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FC039DB-5B04-47B3-BD7C-4D4AEA5BB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9569EE8-7E92-4EBD-8D58-E9B818189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48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83F6507-3ABD-4298-A6DA-54A837D65B0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326814"/>
            <a:ext cx="10850563" cy="4623472"/>
            <a:chOff x="669924" y="1326814"/>
            <a:chExt cx="10850563" cy="4623472"/>
          </a:xfrm>
        </p:grpSpPr>
        <p:grpSp>
          <p:nvGrpSpPr>
            <p:cNvPr id="6" name="îṩlîḍê">
              <a:extLst>
                <a:ext uri="{FF2B5EF4-FFF2-40B4-BE49-F238E27FC236}">
                  <a16:creationId xmlns:a16="http://schemas.microsoft.com/office/drawing/2014/main" xmlns="" id="{337F86FC-277C-4386-8FF8-EA802CB41019}"/>
                </a:ext>
              </a:extLst>
            </p:cNvPr>
            <p:cNvGrpSpPr/>
            <p:nvPr/>
          </p:nvGrpSpPr>
          <p:grpSpPr>
            <a:xfrm>
              <a:off x="669924" y="1326814"/>
              <a:ext cx="3500182" cy="2201654"/>
              <a:chOff x="1180511" y="1535148"/>
              <a:chExt cx="3151040" cy="1982040"/>
            </a:xfrm>
          </p:grpSpPr>
          <p:sp>
            <p:nvSpPr>
              <p:cNvPr id="37" name="íṥļiḋê">
                <a:extLst>
                  <a:ext uri="{FF2B5EF4-FFF2-40B4-BE49-F238E27FC236}">
                    <a16:creationId xmlns:a16="http://schemas.microsoft.com/office/drawing/2014/main" xmlns="" id="{05921D80-36D5-41AF-94B6-EBA480B6B568}"/>
                  </a:ext>
                </a:extLst>
              </p:cNvPr>
              <p:cNvSpPr/>
              <p:nvPr/>
            </p:nvSpPr>
            <p:spPr>
              <a:xfrm>
                <a:off x="1180512" y="1535148"/>
                <a:ext cx="3151039" cy="1969400"/>
              </a:xfrm>
              <a:prstGeom prst="roundRect">
                <a:avLst>
                  <a:gd name="adj" fmla="val 6195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8" name="í$1iḋé">
                <a:extLst>
                  <a:ext uri="{FF2B5EF4-FFF2-40B4-BE49-F238E27FC236}">
                    <a16:creationId xmlns:a16="http://schemas.microsoft.com/office/drawing/2014/main" xmlns="" id="{79119E47-0A21-45E5-B083-F1CBAF872885}"/>
                  </a:ext>
                </a:extLst>
              </p:cNvPr>
              <p:cNvSpPr/>
              <p:nvPr/>
            </p:nvSpPr>
            <p:spPr>
              <a:xfrm>
                <a:off x="2407163" y="1635398"/>
                <a:ext cx="697736" cy="6977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íŝḻidè">
                <a:extLst>
                  <a:ext uri="{FF2B5EF4-FFF2-40B4-BE49-F238E27FC236}">
                    <a16:creationId xmlns:a16="http://schemas.microsoft.com/office/drawing/2014/main" xmlns="" id="{E180A260-F1E7-46D0-9A9A-3AC7B6CF26F2}"/>
                  </a:ext>
                </a:extLst>
              </p:cNvPr>
              <p:cNvSpPr/>
              <p:nvPr/>
            </p:nvSpPr>
            <p:spPr bwMode="auto">
              <a:xfrm>
                <a:off x="2566355" y="1821001"/>
                <a:ext cx="379352" cy="32653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íšľíḑè">
                <a:extLst>
                  <a:ext uri="{FF2B5EF4-FFF2-40B4-BE49-F238E27FC236}">
                    <a16:creationId xmlns:a16="http://schemas.microsoft.com/office/drawing/2014/main" xmlns="" id="{B8E197D0-DF01-4BEF-959A-D1734FF475B9}"/>
                  </a:ext>
                </a:extLst>
              </p:cNvPr>
              <p:cNvSpPr/>
              <p:nvPr/>
            </p:nvSpPr>
            <p:spPr>
              <a:xfrm>
                <a:off x="1180511" y="2518737"/>
                <a:ext cx="3151039" cy="352120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41" name="îṥḷiḓè">
                <a:extLst>
                  <a:ext uri="{FF2B5EF4-FFF2-40B4-BE49-F238E27FC236}">
                    <a16:creationId xmlns:a16="http://schemas.microsoft.com/office/drawing/2014/main" xmlns="" id="{2D25ACC1-BC8D-4920-A121-3FD945AA8954}"/>
                  </a:ext>
                </a:extLst>
              </p:cNvPr>
              <p:cNvSpPr/>
              <p:nvPr/>
            </p:nvSpPr>
            <p:spPr>
              <a:xfrm>
                <a:off x="1180512" y="2870857"/>
                <a:ext cx="3151039" cy="646331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200" dirty="0"/>
                  <a:t>Copy paste fonts. Choose the only option to retain text……</a:t>
                </a:r>
                <a:endParaRPr lang="zh-CN" altLang="en-US" sz="1200" dirty="0"/>
              </a:p>
            </p:txBody>
          </p:sp>
        </p:grpSp>
        <p:grpSp>
          <p:nvGrpSpPr>
            <p:cNvPr id="7" name="îšľïḍê">
              <a:extLst>
                <a:ext uri="{FF2B5EF4-FFF2-40B4-BE49-F238E27FC236}">
                  <a16:creationId xmlns:a16="http://schemas.microsoft.com/office/drawing/2014/main" xmlns="" id="{CE089692-BC12-42AC-AF1E-F2D7D10F6825}"/>
                </a:ext>
              </a:extLst>
            </p:cNvPr>
            <p:cNvGrpSpPr/>
            <p:nvPr/>
          </p:nvGrpSpPr>
          <p:grpSpPr>
            <a:xfrm>
              <a:off x="4345115" y="1326814"/>
              <a:ext cx="3500182" cy="2201654"/>
              <a:chOff x="1180511" y="1535148"/>
              <a:chExt cx="3151040" cy="1982040"/>
            </a:xfrm>
          </p:grpSpPr>
          <p:sp>
            <p:nvSpPr>
              <p:cNvPr id="32" name="îṥ1ïḓè">
                <a:extLst>
                  <a:ext uri="{FF2B5EF4-FFF2-40B4-BE49-F238E27FC236}">
                    <a16:creationId xmlns:a16="http://schemas.microsoft.com/office/drawing/2014/main" xmlns="" id="{3F5C4324-4926-49B3-AC72-AAB371EB58E7}"/>
                  </a:ext>
                </a:extLst>
              </p:cNvPr>
              <p:cNvSpPr/>
              <p:nvPr/>
            </p:nvSpPr>
            <p:spPr>
              <a:xfrm>
                <a:off x="1180512" y="1535148"/>
                <a:ext cx="3151039" cy="1969400"/>
              </a:xfrm>
              <a:prstGeom prst="roundRect">
                <a:avLst>
                  <a:gd name="adj" fmla="val 6195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3" name="îṩḷïďè">
                <a:extLst>
                  <a:ext uri="{FF2B5EF4-FFF2-40B4-BE49-F238E27FC236}">
                    <a16:creationId xmlns:a16="http://schemas.microsoft.com/office/drawing/2014/main" xmlns="" id="{CF8B2122-E3FB-40A2-9860-AE6C8226490B}"/>
                  </a:ext>
                </a:extLst>
              </p:cNvPr>
              <p:cNvSpPr/>
              <p:nvPr/>
            </p:nvSpPr>
            <p:spPr>
              <a:xfrm>
                <a:off x="2407163" y="1635398"/>
                <a:ext cx="697736" cy="697736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ṧļîḑê">
                <a:extLst>
                  <a:ext uri="{FF2B5EF4-FFF2-40B4-BE49-F238E27FC236}">
                    <a16:creationId xmlns:a16="http://schemas.microsoft.com/office/drawing/2014/main" xmlns="" id="{7CDD3082-21A0-4C02-AE3B-63621ED2ADC8}"/>
                  </a:ext>
                </a:extLst>
              </p:cNvPr>
              <p:cNvSpPr/>
              <p:nvPr/>
            </p:nvSpPr>
            <p:spPr bwMode="auto">
              <a:xfrm>
                <a:off x="2566355" y="1821001"/>
                <a:ext cx="379352" cy="32653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ṥḷïḍê">
                <a:extLst>
                  <a:ext uri="{FF2B5EF4-FFF2-40B4-BE49-F238E27FC236}">
                    <a16:creationId xmlns:a16="http://schemas.microsoft.com/office/drawing/2014/main" xmlns="" id="{E08F9A0C-8972-4893-94EB-BFD776B67E64}"/>
                  </a:ext>
                </a:extLst>
              </p:cNvPr>
              <p:cNvSpPr/>
              <p:nvPr/>
            </p:nvSpPr>
            <p:spPr>
              <a:xfrm>
                <a:off x="1180511" y="2518737"/>
                <a:ext cx="3151039" cy="352120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6" name="ïşḻiḑé">
                <a:extLst>
                  <a:ext uri="{FF2B5EF4-FFF2-40B4-BE49-F238E27FC236}">
                    <a16:creationId xmlns:a16="http://schemas.microsoft.com/office/drawing/2014/main" xmlns="" id="{B491597E-23D3-482F-A431-FD9D20D702E3}"/>
                  </a:ext>
                </a:extLst>
              </p:cNvPr>
              <p:cNvSpPr/>
              <p:nvPr/>
            </p:nvSpPr>
            <p:spPr>
              <a:xfrm>
                <a:off x="1180512" y="2870857"/>
                <a:ext cx="3151039" cy="646331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200" dirty="0"/>
                  <a:t>Copy paste fonts. Choose the only option to retain text……</a:t>
                </a:r>
                <a:endParaRPr lang="zh-CN" altLang="en-US" sz="1200" dirty="0"/>
              </a:p>
            </p:txBody>
          </p:sp>
        </p:grpSp>
        <p:grpSp>
          <p:nvGrpSpPr>
            <p:cNvPr id="8" name="ïşḷîḋe">
              <a:extLst>
                <a:ext uri="{FF2B5EF4-FFF2-40B4-BE49-F238E27FC236}">
                  <a16:creationId xmlns:a16="http://schemas.microsoft.com/office/drawing/2014/main" xmlns="" id="{CD8ED17A-2310-4577-A67C-B8956CBDDC8E}"/>
                </a:ext>
              </a:extLst>
            </p:cNvPr>
            <p:cNvGrpSpPr/>
            <p:nvPr/>
          </p:nvGrpSpPr>
          <p:grpSpPr>
            <a:xfrm>
              <a:off x="8020305" y="1326814"/>
              <a:ext cx="3500182" cy="2201654"/>
              <a:chOff x="1180511" y="1535148"/>
              <a:chExt cx="3151040" cy="1982040"/>
            </a:xfrm>
          </p:grpSpPr>
          <p:sp>
            <p:nvSpPr>
              <p:cNvPr id="27" name="iṡļîḍé">
                <a:extLst>
                  <a:ext uri="{FF2B5EF4-FFF2-40B4-BE49-F238E27FC236}">
                    <a16:creationId xmlns:a16="http://schemas.microsoft.com/office/drawing/2014/main" xmlns="" id="{24D19882-4EE9-49A5-ACB2-7E6ADE736BFE}"/>
                  </a:ext>
                </a:extLst>
              </p:cNvPr>
              <p:cNvSpPr/>
              <p:nvPr/>
            </p:nvSpPr>
            <p:spPr>
              <a:xfrm>
                <a:off x="1180512" y="1535148"/>
                <a:ext cx="3151039" cy="1969400"/>
              </a:xfrm>
              <a:prstGeom prst="roundRect">
                <a:avLst>
                  <a:gd name="adj" fmla="val 6195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8" name="íṥḻîḑé">
                <a:extLst>
                  <a:ext uri="{FF2B5EF4-FFF2-40B4-BE49-F238E27FC236}">
                    <a16:creationId xmlns:a16="http://schemas.microsoft.com/office/drawing/2014/main" xmlns="" id="{82BA4F92-8B0C-451F-B036-1561C2ECFE90}"/>
                  </a:ext>
                </a:extLst>
              </p:cNvPr>
              <p:cNvSpPr/>
              <p:nvPr/>
            </p:nvSpPr>
            <p:spPr>
              <a:xfrm>
                <a:off x="2407163" y="1635398"/>
                <a:ext cx="697736" cy="6977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ṥḻidê">
                <a:extLst>
                  <a:ext uri="{FF2B5EF4-FFF2-40B4-BE49-F238E27FC236}">
                    <a16:creationId xmlns:a16="http://schemas.microsoft.com/office/drawing/2014/main" xmlns="" id="{BD432083-1C80-4FD5-A78A-E7D96532EA72}"/>
                  </a:ext>
                </a:extLst>
              </p:cNvPr>
              <p:cNvSpPr/>
              <p:nvPr/>
            </p:nvSpPr>
            <p:spPr bwMode="auto">
              <a:xfrm>
                <a:off x="2566355" y="1821001"/>
                <a:ext cx="379352" cy="32653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şḻïďe">
                <a:extLst>
                  <a:ext uri="{FF2B5EF4-FFF2-40B4-BE49-F238E27FC236}">
                    <a16:creationId xmlns:a16="http://schemas.microsoft.com/office/drawing/2014/main" xmlns="" id="{23FDFB39-362B-4DF2-BB53-47B9500A51C9}"/>
                  </a:ext>
                </a:extLst>
              </p:cNvPr>
              <p:cNvSpPr/>
              <p:nvPr/>
            </p:nvSpPr>
            <p:spPr>
              <a:xfrm>
                <a:off x="1180511" y="2518737"/>
                <a:ext cx="3151039" cy="352120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1" name="îṧ1íďê">
                <a:extLst>
                  <a:ext uri="{FF2B5EF4-FFF2-40B4-BE49-F238E27FC236}">
                    <a16:creationId xmlns:a16="http://schemas.microsoft.com/office/drawing/2014/main" xmlns="" id="{B6EC8263-554A-4226-BD50-F275E77ED043}"/>
                  </a:ext>
                </a:extLst>
              </p:cNvPr>
              <p:cNvSpPr/>
              <p:nvPr/>
            </p:nvSpPr>
            <p:spPr>
              <a:xfrm>
                <a:off x="1180512" y="2870857"/>
                <a:ext cx="3151039" cy="646331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200" dirty="0"/>
                  <a:t>Copy paste fonts. Choose the only option to retain text……</a:t>
                </a:r>
                <a:endParaRPr lang="zh-CN" altLang="en-US" sz="1200" dirty="0"/>
              </a:p>
            </p:txBody>
          </p:sp>
        </p:grpSp>
        <p:grpSp>
          <p:nvGrpSpPr>
            <p:cNvPr id="9" name="íşḷïḍè">
              <a:extLst>
                <a:ext uri="{FF2B5EF4-FFF2-40B4-BE49-F238E27FC236}">
                  <a16:creationId xmlns:a16="http://schemas.microsoft.com/office/drawing/2014/main" xmlns="" id="{359E886E-59B2-4E1C-BEE7-FE466C31AD1C}"/>
                </a:ext>
              </a:extLst>
            </p:cNvPr>
            <p:cNvGrpSpPr/>
            <p:nvPr/>
          </p:nvGrpSpPr>
          <p:grpSpPr>
            <a:xfrm>
              <a:off x="669924" y="3748632"/>
              <a:ext cx="3500182" cy="2201654"/>
              <a:chOff x="1180511" y="1535148"/>
              <a:chExt cx="3151040" cy="1982040"/>
            </a:xfrm>
          </p:grpSpPr>
          <p:sp>
            <p:nvSpPr>
              <p:cNvPr id="22" name="íṣḻiḑè">
                <a:extLst>
                  <a:ext uri="{FF2B5EF4-FFF2-40B4-BE49-F238E27FC236}">
                    <a16:creationId xmlns:a16="http://schemas.microsoft.com/office/drawing/2014/main" xmlns="" id="{8484B9E8-CA80-49C2-90F7-8FCB1B5B0E86}"/>
                  </a:ext>
                </a:extLst>
              </p:cNvPr>
              <p:cNvSpPr/>
              <p:nvPr/>
            </p:nvSpPr>
            <p:spPr>
              <a:xfrm>
                <a:off x="1180512" y="1535148"/>
                <a:ext cx="3151039" cy="1969400"/>
              </a:xfrm>
              <a:prstGeom prst="roundRect">
                <a:avLst>
                  <a:gd name="adj" fmla="val 6195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3" name="ïṩlïde">
                <a:extLst>
                  <a:ext uri="{FF2B5EF4-FFF2-40B4-BE49-F238E27FC236}">
                    <a16:creationId xmlns:a16="http://schemas.microsoft.com/office/drawing/2014/main" xmlns="" id="{7D70A4C1-6B94-4FCE-AFB1-F43B9B26CACA}"/>
                  </a:ext>
                </a:extLst>
              </p:cNvPr>
              <p:cNvSpPr/>
              <p:nvPr/>
            </p:nvSpPr>
            <p:spPr>
              <a:xfrm>
                <a:off x="2407163" y="1635398"/>
                <a:ext cx="697736" cy="697736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ïṣ1íḍê">
                <a:extLst>
                  <a:ext uri="{FF2B5EF4-FFF2-40B4-BE49-F238E27FC236}">
                    <a16:creationId xmlns:a16="http://schemas.microsoft.com/office/drawing/2014/main" xmlns="" id="{4D7B4ED3-2393-48AB-B07D-58A81E308A74}"/>
                  </a:ext>
                </a:extLst>
              </p:cNvPr>
              <p:cNvSpPr/>
              <p:nvPr/>
            </p:nvSpPr>
            <p:spPr bwMode="auto">
              <a:xfrm>
                <a:off x="2566355" y="1821001"/>
                <a:ext cx="379352" cy="32653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ïšḷiḋé">
                <a:extLst>
                  <a:ext uri="{FF2B5EF4-FFF2-40B4-BE49-F238E27FC236}">
                    <a16:creationId xmlns:a16="http://schemas.microsoft.com/office/drawing/2014/main" xmlns="" id="{4CE1BAC9-0B7C-439E-BDAC-E725529F0FB8}"/>
                  </a:ext>
                </a:extLst>
              </p:cNvPr>
              <p:cNvSpPr/>
              <p:nvPr/>
            </p:nvSpPr>
            <p:spPr>
              <a:xfrm>
                <a:off x="1180511" y="2518737"/>
                <a:ext cx="3151039" cy="352120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6" name="ïṡľíḋé">
                <a:extLst>
                  <a:ext uri="{FF2B5EF4-FFF2-40B4-BE49-F238E27FC236}">
                    <a16:creationId xmlns:a16="http://schemas.microsoft.com/office/drawing/2014/main" xmlns="" id="{4408536B-A5F4-4A5F-B2F9-29732083DA47}"/>
                  </a:ext>
                </a:extLst>
              </p:cNvPr>
              <p:cNvSpPr/>
              <p:nvPr/>
            </p:nvSpPr>
            <p:spPr>
              <a:xfrm>
                <a:off x="1180512" y="2870857"/>
                <a:ext cx="3151039" cy="646331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200" dirty="0"/>
                  <a:t>Copy paste fonts. Choose the only option to retain text……</a:t>
                </a:r>
                <a:endParaRPr lang="zh-CN" altLang="en-US" sz="1200" dirty="0"/>
              </a:p>
            </p:txBody>
          </p:sp>
        </p:grpSp>
        <p:grpSp>
          <p:nvGrpSpPr>
            <p:cNvPr id="10" name="ïşlíḍe">
              <a:extLst>
                <a:ext uri="{FF2B5EF4-FFF2-40B4-BE49-F238E27FC236}">
                  <a16:creationId xmlns:a16="http://schemas.microsoft.com/office/drawing/2014/main" xmlns="" id="{192035F7-554D-4066-8A80-CA5B44E6D530}"/>
                </a:ext>
              </a:extLst>
            </p:cNvPr>
            <p:cNvGrpSpPr/>
            <p:nvPr/>
          </p:nvGrpSpPr>
          <p:grpSpPr>
            <a:xfrm>
              <a:off x="4345115" y="3748632"/>
              <a:ext cx="3500182" cy="2201654"/>
              <a:chOff x="1180511" y="1535148"/>
              <a:chExt cx="3151040" cy="1982040"/>
            </a:xfrm>
          </p:grpSpPr>
          <p:sp>
            <p:nvSpPr>
              <p:cNvPr id="17" name="îsļidê">
                <a:extLst>
                  <a:ext uri="{FF2B5EF4-FFF2-40B4-BE49-F238E27FC236}">
                    <a16:creationId xmlns:a16="http://schemas.microsoft.com/office/drawing/2014/main" xmlns="" id="{42DD26F8-2BCB-46F7-BCAA-913CC0CD07CD}"/>
                  </a:ext>
                </a:extLst>
              </p:cNvPr>
              <p:cNvSpPr/>
              <p:nvPr/>
            </p:nvSpPr>
            <p:spPr>
              <a:xfrm>
                <a:off x="1180512" y="1535148"/>
                <a:ext cx="3151039" cy="1969400"/>
              </a:xfrm>
              <a:prstGeom prst="roundRect">
                <a:avLst>
                  <a:gd name="adj" fmla="val 6195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" name="îṥḻîḋé">
                <a:extLst>
                  <a:ext uri="{FF2B5EF4-FFF2-40B4-BE49-F238E27FC236}">
                    <a16:creationId xmlns:a16="http://schemas.microsoft.com/office/drawing/2014/main" xmlns="" id="{709F3785-65DC-4F17-8EA4-C1E5B6B3CA9C}"/>
                  </a:ext>
                </a:extLst>
              </p:cNvPr>
              <p:cNvSpPr/>
              <p:nvPr/>
            </p:nvSpPr>
            <p:spPr>
              <a:xfrm>
                <a:off x="2407163" y="1635398"/>
                <a:ext cx="697736" cy="6977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îšḻïḓè">
                <a:extLst>
                  <a:ext uri="{FF2B5EF4-FFF2-40B4-BE49-F238E27FC236}">
                    <a16:creationId xmlns:a16="http://schemas.microsoft.com/office/drawing/2014/main" xmlns="" id="{49F06D29-6BCF-4E13-AE15-F17A52E92C60}"/>
                  </a:ext>
                </a:extLst>
              </p:cNvPr>
              <p:cNvSpPr/>
              <p:nvPr/>
            </p:nvSpPr>
            <p:spPr bwMode="auto">
              <a:xfrm>
                <a:off x="2566355" y="1821001"/>
                <a:ext cx="379352" cy="32653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śľiḑe">
                <a:extLst>
                  <a:ext uri="{FF2B5EF4-FFF2-40B4-BE49-F238E27FC236}">
                    <a16:creationId xmlns:a16="http://schemas.microsoft.com/office/drawing/2014/main" xmlns="" id="{55ACF0F5-84D1-4717-B082-D4A77EEF4806}"/>
                  </a:ext>
                </a:extLst>
              </p:cNvPr>
              <p:cNvSpPr/>
              <p:nvPr/>
            </p:nvSpPr>
            <p:spPr>
              <a:xfrm>
                <a:off x="1180511" y="2518737"/>
                <a:ext cx="3151039" cy="352120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1" name="iṡľiḋè">
                <a:extLst>
                  <a:ext uri="{FF2B5EF4-FFF2-40B4-BE49-F238E27FC236}">
                    <a16:creationId xmlns:a16="http://schemas.microsoft.com/office/drawing/2014/main" xmlns="" id="{C2BA2004-4E60-4167-A668-55F494388714}"/>
                  </a:ext>
                </a:extLst>
              </p:cNvPr>
              <p:cNvSpPr/>
              <p:nvPr/>
            </p:nvSpPr>
            <p:spPr>
              <a:xfrm>
                <a:off x="1180512" y="2870857"/>
                <a:ext cx="3151039" cy="646331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200" dirty="0"/>
                  <a:t>Copy paste fonts. Choose the only option to retain text……</a:t>
                </a:r>
                <a:endParaRPr lang="zh-CN" altLang="en-US" sz="1200" dirty="0"/>
              </a:p>
            </p:txBody>
          </p:sp>
        </p:grpSp>
        <p:grpSp>
          <p:nvGrpSpPr>
            <p:cNvPr id="11" name="íṧḻïḑe">
              <a:extLst>
                <a:ext uri="{FF2B5EF4-FFF2-40B4-BE49-F238E27FC236}">
                  <a16:creationId xmlns:a16="http://schemas.microsoft.com/office/drawing/2014/main" xmlns="" id="{53F9C8FC-60EE-4765-AD86-93412CCA096B}"/>
                </a:ext>
              </a:extLst>
            </p:cNvPr>
            <p:cNvGrpSpPr/>
            <p:nvPr/>
          </p:nvGrpSpPr>
          <p:grpSpPr>
            <a:xfrm>
              <a:off x="8020305" y="3748632"/>
              <a:ext cx="3500182" cy="2201654"/>
              <a:chOff x="1180511" y="1535148"/>
              <a:chExt cx="3151040" cy="1982040"/>
            </a:xfrm>
          </p:grpSpPr>
          <p:sp>
            <p:nvSpPr>
              <p:cNvPr id="12" name="iṩlîḍê">
                <a:extLst>
                  <a:ext uri="{FF2B5EF4-FFF2-40B4-BE49-F238E27FC236}">
                    <a16:creationId xmlns:a16="http://schemas.microsoft.com/office/drawing/2014/main" xmlns="" id="{82FD6856-887C-4B67-AE54-785D020BF3CC}"/>
                  </a:ext>
                </a:extLst>
              </p:cNvPr>
              <p:cNvSpPr/>
              <p:nvPr/>
            </p:nvSpPr>
            <p:spPr>
              <a:xfrm>
                <a:off x="1180512" y="1535148"/>
                <a:ext cx="3151039" cy="1969400"/>
              </a:xfrm>
              <a:prstGeom prst="roundRect">
                <a:avLst>
                  <a:gd name="adj" fmla="val 6195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" name="íşļiḑê">
                <a:extLst>
                  <a:ext uri="{FF2B5EF4-FFF2-40B4-BE49-F238E27FC236}">
                    <a16:creationId xmlns:a16="http://schemas.microsoft.com/office/drawing/2014/main" xmlns="" id="{25C2EE8D-FE3B-4AE2-9337-AD96B7CA3474}"/>
                  </a:ext>
                </a:extLst>
              </p:cNvPr>
              <p:cNvSpPr/>
              <p:nvPr/>
            </p:nvSpPr>
            <p:spPr>
              <a:xfrm>
                <a:off x="2407163" y="1635398"/>
                <a:ext cx="697736" cy="697736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iśļiḑè">
                <a:extLst>
                  <a:ext uri="{FF2B5EF4-FFF2-40B4-BE49-F238E27FC236}">
                    <a16:creationId xmlns:a16="http://schemas.microsoft.com/office/drawing/2014/main" xmlns="" id="{8057F72A-5CC8-4A0B-AD95-4735AD08F6F2}"/>
                  </a:ext>
                </a:extLst>
              </p:cNvPr>
              <p:cNvSpPr/>
              <p:nvPr/>
            </p:nvSpPr>
            <p:spPr bwMode="auto">
              <a:xfrm>
                <a:off x="2566355" y="1821001"/>
                <a:ext cx="379352" cy="32653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ïšļiḋê">
                <a:extLst>
                  <a:ext uri="{FF2B5EF4-FFF2-40B4-BE49-F238E27FC236}">
                    <a16:creationId xmlns:a16="http://schemas.microsoft.com/office/drawing/2014/main" xmlns="" id="{DEE24A73-D3D3-403E-9C0A-65A621EF99D5}"/>
                  </a:ext>
                </a:extLst>
              </p:cNvPr>
              <p:cNvSpPr/>
              <p:nvPr/>
            </p:nvSpPr>
            <p:spPr>
              <a:xfrm>
                <a:off x="1180511" y="2518737"/>
                <a:ext cx="3151039" cy="352120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16" name="íṡļîďê">
                <a:extLst>
                  <a:ext uri="{FF2B5EF4-FFF2-40B4-BE49-F238E27FC236}">
                    <a16:creationId xmlns:a16="http://schemas.microsoft.com/office/drawing/2014/main" xmlns="" id="{1CB79AF5-D495-40DA-813B-38BF5E7E493A}"/>
                  </a:ext>
                </a:extLst>
              </p:cNvPr>
              <p:cNvSpPr/>
              <p:nvPr/>
            </p:nvSpPr>
            <p:spPr>
              <a:xfrm>
                <a:off x="1180512" y="2870857"/>
                <a:ext cx="3151039" cy="646331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200" dirty="0"/>
                  <a:t>Copy paste fonts. Choose the only option to retain text……</a:t>
                </a:r>
                <a:endParaRPr lang="zh-CN" altLang="en-US" sz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9717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833293A-E34F-436C-83B6-3318B9634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8DCA464-1C06-4B9F-9C36-55F5D9026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3D57152-49AF-444E-AFB8-70A90F5ED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89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B0C3895-7DA7-4DCB-BD59-376C60DBCD0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82753" y="1652725"/>
            <a:ext cx="10036147" cy="4065066"/>
            <a:chOff x="1482753" y="1652725"/>
            <a:chExt cx="10036147" cy="4065066"/>
          </a:xfrm>
        </p:grpSpPr>
        <p:grpSp>
          <p:nvGrpSpPr>
            <p:cNvPr id="6" name="îṧḻíḑe">
              <a:extLst>
                <a:ext uri="{FF2B5EF4-FFF2-40B4-BE49-F238E27FC236}">
                  <a16:creationId xmlns:a16="http://schemas.microsoft.com/office/drawing/2014/main" xmlns="" id="{3BD3EF60-A5A7-4658-895D-5D2B8B37DC48}"/>
                </a:ext>
              </a:extLst>
            </p:cNvPr>
            <p:cNvGrpSpPr/>
            <p:nvPr/>
          </p:nvGrpSpPr>
          <p:grpSpPr>
            <a:xfrm>
              <a:off x="1560445" y="1675352"/>
              <a:ext cx="2041974" cy="3810473"/>
              <a:chOff x="5623677" y="1639185"/>
              <a:chExt cx="2041974" cy="3810473"/>
            </a:xfrm>
          </p:grpSpPr>
          <p:sp>
            <p:nvSpPr>
              <p:cNvPr id="40" name="ïṩ1îḍê">
                <a:extLst>
                  <a:ext uri="{FF2B5EF4-FFF2-40B4-BE49-F238E27FC236}">
                    <a16:creationId xmlns:a16="http://schemas.microsoft.com/office/drawing/2014/main" xmlns="" id="{BB31EFDB-EA47-47BA-8505-53F79583500E}"/>
                  </a:ext>
                </a:extLst>
              </p:cNvPr>
              <p:cNvSpPr/>
              <p:nvPr/>
            </p:nvSpPr>
            <p:spPr>
              <a:xfrm>
                <a:off x="6334887" y="5312198"/>
                <a:ext cx="619555" cy="13746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îśḻiḋê">
                <a:extLst>
                  <a:ext uri="{FF2B5EF4-FFF2-40B4-BE49-F238E27FC236}">
                    <a16:creationId xmlns:a16="http://schemas.microsoft.com/office/drawing/2014/main" xmlns="" id="{6CC00605-755A-4F5C-A11C-DF8EDB45120D}"/>
                  </a:ext>
                </a:extLst>
              </p:cNvPr>
              <p:cNvSpPr/>
              <p:nvPr/>
            </p:nvSpPr>
            <p:spPr bwMode="auto">
              <a:xfrm rot="5241444">
                <a:off x="5888407" y="1764462"/>
                <a:ext cx="801125" cy="727658"/>
              </a:xfrm>
              <a:custGeom>
                <a:avLst/>
                <a:gdLst/>
                <a:ahLst/>
                <a:cxnLst>
                  <a:cxn ang="0">
                    <a:pos x="236" y="0"/>
                  </a:cxn>
                  <a:cxn ang="0">
                    <a:pos x="271" y="128"/>
                  </a:cxn>
                  <a:cxn ang="0">
                    <a:pos x="236" y="0"/>
                  </a:cxn>
                </a:cxnLst>
                <a:rect l="0" t="0" r="r" b="b"/>
                <a:pathLst>
                  <a:path w="271" h="245">
                    <a:moveTo>
                      <a:pt x="236" y="0"/>
                    </a:moveTo>
                    <a:cubicBezTo>
                      <a:pt x="23" y="81"/>
                      <a:pt x="0" y="245"/>
                      <a:pt x="271" y="128"/>
                    </a:cubicBezTo>
                    <a:lnTo>
                      <a:pt x="23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íšḻîḑe">
                <a:extLst>
                  <a:ext uri="{FF2B5EF4-FFF2-40B4-BE49-F238E27FC236}">
                    <a16:creationId xmlns:a16="http://schemas.microsoft.com/office/drawing/2014/main" xmlns="" id="{1384C829-76E0-43FC-A882-61E85137AA58}"/>
                  </a:ext>
                </a:extLst>
              </p:cNvPr>
              <p:cNvSpPr/>
              <p:nvPr/>
            </p:nvSpPr>
            <p:spPr bwMode="auto">
              <a:xfrm rot="5241444">
                <a:off x="6548362" y="1724895"/>
                <a:ext cx="892082" cy="720661"/>
              </a:xfrm>
              <a:custGeom>
                <a:avLst/>
                <a:gdLst/>
                <a:ahLst/>
                <a:cxnLst>
                  <a:cxn ang="0">
                    <a:pos x="255" y="244"/>
                  </a:cxn>
                  <a:cxn ang="0">
                    <a:pos x="302" y="121"/>
                  </a:cxn>
                  <a:cxn ang="0">
                    <a:pos x="255" y="244"/>
                  </a:cxn>
                </a:cxnLst>
                <a:rect l="0" t="0" r="r" b="b"/>
                <a:pathLst>
                  <a:path w="302" h="244">
                    <a:moveTo>
                      <a:pt x="255" y="244"/>
                    </a:moveTo>
                    <a:cubicBezTo>
                      <a:pt x="0" y="106"/>
                      <a:pt x="50" y="0"/>
                      <a:pt x="302" y="121"/>
                    </a:cubicBezTo>
                    <a:lnTo>
                      <a:pt x="255" y="24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işlíḍè">
                <a:extLst>
                  <a:ext uri="{FF2B5EF4-FFF2-40B4-BE49-F238E27FC236}">
                    <a16:creationId xmlns:a16="http://schemas.microsoft.com/office/drawing/2014/main" xmlns="" id="{05B166E2-47D0-4802-9006-3A747DC3C737}"/>
                  </a:ext>
                </a:extLst>
              </p:cNvPr>
              <p:cNvSpPr/>
              <p:nvPr/>
            </p:nvSpPr>
            <p:spPr bwMode="auto">
              <a:xfrm rot="5241444">
                <a:off x="6217358" y="4922205"/>
                <a:ext cx="860596" cy="90957"/>
              </a:xfrm>
              <a:custGeom>
                <a:avLst/>
                <a:gdLst/>
                <a:ahLst/>
                <a:cxnLst>
                  <a:cxn ang="0">
                    <a:pos x="73" y="2"/>
                  </a:cxn>
                  <a:cxn ang="0">
                    <a:pos x="0" y="8"/>
                  </a:cxn>
                  <a:cxn ang="0">
                    <a:pos x="72" y="21"/>
                  </a:cxn>
                  <a:cxn ang="0">
                    <a:pos x="291" y="27"/>
                  </a:cxn>
                  <a:cxn ang="0">
                    <a:pos x="292" y="24"/>
                  </a:cxn>
                  <a:cxn ang="0">
                    <a:pos x="73" y="2"/>
                  </a:cxn>
                </a:cxnLst>
                <a:rect l="0" t="0" r="r" b="b"/>
                <a:pathLst>
                  <a:path w="292" h="30">
                    <a:moveTo>
                      <a:pt x="73" y="2"/>
                    </a:moveTo>
                    <a:cubicBezTo>
                      <a:pt x="33" y="0"/>
                      <a:pt x="1" y="2"/>
                      <a:pt x="0" y="8"/>
                    </a:cubicBezTo>
                    <a:cubicBezTo>
                      <a:pt x="0" y="13"/>
                      <a:pt x="32" y="19"/>
                      <a:pt x="72" y="21"/>
                    </a:cubicBezTo>
                    <a:cubicBezTo>
                      <a:pt x="100" y="22"/>
                      <a:pt x="279" y="30"/>
                      <a:pt x="291" y="27"/>
                    </a:cubicBezTo>
                    <a:cubicBezTo>
                      <a:pt x="292" y="26"/>
                      <a:pt x="292" y="26"/>
                      <a:pt x="292" y="24"/>
                    </a:cubicBezTo>
                    <a:cubicBezTo>
                      <a:pt x="280" y="21"/>
                      <a:pt x="101" y="3"/>
                      <a:pt x="73" y="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ísḷïḓe">
                <a:extLst>
                  <a:ext uri="{FF2B5EF4-FFF2-40B4-BE49-F238E27FC236}">
                    <a16:creationId xmlns:a16="http://schemas.microsoft.com/office/drawing/2014/main" xmlns="" id="{8A19FEE9-DEC5-4D0E-9A0F-132C224092D3}"/>
                  </a:ext>
                </a:extLst>
              </p:cNvPr>
              <p:cNvSpPr/>
              <p:nvPr/>
            </p:nvSpPr>
            <p:spPr bwMode="auto">
              <a:xfrm rot="5241444">
                <a:off x="5478407" y="3398809"/>
                <a:ext cx="2266935" cy="297361"/>
              </a:xfrm>
              <a:custGeom>
                <a:avLst/>
                <a:gdLst/>
                <a:ahLst/>
                <a:cxnLst>
                  <a:cxn ang="0">
                    <a:pos x="768" y="10"/>
                  </a:cxn>
                  <a:cxn ang="0">
                    <a:pos x="0" y="9"/>
                  </a:cxn>
                  <a:cxn ang="0">
                    <a:pos x="0" y="26"/>
                  </a:cxn>
                  <a:cxn ang="0">
                    <a:pos x="763" y="100"/>
                  </a:cxn>
                  <a:cxn ang="0">
                    <a:pos x="768" y="10"/>
                  </a:cxn>
                </a:cxnLst>
                <a:rect l="0" t="0" r="r" b="b"/>
                <a:pathLst>
                  <a:path w="768" h="100">
                    <a:moveTo>
                      <a:pt x="768" y="10"/>
                    </a:moveTo>
                    <a:cubicBezTo>
                      <a:pt x="512" y="0"/>
                      <a:pt x="257" y="0"/>
                      <a:pt x="0" y="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54" y="60"/>
                      <a:pt x="508" y="85"/>
                      <a:pt x="763" y="100"/>
                    </a:cubicBezTo>
                    <a:lnTo>
                      <a:pt x="768" y="1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îṥlîḋè">
                <a:extLst>
                  <a:ext uri="{FF2B5EF4-FFF2-40B4-BE49-F238E27FC236}">
                    <a16:creationId xmlns:a16="http://schemas.microsoft.com/office/drawing/2014/main" xmlns="" id="{42CA3DD2-57A2-41C4-8424-0AF85CE61D2F}"/>
                  </a:ext>
                </a:extLst>
              </p:cNvPr>
              <p:cNvSpPr/>
              <p:nvPr/>
            </p:nvSpPr>
            <p:spPr bwMode="auto">
              <a:xfrm rot="5241444">
                <a:off x="6307965" y="4325218"/>
                <a:ext cx="678681" cy="283368"/>
              </a:xfrm>
              <a:custGeom>
                <a:avLst/>
                <a:gdLst/>
                <a:ahLst/>
                <a:cxnLst>
                  <a:cxn ang="0">
                    <a:pos x="187" y="5"/>
                  </a:cxn>
                  <a:cxn ang="0">
                    <a:pos x="10" y="0"/>
                  </a:cxn>
                  <a:cxn ang="0">
                    <a:pos x="0" y="82"/>
                  </a:cxn>
                  <a:cxn ang="0">
                    <a:pos x="182" y="95"/>
                  </a:cxn>
                  <a:cxn ang="0">
                    <a:pos x="187" y="5"/>
                  </a:cxn>
                </a:cxnLst>
                <a:rect l="0" t="0" r="r" b="b"/>
                <a:pathLst>
                  <a:path w="230" h="95">
                    <a:moveTo>
                      <a:pt x="187" y="5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4" y="14"/>
                      <a:pt x="40" y="66"/>
                      <a:pt x="0" y="8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230" y="85"/>
                      <a:pt x="228" y="17"/>
                      <a:pt x="187" y="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ïṥḻîdé">
                <a:extLst>
                  <a:ext uri="{FF2B5EF4-FFF2-40B4-BE49-F238E27FC236}">
                    <a16:creationId xmlns:a16="http://schemas.microsoft.com/office/drawing/2014/main" xmlns="" id="{40381677-E4BF-4691-B90E-88091172B97B}"/>
                  </a:ext>
                </a:extLst>
              </p:cNvPr>
              <p:cNvSpPr/>
              <p:nvPr/>
            </p:nvSpPr>
            <p:spPr bwMode="auto">
              <a:xfrm rot="5241444">
                <a:off x="6687860" y="2316669"/>
                <a:ext cx="927066" cy="1028517"/>
              </a:xfrm>
              <a:custGeom>
                <a:avLst/>
                <a:gdLst/>
                <a:ahLst/>
                <a:cxnLst>
                  <a:cxn ang="0">
                    <a:pos x="314" y="348"/>
                  </a:cxn>
                  <a:cxn ang="0">
                    <a:pos x="0" y="334"/>
                  </a:cxn>
                  <a:cxn ang="0">
                    <a:pos x="314" y="348"/>
                  </a:cxn>
                </a:cxnLst>
                <a:rect l="0" t="0" r="r" b="b"/>
                <a:pathLst>
                  <a:path w="314" h="348">
                    <a:moveTo>
                      <a:pt x="314" y="348"/>
                    </a:moveTo>
                    <a:cubicBezTo>
                      <a:pt x="0" y="334"/>
                      <a:pt x="0" y="334"/>
                      <a:pt x="0" y="334"/>
                    </a:cubicBezTo>
                    <a:cubicBezTo>
                      <a:pt x="78" y="44"/>
                      <a:pt x="280" y="0"/>
                      <a:pt x="314" y="3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îṧḷíḋè">
                <a:extLst>
                  <a:ext uri="{FF2B5EF4-FFF2-40B4-BE49-F238E27FC236}">
                    <a16:creationId xmlns:a16="http://schemas.microsoft.com/office/drawing/2014/main" xmlns="" id="{4338DC2E-A73A-4C35-96E2-F92492F218B7}"/>
                  </a:ext>
                </a:extLst>
              </p:cNvPr>
              <p:cNvSpPr/>
              <p:nvPr/>
            </p:nvSpPr>
            <p:spPr bwMode="auto">
              <a:xfrm rot="5241444">
                <a:off x="5686647" y="2350635"/>
                <a:ext cx="927066" cy="1053006"/>
              </a:xfrm>
              <a:custGeom>
                <a:avLst/>
                <a:gdLst/>
                <a:ahLst/>
                <a:cxnLst>
                  <a:cxn ang="0">
                    <a:pos x="314" y="14"/>
                  </a:cxn>
                  <a:cxn ang="0">
                    <a:pos x="0" y="0"/>
                  </a:cxn>
                  <a:cxn ang="0">
                    <a:pos x="314" y="14"/>
                  </a:cxn>
                </a:cxnLst>
                <a:rect l="0" t="0" r="r" b="b"/>
                <a:pathLst>
                  <a:path w="314" h="356">
                    <a:moveTo>
                      <a:pt x="314" y="1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9" y="296"/>
                      <a:pt x="247" y="356"/>
                      <a:pt x="314" y="1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" name="išḷiḑê">
              <a:extLst>
                <a:ext uri="{FF2B5EF4-FFF2-40B4-BE49-F238E27FC236}">
                  <a16:creationId xmlns:a16="http://schemas.microsoft.com/office/drawing/2014/main" xmlns="" id="{596C3D50-0C9C-4481-8865-D45CC87E13A2}"/>
                </a:ext>
              </a:extLst>
            </p:cNvPr>
            <p:cNvSpPr/>
            <p:nvPr/>
          </p:nvSpPr>
          <p:spPr>
            <a:xfrm rot="5400000">
              <a:off x="1482753" y="1966668"/>
              <a:ext cx="3448612" cy="3448612"/>
            </a:xfrm>
            <a:prstGeom prst="blockArc">
              <a:avLst>
                <a:gd name="adj1" fmla="val 10800000"/>
                <a:gd name="adj2" fmla="val 0"/>
                <a:gd name="adj3" fmla="val 250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8" name="iṥľiḓè">
              <a:extLst>
                <a:ext uri="{FF2B5EF4-FFF2-40B4-BE49-F238E27FC236}">
                  <a16:creationId xmlns:a16="http://schemas.microsoft.com/office/drawing/2014/main" xmlns="" id="{AAD2AD55-0D77-4A8A-95EE-CC097F0C1605}"/>
                </a:ext>
              </a:extLst>
            </p:cNvPr>
            <p:cNvGrpSpPr/>
            <p:nvPr/>
          </p:nvGrpSpPr>
          <p:grpSpPr>
            <a:xfrm>
              <a:off x="4065977" y="1652725"/>
              <a:ext cx="7452923" cy="883611"/>
              <a:chOff x="4065977" y="1652725"/>
              <a:chExt cx="7452923" cy="883611"/>
            </a:xfrm>
          </p:grpSpPr>
          <p:sp>
            <p:nvSpPr>
              <p:cNvPr id="32" name="îṩ1ïdè">
                <a:extLst>
                  <a:ext uri="{FF2B5EF4-FFF2-40B4-BE49-F238E27FC236}">
                    <a16:creationId xmlns:a16="http://schemas.microsoft.com/office/drawing/2014/main" xmlns="" id="{1729091D-5153-4444-9884-010FEA6C22E4}"/>
                  </a:ext>
                </a:extLst>
              </p:cNvPr>
              <p:cNvSpPr/>
              <p:nvPr/>
            </p:nvSpPr>
            <p:spPr>
              <a:xfrm flipH="1">
                <a:off x="4065977" y="2151088"/>
                <a:ext cx="200226" cy="20022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îṥḷïḋê">
                <a:extLst>
                  <a:ext uri="{FF2B5EF4-FFF2-40B4-BE49-F238E27FC236}">
                    <a16:creationId xmlns:a16="http://schemas.microsoft.com/office/drawing/2014/main" xmlns="" id="{B5561D4F-A91D-44A8-BC11-676191D11BCF}"/>
                  </a:ext>
                </a:extLst>
              </p:cNvPr>
              <p:cNvGrpSpPr/>
              <p:nvPr/>
            </p:nvGrpSpPr>
            <p:grpSpPr>
              <a:xfrm>
                <a:off x="4236881" y="1652725"/>
                <a:ext cx="7282019" cy="883611"/>
                <a:chOff x="4236881" y="1652725"/>
                <a:chExt cx="7282019" cy="883611"/>
              </a:xfrm>
            </p:grpSpPr>
            <p:grpSp>
              <p:nvGrpSpPr>
                <p:cNvPr id="34" name="iṧḻîdé">
                  <a:extLst>
                    <a:ext uri="{FF2B5EF4-FFF2-40B4-BE49-F238E27FC236}">
                      <a16:creationId xmlns:a16="http://schemas.microsoft.com/office/drawing/2014/main" xmlns="" id="{28B71376-B097-4F84-9CFE-DA3A9509335D}"/>
                    </a:ext>
                  </a:extLst>
                </p:cNvPr>
                <p:cNvGrpSpPr/>
                <p:nvPr/>
              </p:nvGrpSpPr>
              <p:grpSpPr>
                <a:xfrm>
                  <a:off x="4488078" y="1652725"/>
                  <a:ext cx="3835158" cy="883611"/>
                  <a:chOff x="5887342" y="1311892"/>
                  <a:chExt cx="3835158" cy="883611"/>
                </a:xfrm>
              </p:grpSpPr>
              <p:sp>
                <p:nvSpPr>
                  <p:cNvPr id="38" name="iṣļïḍé">
                    <a:extLst>
                      <a:ext uri="{FF2B5EF4-FFF2-40B4-BE49-F238E27FC236}">
                        <a16:creationId xmlns:a16="http://schemas.microsoft.com/office/drawing/2014/main" xmlns="" id="{8BD4F067-EBDC-4A52-82B9-1CE83A1A42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7346" y="1753697"/>
                    <a:ext cx="3835154" cy="44180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1100"/>
                      <a:t>Copy paste fonts. Choose the only option to retain text……</a:t>
                    </a:r>
                    <a:endParaRPr lang="en-US" altLang="zh-CN" sz="1100" dirty="0"/>
                  </a:p>
                </p:txBody>
              </p:sp>
              <p:sp>
                <p:nvSpPr>
                  <p:cNvPr id="39" name="îṧļíḑe">
                    <a:extLst>
                      <a:ext uri="{FF2B5EF4-FFF2-40B4-BE49-F238E27FC236}">
                        <a16:creationId xmlns:a16="http://schemas.microsoft.com/office/drawing/2014/main" xmlns="" id="{F8AD469E-0F99-4ECD-B5FB-9DAA3F9C8E37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5887342" y="1311892"/>
                    <a:ext cx="3835156" cy="4418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</a:pPr>
                    <a:r>
                      <a:rPr lang="en-US" altLang="zh-CN" sz="2000" b="1"/>
                      <a:t>Text here</a:t>
                    </a:r>
                    <a:endParaRPr lang="en-US" altLang="zh-CN" sz="2000" b="1" dirty="0"/>
                  </a:p>
                </p:txBody>
              </p:sp>
            </p:grpSp>
            <p:grpSp>
              <p:nvGrpSpPr>
                <p:cNvPr id="35" name="îślíḍè">
                  <a:extLst>
                    <a:ext uri="{FF2B5EF4-FFF2-40B4-BE49-F238E27FC236}">
                      <a16:creationId xmlns:a16="http://schemas.microsoft.com/office/drawing/2014/main" xmlns="" id="{ACC14CF3-E205-4136-966F-205E8AD72B70}"/>
                    </a:ext>
                  </a:extLst>
                </p:cNvPr>
                <p:cNvGrpSpPr/>
                <p:nvPr/>
              </p:nvGrpSpPr>
              <p:grpSpPr>
                <a:xfrm>
                  <a:off x="4236881" y="1652725"/>
                  <a:ext cx="7282019" cy="527685"/>
                  <a:chOff x="4236881" y="1652725"/>
                  <a:chExt cx="7282019" cy="527685"/>
                </a:xfrm>
              </p:grpSpPr>
              <p:cxnSp>
                <p:nvCxnSpPr>
                  <p:cNvPr id="36" name="直接连接符 35">
                    <a:extLst>
                      <a:ext uri="{FF2B5EF4-FFF2-40B4-BE49-F238E27FC236}">
                        <a16:creationId xmlns:a16="http://schemas.microsoft.com/office/drawing/2014/main" xmlns="" id="{9D049654-0E9A-4522-A4C3-0B496A47C83C}"/>
                      </a:ext>
                    </a:extLst>
                  </p:cNvPr>
                  <p:cNvCxnSpPr>
                    <a:stCxn id="32" idx="1"/>
                  </p:cNvCxnSpPr>
                  <p:nvPr/>
                </p:nvCxnSpPr>
                <p:spPr>
                  <a:xfrm flipV="1">
                    <a:off x="4236881" y="1668931"/>
                    <a:ext cx="251197" cy="511479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36">
                    <a:extLst>
                      <a:ext uri="{FF2B5EF4-FFF2-40B4-BE49-F238E27FC236}">
                        <a16:creationId xmlns:a16="http://schemas.microsoft.com/office/drawing/2014/main" xmlns="" id="{FDB52062-8DB4-4BC1-B188-0CCB78E761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88078" y="1652725"/>
                    <a:ext cx="7030822" cy="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9" name="îŝľîḋe">
              <a:extLst>
                <a:ext uri="{FF2B5EF4-FFF2-40B4-BE49-F238E27FC236}">
                  <a16:creationId xmlns:a16="http://schemas.microsoft.com/office/drawing/2014/main" xmlns="" id="{474A08D3-BFD9-460D-876B-1ABCB58BE889}"/>
                </a:ext>
              </a:extLst>
            </p:cNvPr>
            <p:cNvGrpSpPr/>
            <p:nvPr/>
          </p:nvGrpSpPr>
          <p:grpSpPr>
            <a:xfrm>
              <a:off x="4780364" y="2698174"/>
              <a:ext cx="6738124" cy="843848"/>
              <a:chOff x="4780364" y="2777504"/>
              <a:chExt cx="6738124" cy="843848"/>
            </a:xfrm>
          </p:grpSpPr>
          <p:sp>
            <p:nvSpPr>
              <p:cNvPr id="27" name="íṡḷîďé">
                <a:extLst>
                  <a:ext uri="{FF2B5EF4-FFF2-40B4-BE49-F238E27FC236}">
                    <a16:creationId xmlns:a16="http://schemas.microsoft.com/office/drawing/2014/main" xmlns="" id="{0744DB15-BC45-425A-9BEC-634D07AD82C8}"/>
                  </a:ext>
                </a:extLst>
              </p:cNvPr>
              <p:cNvSpPr/>
              <p:nvPr/>
            </p:nvSpPr>
            <p:spPr>
              <a:xfrm flipH="1">
                <a:off x="4780364" y="3225754"/>
                <a:ext cx="200226" cy="20022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îsḷíďê">
                <a:extLst>
                  <a:ext uri="{FF2B5EF4-FFF2-40B4-BE49-F238E27FC236}">
                    <a16:creationId xmlns:a16="http://schemas.microsoft.com/office/drawing/2014/main" xmlns="" id="{3B7B6370-7FDB-4270-AC0C-BCF7ACFC578E}"/>
                  </a:ext>
                </a:extLst>
              </p:cNvPr>
              <p:cNvSpPr/>
              <p:nvPr/>
            </p:nvSpPr>
            <p:spPr bwMode="auto">
              <a:xfrm>
                <a:off x="5540437" y="3179546"/>
                <a:ext cx="3835154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9" name="íṩ1íďé">
                <a:extLst>
                  <a:ext uri="{FF2B5EF4-FFF2-40B4-BE49-F238E27FC236}">
                    <a16:creationId xmlns:a16="http://schemas.microsoft.com/office/drawing/2014/main" xmlns="" id="{C0854526-19A7-4065-910D-9CF154D420F8}"/>
                  </a:ext>
                </a:extLst>
              </p:cNvPr>
              <p:cNvSpPr txBox="1"/>
              <p:nvPr/>
            </p:nvSpPr>
            <p:spPr bwMode="auto">
              <a:xfrm>
                <a:off x="5540433" y="2777504"/>
                <a:ext cx="38351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7AD5C117-0CBC-4CC0-9EF7-8104AD9E4421}"/>
                  </a:ext>
                </a:extLst>
              </p:cNvPr>
              <p:cNvCxnSpPr/>
              <p:nvPr/>
            </p:nvCxnSpPr>
            <p:spPr>
              <a:xfrm flipV="1">
                <a:off x="4960091" y="2793710"/>
                <a:ext cx="251197" cy="51147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DA68FD64-5555-447D-80AF-DD9013E9F8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11288" y="2777504"/>
                <a:ext cx="630720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išļîḋé">
              <a:extLst>
                <a:ext uri="{FF2B5EF4-FFF2-40B4-BE49-F238E27FC236}">
                  <a16:creationId xmlns:a16="http://schemas.microsoft.com/office/drawing/2014/main" xmlns="" id="{037BFC00-100D-481A-87B8-E572A871A6B3}"/>
                </a:ext>
              </a:extLst>
            </p:cNvPr>
            <p:cNvGrpSpPr/>
            <p:nvPr/>
          </p:nvGrpSpPr>
          <p:grpSpPr>
            <a:xfrm>
              <a:off x="4780364" y="3806647"/>
              <a:ext cx="6727068" cy="883611"/>
              <a:chOff x="4780364" y="3862520"/>
              <a:chExt cx="6727068" cy="883611"/>
            </a:xfrm>
          </p:grpSpPr>
          <p:sp>
            <p:nvSpPr>
              <p:cNvPr id="21" name="ísļîḍé">
                <a:extLst>
                  <a:ext uri="{FF2B5EF4-FFF2-40B4-BE49-F238E27FC236}">
                    <a16:creationId xmlns:a16="http://schemas.microsoft.com/office/drawing/2014/main" xmlns="" id="{5FA51375-718F-4BE5-8F64-9845BA431628}"/>
                  </a:ext>
                </a:extLst>
              </p:cNvPr>
              <p:cNvSpPr/>
              <p:nvPr/>
            </p:nvSpPr>
            <p:spPr>
              <a:xfrm flipH="1">
                <a:off x="4780364" y="4064440"/>
                <a:ext cx="200226" cy="20022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" name="í$1íḋe">
                <a:extLst>
                  <a:ext uri="{FF2B5EF4-FFF2-40B4-BE49-F238E27FC236}">
                    <a16:creationId xmlns:a16="http://schemas.microsoft.com/office/drawing/2014/main" xmlns="" id="{14CEE8A7-CE02-4447-8BCF-454157D8A14E}"/>
                  </a:ext>
                </a:extLst>
              </p:cNvPr>
              <p:cNvGrpSpPr/>
              <p:nvPr/>
            </p:nvGrpSpPr>
            <p:grpSpPr>
              <a:xfrm>
                <a:off x="5540433" y="3862520"/>
                <a:ext cx="3835158" cy="883611"/>
                <a:chOff x="5887342" y="1311892"/>
                <a:chExt cx="3835158" cy="883611"/>
              </a:xfrm>
            </p:grpSpPr>
            <p:sp>
              <p:nvSpPr>
                <p:cNvPr id="25" name="iŝľiḓé">
                  <a:extLst>
                    <a:ext uri="{FF2B5EF4-FFF2-40B4-BE49-F238E27FC236}">
                      <a16:creationId xmlns:a16="http://schemas.microsoft.com/office/drawing/2014/main" xmlns="" id="{97651260-929C-406B-BCE0-74978DD8C65C}"/>
                    </a:ext>
                  </a:extLst>
                </p:cNvPr>
                <p:cNvSpPr/>
                <p:nvPr/>
              </p:nvSpPr>
              <p:spPr bwMode="auto">
                <a:xfrm>
                  <a:off x="5887346" y="1753697"/>
                  <a:ext cx="3835154" cy="44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6" name="îṣlîḓe">
                  <a:extLst>
                    <a:ext uri="{FF2B5EF4-FFF2-40B4-BE49-F238E27FC236}">
                      <a16:creationId xmlns:a16="http://schemas.microsoft.com/office/drawing/2014/main" xmlns="" id="{5236A538-66FE-413A-853A-59036E74493E}"/>
                    </a:ext>
                  </a:extLst>
                </p:cNvPr>
                <p:cNvSpPr txBox="1"/>
                <p:nvPr/>
              </p:nvSpPr>
              <p:spPr bwMode="auto">
                <a:xfrm>
                  <a:off x="5887342" y="1311892"/>
                  <a:ext cx="3835156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097D109F-2EBB-4C4A-9464-3EF4F4FDFADF}"/>
                  </a:ext>
                </a:extLst>
              </p:cNvPr>
              <p:cNvCxnSpPr/>
              <p:nvPr/>
            </p:nvCxnSpPr>
            <p:spPr>
              <a:xfrm>
                <a:off x="4949035" y="4218446"/>
                <a:ext cx="251197" cy="51147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AFDAD49C-CAA0-441A-9E34-14479004E2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00232" y="4746131"/>
                <a:ext cx="630720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iṧ1iďè">
              <a:extLst>
                <a:ext uri="{FF2B5EF4-FFF2-40B4-BE49-F238E27FC236}">
                  <a16:creationId xmlns:a16="http://schemas.microsoft.com/office/drawing/2014/main" xmlns="" id="{EA8A59BA-AE74-4F7C-94CD-BBFC0418E117}"/>
                </a:ext>
              </a:extLst>
            </p:cNvPr>
            <p:cNvGrpSpPr/>
            <p:nvPr/>
          </p:nvGrpSpPr>
          <p:grpSpPr>
            <a:xfrm>
              <a:off x="4065977" y="4834180"/>
              <a:ext cx="7452923" cy="883611"/>
              <a:chOff x="4065977" y="4834180"/>
              <a:chExt cx="7452923" cy="883611"/>
            </a:xfrm>
          </p:grpSpPr>
          <p:grpSp>
            <p:nvGrpSpPr>
              <p:cNvPr id="13" name="îšḷíḑe">
                <a:extLst>
                  <a:ext uri="{FF2B5EF4-FFF2-40B4-BE49-F238E27FC236}">
                    <a16:creationId xmlns:a16="http://schemas.microsoft.com/office/drawing/2014/main" xmlns="" id="{86A5C8DC-2C5C-46AF-A87C-628F14F28644}"/>
                  </a:ext>
                </a:extLst>
              </p:cNvPr>
              <p:cNvGrpSpPr/>
              <p:nvPr/>
            </p:nvGrpSpPr>
            <p:grpSpPr>
              <a:xfrm>
                <a:off x="4236881" y="4834180"/>
                <a:ext cx="7282019" cy="883611"/>
                <a:chOff x="4236881" y="4987299"/>
                <a:chExt cx="7282019" cy="883611"/>
              </a:xfrm>
            </p:grpSpPr>
            <p:grpSp>
              <p:nvGrpSpPr>
                <p:cNvPr id="15" name="ïṧ1ïḑe">
                  <a:extLst>
                    <a:ext uri="{FF2B5EF4-FFF2-40B4-BE49-F238E27FC236}">
                      <a16:creationId xmlns:a16="http://schemas.microsoft.com/office/drawing/2014/main" xmlns="" id="{C92961DC-5273-45F5-9413-26ED23F07F1A}"/>
                    </a:ext>
                  </a:extLst>
                </p:cNvPr>
                <p:cNvGrpSpPr/>
                <p:nvPr/>
              </p:nvGrpSpPr>
              <p:grpSpPr>
                <a:xfrm>
                  <a:off x="4688304" y="4987299"/>
                  <a:ext cx="3835158" cy="883611"/>
                  <a:chOff x="5887342" y="1311892"/>
                  <a:chExt cx="3835158" cy="883611"/>
                </a:xfrm>
              </p:grpSpPr>
              <p:sp>
                <p:nvSpPr>
                  <p:cNvPr id="19" name="isļîḋê">
                    <a:extLst>
                      <a:ext uri="{FF2B5EF4-FFF2-40B4-BE49-F238E27FC236}">
                        <a16:creationId xmlns:a16="http://schemas.microsoft.com/office/drawing/2014/main" xmlns="" id="{1EDDC88F-71D9-44E4-BEFB-2D627C9B44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7346" y="1753697"/>
                    <a:ext cx="3835154" cy="44180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1100" dirty="0"/>
                      <a:t>Copy paste fonts. Choose the only option to retain text……</a:t>
                    </a:r>
                  </a:p>
                </p:txBody>
              </p:sp>
              <p:sp>
                <p:nvSpPr>
                  <p:cNvPr id="20" name="íšḷïḑê">
                    <a:extLst>
                      <a:ext uri="{FF2B5EF4-FFF2-40B4-BE49-F238E27FC236}">
                        <a16:creationId xmlns:a16="http://schemas.microsoft.com/office/drawing/2014/main" xmlns="" id="{F965C0BE-14F0-4086-A72D-4D421C9E2B6A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5887342" y="1311892"/>
                    <a:ext cx="3835156" cy="4418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</a:pPr>
                    <a:r>
                      <a:rPr lang="en-US" altLang="zh-CN" sz="2000" b="1" dirty="0"/>
                      <a:t>Text here</a:t>
                    </a:r>
                  </a:p>
                </p:txBody>
              </p:sp>
            </p:grpSp>
            <p:grpSp>
              <p:nvGrpSpPr>
                <p:cNvPr id="16" name="ïšlîḑè">
                  <a:extLst>
                    <a:ext uri="{FF2B5EF4-FFF2-40B4-BE49-F238E27FC236}">
                      <a16:creationId xmlns:a16="http://schemas.microsoft.com/office/drawing/2014/main" xmlns="" id="{58C51836-0156-4960-BE24-19E241B5AAB0}"/>
                    </a:ext>
                  </a:extLst>
                </p:cNvPr>
                <p:cNvGrpSpPr/>
                <p:nvPr/>
              </p:nvGrpSpPr>
              <p:grpSpPr>
                <a:xfrm flipV="1">
                  <a:off x="4236881" y="5343225"/>
                  <a:ext cx="7282019" cy="527685"/>
                  <a:chOff x="4236881" y="1652725"/>
                  <a:chExt cx="7282019" cy="527685"/>
                </a:xfrm>
              </p:grpSpPr>
              <p:cxnSp>
                <p:nvCxnSpPr>
                  <p:cNvPr id="17" name="直接连接符 16">
                    <a:extLst>
                      <a:ext uri="{FF2B5EF4-FFF2-40B4-BE49-F238E27FC236}">
                        <a16:creationId xmlns:a16="http://schemas.microsoft.com/office/drawing/2014/main" xmlns="" id="{978284D6-3AFD-4BAD-BD5D-16162C3B95AA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4236881" y="1668931"/>
                    <a:ext cx="251197" cy="511479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>
                    <a:extLst>
                      <a:ext uri="{FF2B5EF4-FFF2-40B4-BE49-F238E27FC236}">
                        <a16:creationId xmlns:a16="http://schemas.microsoft.com/office/drawing/2014/main" xmlns="" id="{78A9AFA9-A635-413D-BDDC-292FC67A38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88078" y="1652725"/>
                    <a:ext cx="7030822" cy="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4" name="îśḻïdé">
                <a:extLst>
                  <a:ext uri="{FF2B5EF4-FFF2-40B4-BE49-F238E27FC236}">
                    <a16:creationId xmlns:a16="http://schemas.microsoft.com/office/drawing/2014/main" xmlns="" id="{639B33A4-6B9D-4117-A1B9-A31EE818AEF2}"/>
                  </a:ext>
                </a:extLst>
              </p:cNvPr>
              <p:cNvSpPr/>
              <p:nvPr/>
            </p:nvSpPr>
            <p:spPr>
              <a:xfrm flipH="1">
                <a:off x="4065977" y="5041064"/>
                <a:ext cx="200226" cy="20022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295F239-D293-45A8-B7D2-5D21E374F100}"/>
                </a:ext>
              </a:extLst>
            </p:cNvPr>
            <p:cNvCxnSpPr/>
            <p:nvPr/>
          </p:nvCxnSpPr>
          <p:spPr>
            <a:xfrm>
              <a:off x="4931365" y="3674334"/>
              <a:ext cx="658753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123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4">
            <a:extLst>
              <a:ext uri="{FF2B5EF4-FFF2-40B4-BE49-F238E27FC236}">
                <a16:creationId xmlns:a16="http://schemas.microsoft.com/office/drawing/2014/main" xmlns="" id="{DCF44459-DE23-4DB7-8E35-D95ED67FA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13" name="文本占位符 5">
            <a:extLst>
              <a:ext uri="{FF2B5EF4-FFF2-40B4-BE49-F238E27FC236}">
                <a16:creationId xmlns:a16="http://schemas.microsoft.com/office/drawing/2014/main" xmlns="" id="{FB26B243-958A-4303-A5C0-78AFF6E4F6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B591C08-8835-473B-9FEB-BB8FE6A682BB}"/>
              </a:ext>
            </a:extLst>
          </p:cNvPr>
          <p:cNvSpPr txBox="1"/>
          <p:nvPr/>
        </p:nvSpPr>
        <p:spPr>
          <a:xfrm>
            <a:off x="5413665" y="1764457"/>
            <a:ext cx="1291935" cy="120140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>
                    <a:alpha val="49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1">
                  <a:alpha val="49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F98F797-D90A-4344-92CA-40F71DEC7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09D216A-DCAE-4CA4-887E-96B3DE3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5CE8B23-E455-481F-8AB2-DCCCFDCEC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75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DF57E6D-8ADC-4120-8813-39F267F27EA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69611"/>
            <a:ext cx="10845800" cy="4687277"/>
            <a:chOff x="673100" y="1469611"/>
            <a:chExt cx="10845800" cy="4687277"/>
          </a:xfrm>
        </p:grpSpPr>
        <p:sp>
          <p:nvSpPr>
            <p:cNvPr id="6" name="îṩḻïḑé">
              <a:extLst>
                <a:ext uri="{FF2B5EF4-FFF2-40B4-BE49-F238E27FC236}">
                  <a16:creationId xmlns:a16="http://schemas.microsoft.com/office/drawing/2014/main" xmlns="" id="{1FCD1555-0839-40F3-8D1D-5577C7C72036}"/>
                </a:ext>
              </a:extLst>
            </p:cNvPr>
            <p:cNvSpPr/>
            <p:nvPr/>
          </p:nvSpPr>
          <p:spPr bwMode="auto">
            <a:xfrm>
              <a:off x="673100" y="3983292"/>
              <a:ext cx="3020766" cy="2163508"/>
            </a:xfrm>
            <a:custGeom>
              <a:avLst/>
              <a:gdLst>
                <a:gd name="T0" fmla="*/ 1320 w 2967"/>
                <a:gd name="T1" fmla="*/ 2125 h 2125"/>
                <a:gd name="T2" fmla="*/ 2967 w 2967"/>
                <a:gd name="T3" fmla="*/ 733 h 2125"/>
                <a:gd name="T4" fmla="*/ 2697 w 2967"/>
                <a:gd name="T5" fmla="*/ 239 h 2125"/>
                <a:gd name="T6" fmla="*/ 2228 w 2967"/>
                <a:gd name="T7" fmla="*/ 0 h 2125"/>
                <a:gd name="T8" fmla="*/ 0 w 2967"/>
                <a:gd name="T9" fmla="*/ 1759 h 2125"/>
                <a:gd name="T10" fmla="*/ 2 w 2967"/>
                <a:gd name="T11" fmla="*/ 2122 h 2125"/>
                <a:gd name="T12" fmla="*/ 1320 w 2967"/>
                <a:gd name="T13" fmla="*/ 2125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7" h="2125">
                  <a:moveTo>
                    <a:pt x="1320" y="2125"/>
                  </a:moveTo>
                  <a:lnTo>
                    <a:pt x="2967" y="733"/>
                  </a:lnTo>
                  <a:lnTo>
                    <a:pt x="2697" y="239"/>
                  </a:lnTo>
                  <a:lnTo>
                    <a:pt x="2228" y="0"/>
                  </a:lnTo>
                  <a:lnTo>
                    <a:pt x="0" y="1759"/>
                  </a:lnTo>
                  <a:lnTo>
                    <a:pt x="2" y="2122"/>
                  </a:lnTo>
                  <a:lnTo>
                    <a:pt x="1320" y="212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şľîḋè">
              <a:extLst>
                <a:ext uri="{FF2B5EF4-FFF2-40B4-BE49-F238E27FC236}">
                  <a16:creationId xmlns:a16="http://schemas.microsoft.com/office/drawing/2014/main" xmlns="" id="{42C98BE1-4AAC-493B-AAD7-B7C5809A944C}"/>
                </a:ext>
              </a:extLst>
            </p:cNvPr>
            <p:cNvSpPr/>
            <p:nvPr/>
          </p:nvSpPr>
          <p:spPr bwMode="auto">
            <a:xfrm rot="21480000">
              <a:off x="2151553" y="4433688"/>
              <a:ext cx="2859684" cy="1723200"/>
            </a:xfrm>
            <a:custGeom>
              <a:avLst/>
              <a:gdLst>
                <a:gd name="connsiteX0" fmla="*/ 2107292 w 2859684"/>
                <a:gd name="connsiteY0" fmla="*/ 0 h 1723200"/>
                <a:gd name="connsiteX1" fmla="*/ 2584791 w 2859684"/>
                <a:gd name="connsiteY1" fmla="*/ 243331 h 1723200"/>
                <a:gd name="connsiteX2" fmla="*/ 2859684 w 2859684"/>
                <a:gd name="connsiteY2" fmla="*/ 746283 h 1723200"/>
                <a:gd name="connsiteX3" fmla="*/ 1703806 w 2859684"/>
                <a:gd name="connsiteY3" fmla="*/ 1723200 h 1723200"/>
                <a:gd name="connsiteX4" fmla="*/ 0 w 2859684"/>
                <a:gd name="connsiteY4" fmla="*/ 1663701 h 172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9684" h="1723200">
                  <a:moveTo>
                    <a:pt x="2107292" y="0"/>
                  </a:moveTo>
                  <a:lnTo>
                    <a:pt x="2584791" y="243331"/>
                  </a:lnTo>
                  <a:lnTo>
                    <a:pt x="2859684" y="746283"/>
                  </a:lnTo>
                  <a:lnTo>
                    <a:pt x="1703806" y="1723200"/>
                  </a:lnTo>
                  <a:lnTo>
                    <a:pt x="0" y="16637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ṣ1íḋe">
              <a:extLst>
                <a:ext uri="{FF2B5EF4-FFF2-40B4-BE49-F238E27FC236}">
                  <a16:creationId xmlns:a16="http://schemas.microsoft.com/office/drawing/2014/main" xmlns="" id="{FA8EBBF2-8027-46F0-B18A-DFD0C3DC353A}"/>
                </a:ext>
              </a:extLst>
            </p:cNvPr>
            <p:cNvSpPr/>
            <p:nvPr/>
          </p:nvSpPr>
          <p:spPr bwMode="auto">
            <a:xfrm>
              <a:off x="673100" y="2495154"/>
              <a:ext cx="2936262" cy="3136832"/>
            </a:xfrm>
            <a:custGeom>
              <a:avLst/>
              <a:gdLst>
                <a:gd name="T0" fmla="*/ 2080 w 2884"/>
                <a:gd name="T1" fmla="*/ 0 h 3081"/>
                <a:gd name="T2" fmla="*/ 0 w 2884"/>
                <a:gd name="T3" fmla="*/ 1655 h 3081"/>
                <a:gd name="T4" fmla="*/ 0 w 2884"/>
                <a:gd name="T5" fmla="*/ 3081 h 3081"/>
                <a:gd name="T6" fmla="*/ 2884 w 2884"/>
                <a:gd name="T7" fmla="*/ 796 h 3081"/>
                <a:gd name="T8" fmla="*/ 2591 w 2884"/>
                <a:gd name="T9" fmla="*/ 259 h 3081"/>
                <a:gd name="T10" fmla="*/ 2080 w 2884"/>
                <a:gd name="T11" fmla="*/ 0 h 3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4" h="3081">
                  <a:moveTo>
                    <a:pt x="2080" y="0"/>
                  </a:moveTo>
                  <a:lnTo>
                    <a:pt x="0" y="1655"/>
                  </a:lnTo>
                  <a:lnTo>
                    <a:pt x="0" y="3081"/>
                  </a:lnTo>
                  <a:lnTo>
                    <a:pt x="2884" y="796"/>
                  </a:lnTo>
                  <a:lnTo>
                    <a:pt x="2591" y="259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ṥḻïḓè">
              <a:extLst>
                <a:ext uri="{FF2B5EF4-FFF2-40B4-BE49-F238E27FC236}">
                  <a16:creationId xmlns:a16="http://schemas.microsoft.com/office/drawing/2014/main" xmlns="" id="{2ED3B34C-39D3-4B68-830F-04F763411D0B}"/>
                </a:ext>
              </a:extLst>
            </p:cNvPr>
            <p:cNvSpPr/>
            <p:nvPr/>
          </p:nvSpPr>
          <p:spPr bwMode="auto">
            <a:xfrm>
              <a:off x="2859488" y="2423248"/>
              <a:ext cx="878104" cy="853459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accent1"/>
            </a:solidFill>
            <a:ln w="11430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śľíḍé">
              <a:extLst>
                <a:ext uri="{FF2B5EF4-FFF2-40B4-BE49-F238E27FC236}">
                  <a16:creationId xmlns:a16="http://schemas.microsoft.com/office/drawing/2014/main" xmlns="" id="{95539502-1D2E-4CD7-BE07-67322118EF9C}"/>
                </a:ext>
              </a:extLst>
            </p:cNvPr>
            <p:cNvSpPr/>
            <p:nvPr/>
          </p:nvSpPr>
          <p:spPr bwMode="auto">
            <a:xfrm>
              <a:off x="2974807" y="3917514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1430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şlîdé">
              <a:extLst>
                <a:ext uri="{FF2B5EF4-FFF2-40B4-BE49-F238E27FC236}">
                  <a16:creationId xmlns:a16="http://schemas.microsoft.com/office/drawing/2014/main" xmlns="" id="{D7B56C8A-2BA5-409D-A61F-BA327B9246ED}"/>
                </a:ext>
              </a:extLst>
            </p:cNvPr>
            <p:cNvSpPr/>
            <p:nvPr/>
          </p:nvSpPr>
          <p:spPr bwMode="auto">
            <a:xfrm>
              <a:off x="4310808" y="4318276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1430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ṣľiďé">
              <a:extLst>
                <a:ext uri="{FF2B5EF4-FFF2-40B4-BE49-F238E27FC236}">
                  <a16:creationId xmlns:a16="http://schemas.microsoft.com/office/drawing/2014/main" xmlns="" id="{AE30ED3E-CF0F-4813-89FA-D5C1E0EE4774}"/>
                </a:ext>
              </a:extLst>
            </p:cNvPr>
            <p:cNvSpPr/>
            <p:nvPr/>
          </p:nvSpPr>
          <p:spPr bwMode="auto">
            <a:xfrm>
              <a:off x="2866228" y="2421901"/>
              <a:ext cx="878104" cy="853459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3" name="ïsļïdê">
              <a:extLst>
                <a:ext uri="{FF2B5EF4-FFF2-40B4-BE49-F238E27FC236}">
                  <a16:creationId xmlns:a16="http://schemas.microsoft.com/office/drawing/2014/main" xmlns="" id="{01A948FA-9D42-4C32-B4FC-4F069C91C43C}"/>
                </a:ext>
              </a:extLst>
            </p:cNvPr>
            <p:cNvSpPr/>
            <p:nvPr/>
          </p:nvSpPr>
          <p:spPr bwMode="auto">
            <a:xfrm>
              <a:off x="2981147" y="3916247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Sļïḓe">
              <a:extLst>
                <a:ext uri="{FF2B5EF4-FFF2-40B4-BE49-F238E27FC236}">
                  <a16:creationId xmlns:a16="http://schemas.microsoft.com/office/drawing/2014/main" xmlns="" id="{8EE23D78-90FE-479A-BA9D-16083CFFA119}"/>
                </a:ext>
              </a:extLst>
            </p:cNvPr>
            <p:cNvSpPr/>
            <p:nvPr/>
          </p:nvSpPr>
          <p:spPr bwMode="auto">
            <a:xfrm>
              <a:off x="4317148" y="4317009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5" name="íŝḷiḍè">
              <a:extLst>
                <a:ext uri="{FF2B5EF4-FFF2-40B4-BE49-F238E27FC236}">
                  <a16:creationId xmlns:a16="http://schemas.microsoft.com/office/drawing/2014/main" xmlns="" id="{0C6D9209-7B11-4B28-AE1F-65EE327F3FD6}"/>
                </a:ext>
              </a:extLst>
            </p:cNvPr>
            <p:cNvGrpSpPr/>
            <p:nvPr/>
          </p:nvGrpSpPr>
          <p:grpSpPr>
            <a:xfrm>
              <a:off x="6816234" y="1469611"/>
              <a:ext cx="4702666" cy="4341356"/>
              <a:chOff x="7212273" y="1469611"/>
              <a:chExt cx="3907161" cy="4341356"/>
            </a:xfrm>
          </p:grpSpPr>
          <p:grpSp>
            <p:nvGrpSpPr>
              <p:cNvPr id="19" name="iṣ1iḓê">
                <a:extLst>
                  <a:ext uri="{FF2B5EF4-FFF2-40B4-BE49-F238E27FC236}">
                    <a16:creationId xmlns:a16="http://schemas.microsoft.com/office/drawing/2014/main" xmlns="" id="{C20A48F9-3B28-463F-86E9-6B52F532D2A0}"/>
                  </a:ext>
                </a:extLst>
              </p:cNvPr>
              <p:cNvGrpSpPr/>
              <p:nvPr/>
            </p:nvGrpSpPr>
            <p:grpSpPr>
              <a:xfrm>
                <a:off x="7212273" y="3086179"/>
                <a:ext cx="3907161" cy="1108218"/>
                <a:chOff x="7212273" y="3086179"/>
                <a:chExt cx="3907161" cy="1108218"/>
              </a:xfrm>
            </p:grpSpPr>
            <p:sp>
              <p:nvSpPr>
                <p:cNvPr id="28" name="iṣḷídè">
                  <a:extLst>
                    <a:ext uri="{FF2B5EF4-FFF2-40B4-BE49-F238E27FC236}">
                      <a16:creationId xmlns:a16="http://schemas.microsoft.com/office/drawing/2014/main" xmlns="" id="{D4B9D92C-C7C0-4F0F-9283-E8560265F1E8}"/>
                    </a:ext>
                  </a:extLst>
                </p:cNvPr>
                <p:cNvSpPr txBox="1"/>
                <p:nvPr/>
              </p:nvSpPr>
              <p:spPr bwMode="auto">
                <a:xfrm>
                  <a:off x="7212273" y="3086179"/>
                  <a:ext cx="390716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  <p:sp>
              <p:nvSpPr>
                <p:cNvPr id="29" name="íṥľîḓè">
                  <a:extLst>
                    <a:ext uri="{FF2B5EF4-FFF2-40B4-BE49-F238E27FC236}">
                      <a16:creationId xmlns:a16="http://schemas.microsoft.com/office/drawing/2014/main" xmlns="" id="{7D06C90E-E2D5-4999-B569-F53FA88E11DD}"/>
                    </a:ext>
                  </a:extLst>
                </p:cNvPr>
                <p:cNvSpPr/>
                <p:nvPr/>
              </p:nvSpPr>
              <p:spPr bwMode="auto">
                <a:xfrm>
                  <a:off x="7213670" y="3527984"/>
                  <a:ext cx="3905764" cy="66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</p:grpSp>
          <p:grpSp>
            <p:nvGrpSpPr>
              <p:cNvPr id="20" name="iŝliḑê">
                <a:extLst>
                  <a:ext uri="{FF2B5EF4-FFF2-40B4-BE49-F238E27FC236}">
                    <a16:creationId xmlns:a16="http://schemas.microsoft.com/office/drawing/2014/main" xmlns="" id="{C8F5B412-41C2-4F93-AB3E-90AB3C59A4C7}"/>
                  </a:ext>
                </a:extLst>
              </p:cNvPr>
              <p:cNvGrpSpPr/>
              <p:nvPr/>
            </p:nvGrpSpPr>
            <p:grpSpPr>
              <a:xfrm>
                <a:off x="7212273" y="4702749"/>
                <a:ext cx="3907161" cy="1108218"/>
                <a:chOff x="7212273" y="4702749"/>
                <a:chExt cx="3907161" cy="1108218"/>
              </a:xfrm>
            </p:grpSpPr>
            <p:sp>
              <p:nvSpPr>
                <p:cNvPr id="26" name="ïŝļíďé">
                  <a:extLst>
                    <a:ext uri="{FF2B5EF4-FFF2-40B4-BE49-F238E27FC236}">
                      <a16:creationId xmlns:a16="http://schemas.microsoft.com/office/drawing/2014/main" xmlns="" id="{7414DA55-4A4B-40F5-BA68-BAD423B14102}"/>
                    </a:ext>
                  </a:extLst>
                </p:cNvPr>
                <p:cNvSpPr txBox="1"/>
                <p:nvPr/>
              </p:nvSpPr>
              <p:spPr bwMode="auto">
                <a:xfrm>
                  <a:off x="7212273" y="4702749"/>
                  <a:ext cx="390716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03.Text here</a:t>
                  </a:r>
                </a:p>
              </p:txBody>
            </p:sp>
            <p:sp>
              <p:nvSpPr>
                <p:cNvPr id="27" name="îšļíďé">
                  <a:extLst>
                    <a:ext uri="{FF2B5EF4-FFF2-40B4-BE49-F238E27FC236}">
                      <a16:creationId xmlns:a16="http://schemas.microsoft.com/office/drawing/2014/main" xmlns="" id="{B9B7B1FD-A094-4FB0-8A6C-20C06735A034}"/>
                    </a:ext>
                  </a:extLst>
                </p:cNvPr>
                <p:cNvSpPr/>
                <p:nvPr/>
              </p:nvSpPr>
              <p:spPr bwMode="auto">
                <a:xfrm>
                  <a:off x="7213670" y="5144554"/>
                  <a:ext cx="3905764" cy="66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</p:grpSp>
          <p:grpSp>
            <p:nvGrpSpPr>
              <p:cNvPr id="21" name="iṥ1iḍé">
                <a:extLst>
                  <a:ext uri="{FF2B5EF4-FFF2-40B4-BE49-F238E27FC236}">
                    <a16:creationId xmlns:a16="http://schemas.microsoft.com/office/drawing/2014/main" xmlns="" id="{1177D294-174D-415D-AFF7-E3B927F02D86}"/>
                  </a:ext>
                </a:extLst>
              </p:cNvPr>
              <p:cNvGrpSpPr/>
              <p:nvPr/>
            </p:nvGrpSpPr>
            <p:grpSpPr>
              <a:xfrm>
                <a:off x="7212273" y="1469611"/>
                <a:ext cx="3907161" cy="1108218"/>
                <a:chOff x="7212273" y="1469611"/>
                <a:chExt cx="3907161" cy="1108218"/>
              </a:xfrm>
            </p:grpSpPr>
            <p:sp>
              <p:nvSpPr>
                <p:cNvPr id="24" name="ïṧlîḍè">
                  <a:extLst>
                    <a:ext uri="{FF2B5EF4-FFF2-40B4-BE49-F238E27FC236}">
                      <a16:creationId xmlns:a16="http://schemas.microsoft.com/office/drawing/2014/main" xmlns="" id="{D9F7DA8A-DB79-44CF-B0C6-8A6E17A5AEC2}"/>
                    </a:ext>
                  </a:extLst>
                </p:cNvPr>
                <p:cNvSpPr txBox="1"/>
                <p:nvPr/>
              </p:nvSpPr>
              <p:spPr bwMode="auto">
                <a:xfrm>
                  <a:off x="7212273" y="1469611"/>
                  <a:ext cx="3907161" cy="44180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01.Text here</a:t>
                  </a:r>
                </a:p>
              </p:txBody>
            </p:sp>
            <p:sp>
              <p:nvSpPr>
                <p:cNvPr id="25" name="iş1íḍè">
                  <a:extLst>
                    <a:ext uri="{FF2B5EF4-FFF2-40B4-BE49-F238E27FC236}">
                      <a16:creationId xmlns:a16="http://schemas.microsoft.com/office/drawing/2014/main" xmlns="" id="{3997F119-5E37-4B89-955C-D47DAE295D04}"/>
                    </a:ext>
                  </a:extLst>
                </p:cNvPr>
                <p:cNvSpPr/>
                <p:nvPr/>
              </p:nvSpPr>
              <p:spPr bwMode="auto">
                <a:xfrm>
                  <a:off x="7213670" y="1911416"/>
                  <a:ext cx="3905764" cy="66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</p:grp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085B335F-05BE-4EEF-9195-A7B668A10E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96713" y="2796524"/>
                <a:ext cx="3822721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87D23188-E360-4E31-AD7E-9F99A5D1F8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96713" y="4413092"/>
                <a:ext cx="3822721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ïSľiḓè">
              <a:extLst>
                <a:ext uri="{FF2B5EF4-FFF2-40B4-BE49-F238E27FC236}">
                  <a16:creationId xmlns:a16="http://schemas.microsoft.com/office/drawing/2014/main" xmlns="" id="{7814F6FE-240F-4549-A9A5-9CFBE73DD5CA}"/>
                </a:ext>
              </a:extLst>
            </p:cNvPr>
            <p:cNvSpPr/>
            <p:nvPr/>
          </p:nvSpPr>
          <p:spPr>
            <a:xfrm rot="19320000">
              <a:off x="1196721" y="3723773"/>
              <a:ext cx="1305357" cy="40011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7" name="iśľíďè">
              <a:extLst>
                <a:ext uri="{FF2B5EF4-FFF2-40B4-BE49-F238E27FC236}">
                  <a16:creationId xmlns:a16="http://schemas.microsoft.com/office/drawing/2014/main" xmlns="" id="{A3EE1BDE-565A-498E-B013-BC9AB0C767F0}"/>
                </a:ext>
              </a:extLst>
            </p:cNvPr>
            <p:cNvSpPr/>
            <p:nvPr/>
          </p:nvSpPr>
          <p:spPr>
            <a:xfrm rot="19260000">
              <a:off x="1610840" y="4989833"/>
              <a:ext cx="1305357" cy="40011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dirty="0"/>
            </a:p>
          </p:txBody>
        </p:sp>
        <p:sp>
          <p:nvSpPr>
            <p:cNvPr id="18" name="iṩ1iḋê">
              <a:extLst>
                <a:ext uri="{FF2B5EF4-FFF2-40B4-BE49-F238E27FC236}">
                  <a16:creationId xmlns:a16="http://schemas.microsoft.com/office/drawing/2014/main" xmlns="" id="{4A498FC5-06A9-406E-9A25-F382B964CE4B}"/>
                </a:ext>
              </a:extLst>
            </p:cNvPr>
            <p:cNvSpPr/>
            <p:nvPr/>
          </p:nvSpPr>
          <p:spPr>
            <a:xfrm rot="19202161">
              <a:off x="3099958" y="5320764"/>
              <a:ext cx="1305357" cy="40011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0362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4FE37D-C128-42B4-BDC6-29C27FB50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52785E8-5425-46BF-9809-7C324B1D8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F34A94F-92B3-4803-BCDA-1D9ECB56E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1859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E20989-1F47-49D6-8FFD-569716A08E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17909"/>
            <a:ext cx="10839980" cy="5013938"/>
            <a:chOff x="669926" y="1117909"/>
            <a:chExt cx="10839980" cy="5013938"/>
          </a:xfrm>
        </p:grpSpPr>
        <p:sp>
          <p:nvSpPr>
            <p:cNvPr id="6" name="íṩḻîdè">
              <a:extLst>
                <a:ext uri="{FF2B5EF4-FFF2-40B4-BE49-F238E27FC236}">
                  <a16:creationId xmlns:a16="http://schemas.microsoft.com/office/drawing/2014/main" xmlns="" id="{6726C850-FBA9-488F-BCDF-C4BB097BA981}"/>
                </a:ext>
              </a:extLst>
            </p:cNvPr>
            <p:cNvSpPr txBox="1"/>
            <p:nvPr/>
          </p:nvSpPr>
          <p:spPr bwMode="auto">
            <a:xfrm>
              <a:off x="669926" y="4235313"/>
              <a:ext cx="2607161" cy="1896534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000" dirty="0"/>
                <a:t>Supporting text here.</a:t>
              </a:r>
            </a:p>
            <a:p>
              <a:pPr eaLnBrk="1" hangingPunct="1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7" name="íṡḷîḋé">
              <a:extLst>
                <a:ext uri="{FF2B5EF4-FFF2-40B4-BE49-F238E27FC236}">
                  <a16:creationId xmlns:a16="http://schemas.microsoft.com/office/drawing/2014/main" xmlns="" id="{576166C6-EE9D-412E-9581-AC2029E242E0}"/>
                </a:ext>
              </a:extLst>
            </p:cNvPr>
            <p:cNvSpPr txBox="1"/>
            <p:nvPr/>
          </p:nvSpPr>
          <p:spPr bwMode="auto">
            <a:xfrm>
              <a:off x="669926" y="3864862"/>
              <a:ext cx="2607161" cy="338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/>
                <a:t>2015</a:t>
              </a:r>
              <a:endParaRPr lang="zh-CN" altLang="en-US" sz="1600" b="1" dirty="0"/>
            </a:p>
          </p:txBody>
        </p:sp>
        <p:sp>
          <p:nvSpPr>
            <p:cNvPr id="8" name="ïšlîḑê">
              <a:extLst>
                <a:ext uri="{FF2B5EF4-FFF2-40B4-BE49-F238E27FC236}">
                  <a16:creationId xmlns:a16="http://schemas.microsoft.com/office/drawing/2014/main" xmlns="" id="{D74EDEBE-1269-40A0-A496-3CE53B442C7D}"/>
                </a:ext>
              </a:extLst>
            </p:cNvPr>
            <p:cNvSpPr txBox="1"/>
            <p:nvPr/>
          </p:nvSpPr>
          <p:spPr bwMode="auto">
            <a:xfrm>
              <a:off x="3414200" y="3290409"/>
              <a:ext cx="2607161" cy="2841438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000" dirty="0"/>
                <a:t>Supporting text here.</a:t>
              </a:r>
            </a:p>
            <a:p>
              <a:pPr eaLnBrk="1" hangingPunct="1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iṣļïḓé">
              <a:extLst>
                <a:ext uri="{FF2B5EF4-FFF2-40B4-BE49-F238E27FC236}">
                  <a16:creationId xmlns:a16="http://schemas.microsoft.com/office/drawing/2014/main" xmlns="" id="{B60A16D6-963F-4A20-A0BA-B2D86903533F}"/>
                </a:ext>
              </a:extLst>
            </p:cNvPr>
            <p:cNvSpPr txBox="1"/>
            <p:nvPr/>
          </p:nvSpPr>
          <p:spPr bwMode="auto">
            <a:xfrm>
              <a:off x="3414200" y="2919958"/>
              <a:ext cx="2607161" cy="338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/>
                <a:t>2016</a:t>
              </a:r>
              <a:endParaRPr lang="zh-CN" altLang="en-US" sz="1600" b="1" dirty="0"/>
            </a:p>
          </p:txBody>
        </p:sp>
        <p:sp>
          <p:nvSpPr>
            <p:cNvPr id="10" name="iṥľíḍê">
              <a:extLst>
                <a:ext uri="{FF2B5EF4-FFF2-40B4-BE49-F238E27FC236}">
                  <a16:creationId xmlns:a16="http://schemas.microsoft.com/office/drawing/2014/main" xmlns="" id="{E2806063-1BCD-4EDB-9F9F-E0B2EB6E9597}"/>
                </a:ext>
              </a:extLst>
            </p:cNvPr>
            <p:cNvSpPr txBox="1"/>
            <p:nvPr/>
          </p:nvSpPr>
          <p:spPr bwMode="auto">
            <a:xfrm>
              <a:off x="6158472" y="2632052"/>
              <a:ext cx="2607161" cy="3499795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000" dirty="0"/>
                <a:t>Supporting text here.</a:t>
              </a:r>
            </a:p>
            <a:p>
              <a:pPr eaLnBrk="1" hangingPunct="1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isḻiḑe">
              <a:extLst>
                <a:ext uri="{FF2B5EF4-FFF2-40B4-BE49-F238E27FC236}">
                  <a16:creationId xmlns:a16="http://schemas.microsoft.com/office/drawing/2014/main" xmlns="" id="{B3958368-9C8E-4321-B8E9-3D6654896DEA}"/>
                </a:ext>
              </a:extLst>
            </p:cNvPr>
            <p:cNvSpPr txBox="1"/>
            <p:nvPr/>
          </p:nvSpPr>
          <p:spPr bwMode="auto">
            <a:xfrm>
              <a:off x="6158472" y="2267121"/>
              <a:ext cx="2607161" cy="338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/>
                <a:t>2017</a:t>
              </a:r>
              <a:endParaRPr lang="zh-CN" altLang="en-US" sz="1600" b="1" dirty="0"/>
            </a:p>
          </p:txBody>
        </p:sp>
        <p:sp>
          <p:nvSpPr>
            <p:cNvPr id="12" name="íṧḷiḑê">
              <a:extLst>
                <a:ext uri="{FF2B5EF4-FFF2-40B4-BE49-F238E27FC236}">
                  <a16:creationId xmlns:a16="http://schemas.microsoft.com/office/drawing/2014/main" xmlns="" id="{FCB3E4A8-F79E-4A7A-920E-15E690CEA1C6}"/>
                </a:ext>
              </a:extLst>
            </p:cNvPr>
            <p:cNvSpPr txBox="1"/>
            <p:nvPr/>
          </p:nvSpPr>
          <p:spPr bwMode="auto">
            <a:xfrm>
              <a:off x="8902745" y="1482839"/>
              <a:ext cx="2607161" cy="4649008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000" dirty="0"/>
                <a:t>Supporting text here.</a:t>
              </a:r>
            </a:p>
            <a:p>
              <a:pPr eaLnBrk="1" hangingPunct="1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ï$ļîďé">
              <a:extLst>
                <a:ext uri="{FF2B5EF4-FFF2-40B4-BE49-F238E27FC236}">
                  <a16:creationId xmlns:a16="http://schemas.microsoft.com/office/drawing/2014/main" xmlns="" id="{5565BD42-CB01-4AEC-9365-21450686AECC}"/>
                </a:ext>
              </a:extLst>
            </p:cNvPr>
            <p:cNvSpPr txBox="1"/>
            <p:nvPr/>
          </p:nvSpPr>
          <p:spPr bwMode="auto">
            <a:xfrm>
              <a:off x="8902745" y="1117909"/>
              <a:ext cx="2607161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>
                  <a:solidFill>
                    <a:schemeClr val="bg1"/>
                  </a:solidFill>
                </a:rPr>
                <a:t>2018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829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4FB0F1D2-5675-45A7-91AA-0F535B1509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8" name="文本占位符 6">
            <a:extLst>
              <a:ext uri="{FF2B5EF4-FFF2-40B4-BE49-F238E27FC236}">
                <a16:creationId xmlns:a16="http://schemas.microsoft.com/office/drawing/2014/main" xmlns="" id="{49539F85-B4EF-466A-888B-87A3361BFF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9" name="文本占位符 5">
            <a:extLst>
              <a:ext uri="{FF2B5EF4-FFF2-40B4-BE49-F238E27FC236}">
                <a16:creationId xmlns:a16="http://schemas.microsoft.com/office/drawing/2014/main" xmlns="" id="{CAE18332-B7F3-4D9F-8EF0-33A2833446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948F17-2C63-4706-9C99-42D2877E6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5DE94F0-33D3-4AC7-9AE5-1C00E60B4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C155D3B-1910-4EC2-9835-77974DFD4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1865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1511767-0E45-40D9-8E3A-935DB793B06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" y="1120106"/>
            <a:ext cx="12188945" cy="4836194"/>
            <a:chOff x="-1" y="1120106"/>
            <a:chExt cx="12188945" cy="4836194"/>
          </a:xfrm>
        </p:grpSpPr>
        <p:sp>
          <p:nvSpPr>
            <p:cNvPr id="6" name="íśļîḓe">
              <a:extLst>
                <a:ext uri="{FF2B5EF4-FFF2-40B4-BE49-F238E27FC236}">
                  <a16:creationId xmlns:a16="http://schemas.microsoft.com/office/drawing/2014/main" xmlns="" id="{2F2AFA87-C715-4EE5-BBCB-06A1B64DAB92}"/>
                </a:ext>
              </a:extLst>
            </p:cNvPr>
            <p:cNvSpPr/>
            <p:nvPr/>
          </p:nvSpPr>
          <p:spPr>
            <a:xfrm>
              <a:off x="-1" y="1120106"/>
              <a:ext cx="12188945" cy="2550771"/>
            </a:xfrm>
            <a:custGeom>
              <a:avLst/>
              <a:gdLst>
                <a:gd name="connsiteX0" fmla="*/ 0 w 12188945"/>
                <a:gd name="connsiteY0" fmla="*/ 0 h 2550771"/>
                <a:gd name="connsiteX1" fmla="*/ 12188945 w 12188945"/>
                <a:gd name="connsiteY1" fmla="*/ 0 h 2550771"/>
                <a:gd name="connsiteX2" fmla="*/ 12188945 w 12188945"/>
                <a:gd name="connsiteY2" fmla="*/ 1317140 h 2550771"/>
                <a:gd name="connsiteX3" fmla="*/ 6463532 w 12188945"/>
                <a:gd name="connsiteY3" fmla="*/ 2244361 h 2550771"/>
                <a:gd name="connsiteX4" fmla="*/ 3760419 w 12188945"/>
                <a:gd name="connsiteY4" fmla="*/ 2550771 h 2550771"/>
                <a:gd name="connsiteX5" fmla="*/ 0 w 12188945"/>
                <a:gd name="connsiteY5" fmla="*/ 2148442 h 255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88945" h="2550771">
                  <a:moveTo>
                    <a:pt x="0" y="0"/>
                  </a:moveTo>
                  <a:lnTo>
                    <a:pt x="12188945" y="0"/>
                  </a:lnTo>
                  <a:lnTo>
                    <a:pt x="12188945" y="1317140"/>
                  </a:lnTo>
                  <a:cubicBezTo>
                    <a:pt x="9854891" y="1317140"/>
                    <a:pt x="9376111" y="1482335"/>
                    <a:pt x="6463532" y="2244361"/>
                  </a:cubicBezTo>
                  <a:cubicBezTo>
                    <a:pt x="5595743" y="2470838"/>
                    <a:pt x="4653144" y="2550771"/>
                    <a:pt x="3760419" y="2550771"/>
                  </a:cubicBezTo>
                  <a:cubicBezTo>
                    <a:pt x="1750540" y="2550771"/>
                    <a:pt x="0" y="2148442"/>
                    <a:pt x="0" y="2148442"/>
                  </a:cubicBezTo>
                  <a:close/>
                </a:path>
              </a:pathLst>
            </a:custGeom>
            <a:blipFill>
              <a:blip r:embed="rId3"/>
              <a:stretch>
                <a:fillRect t="-109828" b="-108741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" name="íS1iďe" title="MJ8JxobmQhO5YsZmEcy6DZVp0AZTfE39zvT5PAyas4bMl">
              <a:extLst>
                <a:ext uri="{FF2B5EF4-FFF2-40B4-BE49-F238E27FC236}">
                  <a16:creationId xmlns:a16="http://schemas.microsoft.com/office/drawing/2014/main" xmlns="" id="{7D5A4923-8AB9-4132-956E-34AB7C25FB93}"/>
                </a:ext>
              </a:extLst>
            </p:cNvPr>
            <p:cNvGrpSpPr/>
            <p:nvPr/>
          </p:nvGrpSpPr>
          <p:grpSpPr>
            <a:xfrm>
              <a:off x="1343471" y="3150555"/>
              <a:ext cx="792088" cy="792085"/>
              <a:chOff x="2406923" y="2845390"/>
              <a:chExt cx="571222" cy="571221"/>
            </a:xfrm>
          </p:grpSpPr>
          <p:sp>
            <p:nvSpPr>
              <p:cNvPr id="33" name="iSḻïḍé">
                <a:extLst>
                  <a:ext uri="{FF2B5EF4-FFF2-40B4-BE49-F238E27FC236}">
                    <a16:creationId xmlns:a16="http://schemas.microsoft.com/office/drawing/2014/main" xmlns="" id="{A97E3D8D-53CE-4755-8D4C-6535F94C573A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ṡlïḑè" title="ry6MHxwOH8WsTKLSa514qPVJnvhhWFnRDjZGIbRZNsFBp">
                <a:extLst>
                  <a:ext uri="{FF2B5EF4-FFF2-40B4-BE49-F238E27FC236}">
                    <a16:creationId xmlns:a16="http://schemas.microsoft.com/office/drawing/2014/main" xmlns="" id="{35A2E576-AD7B-4B98-8988-B6C07CDDD017}"/>
                  </a:ext>
                </a:extLst>
              </p:cNvPr>
              <p:cNvSpPr/>
              <p:nvPr/>
            </p:nvSpPr>
            <p:spPr bwMode="auto">
              <a:xfrm>
                <a:off x="2540113" y="3026988"/>
                <a:ext cx="304842" cy="20801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iṣḻïḑe">
              <a:extLst>
                <a:ext uri="{FF2B5EF4-FFF2-40B4-BE49-F238E27FC236}">
                  <a16:creationId xmlns:a16="http://schemas.microsoft.com/office/drawing/2014/main" xmlns="" id="{F7DE2441-CB92-4946-A515-021FA330F8A5}"/>
                </a:ext>
              </a:extLst>
            </p:cNvPr>
            <p:cNvGrpSpPr/>
            <p:nvPr/>
          </p:nvGrpSpPr>
          <p:grpSpPr>
            <a:xfrm>
              <a:off x="685484" y="4221088"/>
              <a:ext cx="2108063" cy="970279"/>
              <a:chOff x="1486986" y="1378373"/>
              <a:chExt cx="2108063" cy="970279"/>
            </a:xfrm>
          </p:grpSpPr>
          <p:sp>
            <p:nvSpPr>
              <p:cNvPr id="31" name="îsḷïḋê">
                <a:extLst>
                  <a:ext uri="{FF2B5EF4-FFF2-40B4-BE49-F238E27FC236}">
                    <a16:creationId xmlns:a16="http://schemas.microsoft.com/office/drawing/2014/main" xmlns="" id="{0C40DD75-444B-4C7E-B18B-F288E4C8B833}"/>
                  </a:ext>
                </a:extLst>
              </p:cNvPr>
              <p:cNvSpPr/>
              <p:nvPr/>
            </p:nvSpPr>
            <p:spPr bwMode="auto">
              <a:xfrm>
                <a:off x="1486986" y="17912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î$ḻíḑe">
                <a:extLst>
                  <a:ext uri="{FF2B5EF4-FFF2-40B4-BE49-F238E27FC236}">
                    <a16:creationId xmlns:a16="http://schemas.microsoft.com/office/drawing/2014/main" xmlns="" id="{62D04207-0A0A-4D1C-A4EA-4EDA77A85DBD}"/>
                  </a:ext>
                </a:extLst>
              </p:cNvPr>
              <p:cNvSpPr txBox="1"/>
              <p:nvPr/>
            </p:nvSpPr>
            <p:spPr bwMode="auto">
              <a:xfrm>
                <a:off x="1486986" y="137837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9" name="ïsḻïdé" title="MJ8JxobmQhO5YsZmEcy6DZVp0AZTfE39zvT5PAyas4bMl">
              <a:extLst>
                <a:ext uri="{FF2B5EF4-FFF2-40B4-BE49-F238E27FC236}">
                  <a16:creationId xmlns:a16="http://schemas.microsoft.com/office/drawing/2014/main" xmlns="" id="{62BC33BC-D043-4F20-9586-489EBF78D534}"/>
                </a:ext>
              </a:extLst>
            </p:cNvPr>
            <p:cNvGrpSpPr/>
            <p:nvPr/>
          </p:nvGrpSpPr>
          <p:grpSpPr>
            <a:xfrm>
              <a:off x="3935760" y="3274834"/>
              <a:ext cx="792088" cy="792085"/>
              <a:chOff x="2406923" y="2845390"/>
              <a:chExt cx="571222" cy="571221"/>
            </a:xfrm>
          </p:grpSpPr>
          <p:sp>
            <p:nvSpPr>
              <p:cNvPr id="29" name="ïsļîďê">
                <a:extLst>
                  <a:ext uri="{FF2B5EF4-FFF2-40B4-BE49-F238E27FC236}">
                    <a16:creationId xmlns:a16="http://schemas.microsoft.com/office/drawing/2014/main" xmlns="" id="{145482EB-2876-4843-8DC8-B0830AFC4BA6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íśľíḑé" title="ry6MHxwOH8WsTKLSa514qPVJnvhhWFnRDjZGIbRZNsFBp">
                <a:extLst>
                  <a:ext uri="{FF2B5EF4-FFF2-40B4-BE49-F238E27FC236}">
                    <a16:creationId xmlns:a16="http://schemas.microsoft.com/office/drawing/2014/main" xmlns="" id="{27EBE644-CEA4-49B0-A6A5-6A22AC67C68D}"/>
                  </a:ext>
                </a:extLst>
              </p:cNvPr>
              <p:cNvSpPr/>
              <p:nvPr/>
            </p:nvSpPr>
            <p:spPr bwMode="auto">
              <a:xfrm>
                <a:off x="2540113" y="3026988"/>
                <a:ext cx="304842" cy="208018"/>
              </a:xfrm>
              <a:custGeom>
                <a:avLst/>
                <a:gdLst>
                  <a:gd name="connsiteX0" fmla="*/ 20293 w 607639"/>
                  <a:gd name="connsiteY0" fmla="*/ 364062 h 414642"/>
                  <a:gd name="connsiteX1" fmla="*/ 20293 w 607639"/>
                  <a:gd name="connsiteY1" fmla="*/ 384241 h 414642"/>
                  <a:gd name="connsiteX2" fmla="*/ 30351 w 607639"/>
                  <a:gd name="connsiteY2" fmla="*/ 394374 h 414642"/>
                  <a:gd name="connsiteX3" fmla="*/ 577199 w 607639"/>
                  <a:gd name="connsiteY3" fmla="*/ 394374 h 414642"/>
                  <a:gd name="connsiteX4" fmla="*/ 587346 w 607639"/>
                  <a:gd name="connsiteY4" fmla="*/ 384241 h 414642"/>
                  <a:gd name="connsiteX5" fmla="*/ 587346 w 607639"/>
                  <a:gd name="connsiteY5" fmla="*/ 364062 h 414642"/>
                  <a:gd name="connsiteX6" fmla="*/ 394917 w 607639"/>
                  <a:gd name="connsiteY6" fmla="*/ 364062 h 414642"/>
                  <a:gd name="connsiteX7" fmla="*/ 394917 w 607639"/>
                  <a:gd name="connsiteY7" fmla="*/ 374196 h 414642"/>
                  <a:gd name="connsiteX8" fmla="*/ 384859 w 607639"/>
                  <a:gd name="connsiteY8" fmla="*/ 384241 h 414642"/>
                  <a:gd name="connsiteX9" fmla="*/ 222780 w 607639"/>
                  <a:gd name="connsiteY9" fmla="*/ 384241 h 414642"/>
                  <a:gd name="connsiteX10" fmla="*/ 212634 w 607639"/>
                  <a:gd name="connsiteY10" fmla="*/ 374196 h 414642"/>
                  <a:gd name="connsiteX11" fmla="*/ 212634 w 607639"/>
                  <a:gd name="connsiteY11" fmla="*/ 364062 h 414642"/>
                  <a:gd name="connsiteX12" fmla="*/ 10146 w 607639"/>
                  <a:gd name="connsiteY12" fmla="*/ 343794 h 414642"/>
                  <a:gd name="connsiteX13" fmla="*/ 40505 w 607639"/>
                  <a:gd name="connsiteY13" fmla="*/ 343794 h 414642"/>
                  <a:gd name="connsiteX14" fmla="*/ 40505 w 607639"/>
                  <a:gd name="connsiteY14" fmla="*/ 353920 h 414642"/>
                  <a:gd name="connsiteX15" fmla="*/ 50652 w 607639"/>
                  <a:gd name="connsiteY15" fmla="*/ 364052 h 414642"/>
                  <a:gd name="connsiteX16" fmla="*/ 212637 w 607639"/>
                  <a:gd name="connsiteY16" fmla="*/ 364052 h 414642"/>
                  <a:gd name="connsiteX17" fmla="*/ 212637 w 607639"/>
                  <a:gd name="connsiteY17" fmla="*/ 374185 h 414642"/>
                  <a:gd name="connsiteX18" fmla="*/ 222783 w 607639"/>
                  <a:gd name="connsiteY18" fmla="*/ 384228 h 414642"/>
                  <a:gd name="connsiteX19" fmla="*/ 384857 w 607639"/>
                  <a:gd name="connsiteY19" fmla="*/ 384228 h 414642"/>
                  <a:gd name="connsiteX20" fmla="*/ 394915 w 607639"/>
                  <a:gd name="connsiteY20" fmla="*/ 374185 h 414642"/>
                  <a:gd name="connsiteX21" fmla="*/ 394915 w 607639"/>
                  <a:gd name="connsiteY21" fmla="*/ 364052 h 414642"/>
                  <a:gd name="connsiteX22" fmla="*/ 556989 w 607639"/>
                  <a:gd name="connsiteY22" fmla="*/ 364052 h 414642"/>
                  <a:gd name="connsiteX23" fmla="*/ 567135 w 607639"/>
                  <a:gd name="connsiteY23" fmla="*/ 353920 h 414642"/>
                  <a:gd name="connsiteX24" fmla="*/ 567135 w 607639"/>
                  <a:gd name="connsiteY24" fmla="*/ 343794 h 414642"/>
                  <a:gd name="connsiteX25" fmla="*/ 597493 w 607639"/>
                  <a:gd name="connsiteY25" fmla="*/ 343794 h 414642"/>
                  <a:gd name="connsiteX26" fmla="*/ 607639 w 607639"/>
                  <a:gd name="connsiteY26" fmla="*/ 353928 h 414642"/>
                  <a:gd name="connsiteX27" fmla="*/ 607639 w 607639"/>
                  <a:gd name="connsiteY27" fmla="*/ 384241 h 414642"/>
                  <a:gd name="connsiteX28" fmla="*/ 577199 w 607639"/>
                  <a:gd name="connsiteY28" fmla="*/ 414642 h 414642"/>
                  <a:gd name="connsiteX29" fmla="*/ 30351 w 607639"/>
                  <a:gd name="connsiteY29" fmla="*/ 414642 h 414642"/>
                  <a:gd name="connsiteX30" fmla="*/ 0 w 607639"/>
                  <a:gd name="connsiteY30" fmla="*/ 384241 h 414642"/>
                  <a:gd name="connsiteX31" fmla="*/ 0 w 607639"/>
                  <a:gd name="connsiteY31" fmla="*/ 353928 h 414642"/>
                  <a:gd name="connsiteX32" fmla="*/ 10146 w 607639"/>
                  <a:gd name="connsiteY32" fmla="*/ 343794 h 414642"/>
                  <a:gd name="connsiteX33" fmla="*/ 354415 w 607639"/>
                  <a:gd name="connsiteY33" fmla="*/ 262926 h 414642"/>
                  <a:gd name="connsiteX34" fmla="*/ 364541 w 607639"/>
                  <a:gd name="connsiteY34" fmla="*/ 273063 h 414642"/>
                  <a:gd name="connsiteX35" fmla="*/ 364541 w 607639"/>
                  <a:gd name="connsiteY35" fmla="*/ 303384 h 414642"/>
                  <a:gd name="connsiteX36" fmla="*/ 354415 w 607639"/>
                  <a:gd name="connsiteY36" fmla="*/ 313521 h 414642"/>
                  <a:gd name="connsiteX37" fmla="*/ 344289 w 607639"/>
                  <a:gd name="connsiteY37" fmla="*/ 303384 h 414642"/>
                  <a:gd name="connsiteX38" fmla="*/ 344289 w 607639"/>
                  <a:gd name="connsiteY38" fmla="*/ 273063 h 414642"/>
                  <a:gd name="connsiteX39" fmla="*/ 354415 w 607639"/>
                  <a:gd name="connsiteY39" fmla="*/ 262926 h 414642"/>
                  <a:gd name="connsiteX40" fmla="*/ 274426 w 607639"/>
                  <a:gd name="connsiteY40" fmla="*/ 252429 h 414642"/>
                  <a:gd name="connsiteX41" fmla="*/ 274426 w 607639"/>
                  <a:gd name="connsiteY41" fmla="*/ 253836 h 414642"/>
                  <a:gd name="connsiteX42" fmla="*/ 268732 w 607639"/>
                  <a:gd name="connsiteY42" fmla="*/ 256281 h 414642"/>
                  <a:gd name="connsiteX43" fmla="*/ 435415 w 607639"/>
                  <a:gd name="connsiteY43" fmla="*/ 242745 h 414642"/>
                  <a:gd name="connsiteX44" fmla="*/ 445550 w 607639"/>
                  <a:gd name="connsiteY44" fmla="*/ 252793 h 414642"/>
                  <a:gd name="connsiteX45" fmla="*/ 445550 w 607639"/>
                  <a:gd name="connsiteY45" fmla="*/ 303386 h 414642"/>
                  <a:gd name="connsiteX46" fmla="*/ 435415 w 607639"/>
                  <a:gd name="connsiteY46" fmla="*/ 313522 h 414642"/>
                  <a:gd name="connsiteX47" fmla="*/ 425368 w 607639"/>
                  <a:gd name="connsiteY47" fmla="*/ 303386 h 414642"/>
                  <a:gd name="connsiteX48" fmla="*/ 425368 w 607639"/>
                  <a:gd name="connsiteY48" fmla="*/ 252793 h 414642"/>
                  <a:gd name="connsiteX49" fmla="*/ 435415 w 607639"/>
                  <a:gd name="connsiteY49" fmla="*/ 242745 h 414642"/>
                  <a:gd name="connsiteX50" fmla="*/ 394911 w 607639"/>
                  <a:gd name="connsiteY50" fmla="*/ 222493 h 414642"/>
                  <a:gd name="connsiteX51" fmla="*/ 405046 w 607639"/>
                  <a:gd name="connsiteY51" fmla="*/ 232627 h 414642"/>
                  <a:gd name="connsiteX52" fmla="*/ 405046 w 607639"/>
                  <a:gd name="connsiteY52" fmla="*/ 303388 h 414642"/>
                  <a:gd name="connsiteX53" fmla="*/ 394911 w 607639"/>
                  <a:gd name="connsiteY53" fmla="*/ 313522 h 414642"/>
                  <a:gd name="connsiteX54" fmla="*/ 384864 w 607639"/>
                  <a:gd name="connsiteY54" fmla="*/ 303388 h 414642"/>
                  <a:gd name="connsiteX55" fmla="*/ 384864 w 607639"/>
                  <a:gd name="connsiteY55" fmla="*/ 232627 h 414642"/>
                  <a:gd name="connsiteX56" fmla="*/ 394911 w 607639"/>
                  <a:gd name="connsiteY56" fmla="*/ 222493 h 414642"/>
                  <a:gd name="connsiteX57" fmla="*/ 516514 w 607639"/>
                  <a:gd name="connsiteY57" fmla="*/ 212331 h 414642"/>
                  <a:gd name="connsiteX58" fmla="*/ 526560 w 607639"/>
                  <a:gd name="connsiteY58" fmla="*/ 222468 h 414642"/>
                  <a:gd name="connsiteX59" fmla="*/ 526560 w 607639"/>
                  <a:gd name="connsiteY59" fmla="*/ 303385 h 414642"/>
                  <a:gd name="connsiteX60" fmla="*/ 516514 w 607639"/>
                  <a:gd name="connsiteY60" fmla="*/ 313522 h 414642"/>
                  <a:gd name="connsiteX61" fmla="*/ 506378 w 607639"/>
                  <a:gd name="connsiteY61" fmla="*/ 303385 h 414642"/>
                  <a:gd name="connsiteX62" fmla="*/ 506378 w 607639"/>
                  <a:gd name="connsiteY62" fmla="*/ 222468 h 414642"/>
                  <a:gd name="connsiteX63" fmla="*/ 516514 w 607639"/>
                  <a:gd name="connsiteY63" fmla="*/ 212331 h 414642"/>
                  <a:gd name="connsiteX64" fmla="*/ 311213 w 607639"/>
                  <a:gd name="connsiteY64" fmla="*/ 180188 h 414642"/>
                  <a:gd name="connsiteX65" fmla="*/ 304717 w 607639"/>
                  <a:gd name="connsiteY65" fmla="*/ 211903 h 414642"/>
                  <a:gd name="connsiteX66" fmla="*/ 279633 w 607639"/>
                  <a:gd name="connsiteY66" fmla="*/ 248906 h 414642"/>
                  <a:gd name="connsiteX67" fmla="*/ 274426 w 607639"/>
                  <a:gd name="connsiteY67" fmla="*/ 252429 h 414642"/>
                  <a:gd name="connsiteX68" fmla="*/ 274426 w 607639"/>
                  <a:gd name="connsiteY68" fmla="*/ 239622 h 414642"/>
                  <a:gd name="connsiteX69" fmla="*/ 266991 w 607639"/>
                  <a:gd name="connsiteY69" fmla="*/ 232204 h 414642"/>
                  <a:gd name="connsiteX70" fmla="*/ 286105 w 607639"/>
                  <a:gd name="connsiteY70" fmla="*/ 204050 h 414642"/>
                  <a:gd name="connsiteX71" fmla="*/ 290618 w 607639"/>
                  <a:gd name="connsiteY71" fmla="*/ 182059 h 414642"/>
                  <a:gd name="connsiteX72" fmla="*/ 303796 w 607639"/>
                  <a:gd name="connsiteY72" fmla="*/ 182059 h 414642"/>
                  <a:gd name="connsiteX73" fmla="*/ 185290 w 607639"/>
                  <a:gd name="connsiteY73" fmla="*/ 178985 h 414642"/>
                  <a:gd name="connsiteX74" fmla="*/ 192421 w 607639"/>
                  <a:gd name="connsiteY74" fmla="*/ 182059 h 414642"/>
                  <a:gd name="connsiteX75" fmla="*/ 216731 w 607639"/>
                  <a:gd name="connsiteY75" fmla="*/ 182059 h 414642"/>
                  <a:gd name="connsiteX76" fmla="*/ 266991 w 607639"/>
                  <a:gd name="connsiteY76" fmla="*/ 232204 h 414642"/>
                  <a:gd name="connsiteX77" fmla="*/ 265358 w 607639"/>
                  <a:gd name="connsiteY77" fmla="*/ 234609 h 414642"/>
                  <a:gd name="connsiteX78" fmla="*/ 250836 w 607639"/>
                  <a:gd name="connsiteY78" fmla="*/ 244426 h 414642"/>
                  <a:gd name="connsiteX79" fmla="*/ 185290 w 607639"/>
                  <a:gd name="connsiteY79" fmla="*/ 179031 h 414642"/>
                  <a:gd name="connsiteX80" fmla="*/ 476009 w 607639"/>
                  <a:gd name="connsiteY80" fmla="*/ 171897 h 414642"/>
                  <a:gd name="connsiteX81" fmla="*/ 486055 w 607639"/>
                  <a:gd name="connsiteY81" fmla="*/ 182032 h 414642"/>
                  <a:gd name="connsiteX82" fmla="*/ 486055 w 607639"/>
                  <a:gd name="connsiteY82" fmla="*/ 303387 h 414642"/>
                  <a:gd name="connsiteX83" fmla="*/ 476009 w 607639"/>
                  <a:gd name="connsiteY83" fmla="*/ 313522 h 414642"/>
                  <a:gd name="connsiteX84" fmla="*/ 465873 w 607639"/>
                  <a:gd name="connsiteY84" fmla="*/ 303387 h 414642"/>
                  <a:gd name="connsiteX85" fmla="*/ 465873 w 607639"/>
                  <a:gd name="connsiteY85" fmla="*/ 182032 h 414642"/>
                  <a:gd name="connsiteX86" fmla="*/ 476009 w 607639"/>
                  <a:gd name="connsiteY86" fmla="*/ 171897 h 414642"/>
                  <a:gd name="connsiteX87" fmla="*/ 313921 w 607639"/>
                  <a:gd name="connsiteY87" fmla="*/ 166965 h 414642"/>
                  <a:gd name="connsiteX88" fmla="*/ 314925 w 607639"/>
                  <a:gd name="connsiteY88" fmla="*/ 172904 h 414642"/>
                  <a:gd name="connsiteX89" fmla="*/ 311898 w 607639"/>
                  <a:gd name="connsiteY89" fmla="*/ 180015 h 414642"/>
                  <a:gd name="connsiteX90" fmla="*/ 311213 w 607639"/>
                  <a:gd name="connsiteY90" fmla="*/ 180188 h 414642"/>
                  <a:gd name="connsiteX91" fmla="*/ 313685 w 607639"/>
                  <a:gd name="connsiteY91" fmla="*/ 165567 h 414642"/>
                  <a:gd name="connsiteX92" fmla="*/ 313946 w 607639"/>
                  <a:gd name="connsiteY92" fmla="*/ 166842 h 414642"/>
                  <a:gd name="connsiteX93" fmla="*/ 313921 w 607639"/>
                  <a:gd name="connsiteY93" fmla="*/ 166965 h 414642"/>
                  <a:gd name="connsiteX94" fmla="*/ 286557 w 607639"/>
                  <a:gd name="connsiteY94" fmla="*/ 131875 h 414642"/>
                  <a:gd name="connsiteX95" fmla="*/ 293736 w 607639"/>
                  <a:gd name="connsiteY95" fmla="*/ 161794 h 414642"/>
                  <a:gd name="connsiteX96" fmla="*/ 292704 w 607639"/>
                  <a:gd name="connsiteY96" fmla="*/ 161794 h 414642"/>
                  <a:gd name="connsiteX97" fmla="*/ 285987 w 607639"/>
                  <a:gd name="connsiteY97" fmla="*/ 129499 h 414642"/>
                  <a:gd name="connsiteX98" fmla="*/ 286105 w 607639"/>
                  <a:gd name="connsiteY98" fmla="*/ 129672 h 414642"/>
                  <a:gd name="connsiteX99" fmla="*/ 286557 w 607639"/>
                  <a:gd name="connsiteY99" fmla="*/ 131875 h 414642"/>
                  <a:gd name="connsiteX100" fmla="*/ 304744 w 607639"/>
                  <a:gd name="connsiteY100" fmla="*/ 121927 h 414642"/>
                  <a:gd name="connsiteX101" fmla="*/ 306857 w 607639"/>
                  <a:gd name="connsiteY101" fmla="*/ 125153 h 414642"/>
                  <a:gd name="connsiteX102" fmla="*/ 313685 w 607639"/>
                  <a:gd name="connsiteY102" fmla="*/ 165567 h 414642"/>
                  <a:gd name="connsiteX103" fmla="*/ 303006 w 607639"/>
                  <a:gd name="connsiteY103" fmla="*/ 119273 h 414642"/>
                  <a:gd name="connsiteX104" fmla="*/ 304717 w 607639"/>
                  <a:gd name="connsiteY104" fmla="*/ 121796 h 414642"/>
                  <a:gd name="connsiteX105" fmla="*/ 304744 w 607639"/>
                  <a:gd name="connsiteY105" fmla="*/ 121927 h 414642"/>
                  <a:gd name="connsiteX106" fmla="*/ 266335 w 607639"/>
                  <a:gd name="connsiteY106" fmla="*/ 100547 h 414642"/>
                  <a:gd name="connsiteX107" fmla="*/ 285579 w 607639"/>
                  <a:gd name="connsiteY107" fmla="*/ 127797 h 414642"/>
                  <a:gd name="connsiteX108" fmla="*/ 285987 w 607639"/>
                  <a:gd name="connsiteY108" fmla="*/ 129499 h 414642"/>
                  <a:gd name="connsiteX109" fmla="*/ 263955 w 607639"/>
                  <a:gd name="connsiteY109" fmla="*/ 98160 h 414642"/>
                  <a:gd name="connsiteX110" fmla="*/ 265358 w 607639"/>
                  <a:gd name="connsiteY110" fmla="*/ 99109 h 414642"/>
                  <a:gd name="connsiteX111" fmla="*/ 266335 w 607639"/>
                  <a:gd name="connsiteY111" fmla="*/ 100547 h 414642"/>
                  <a:gd name="connsiteX112" fmla="*/ 265336 w 607639"/>
                  <a:gd name="connsiteY112" fmla="*/ 99133 h 414642"/>
                  <a:gd name="connsiteX113" fmla="*/ 518470 w 607639"/>
                  <a:gd name="connsiteY113" fmla="*/ 91029 h 414642"/>
                  <a:gd name="connsiteX114" fmla="*/ 520515 w 607639"/>
                  <a:gd name="connsiteY114" fmla="*/ 92007 h 414642"/>
                  <a:gd name="connsiteX115" fmla="*/ 522559 w 607639"/>
                  <a:gd name="connsiteY115" fmla="*/ 93074 h 414642"/>
                  <a:gd name="connsiteX116" fmla="*/ 524604 w 607639"/>
                  <a:gd name="connsiteY116" fmla="*/ 94052 h 414642"/>
                  <a:gd name="connsiteX117" fmla="*/ 526560 w 607639"/>
                  <a:gd name="connsiteY117" fmla="*/ 101165 h 414642"/>
                  <a:gd name="connsiteX118" fmla="*/ 523537 w 607639"/>
                  <a:gd name="connsiteY118" fmla="*/ 108188 h 414642"/>
                  <a:gd name="connsiteX119" fmla="*/ 521581 w 607639"/>
                  <a:gd name="connsiteY119" fmla="*/ 109255 h 414642"/>
                  <a:gd name="connsiteX120" fmla="*/ 519537 w 607639"/>
                  <a:gd name="connsiteY120" fmla="*/ 110233 h 414642"/>
                  <a:gd name="connsiteX121" fmla="*/ 517492 w 607639"/>
                  <a:gd name="connsiteY121" fmla="*/ 111211 h 414642"/>
                  <a:gd name="connsiteX122" fmla="*/ 516514 w 607639"/>
                  <a:gd name="connsiteY122" fmla="*/ 111211 h 414642"/>
                  <a:gd name="connsiteX123" fmla="*/ 509401 w 607639"/>
                  <a:gd name="connsiteY123" fmla="*/ 108188 h 414642"/>
                  <a:gd name="connsiteX124" fmla="*/ 507356 w 607639"/>
                  <a:gd name="connsiteY124" fmla="*/ 105165 h 414642"/>
                  <a:gd name="connsiteX125" fmla="*/ 506378 w 607639"/>
                  <a:gd name="connsiteY125" fmla="*/ 101165 h 414642"/>
                  <a:gd name="connsiteX126" fmla="*/ 509401 w 607639"/>
                  <a:gd name="connsiteY126" fmla="*/ 94052 h 414642"/>
                  <a:gd name="connsiteX127" fmla="*/ 518470 w 607639"/>
                  <a:gd name="connsiteY127" fmla="*/ 91029 h 414642"/>
                  <a:gd name="connsiteX128" fmla="*/ 384846 w 607639"/>
                  <a:gd name="connsiteY128" fmla="*/ 91029 h 414642"/>
                  <a:gd name="connsiteX129" fmla="*/ 465819 w 607639"/>
                  <a:gd name="connsiteY129" fmla="*/ 91029 h 414642"/>
                  <a:gd name="connsiteX130" fmla="*/ 475963 w 607639"/>
                  <a:gd name="connsiteY130" fmla="*/ 101165 h 414642"/>
                  <a:gd name="connsiteX131" fmla="*/ 465819 w 607639"/>
                  <a:gd name="connsiteY131" fmla="*/ 111211 h 414642"/>
                  <a:gd name="connsiteX132" fmla="*/ 384846 w 607639"/>
                  <a:gd name="connsiteY132" fmla="*/ 111211 h 414642"/>
                  <a:gd name="connsiteX133" fmla="*/ 374702 w 607639"/>
                  <a:gd name="connsiteY133" fmla="*/ 101165 h 414642"/>
                  <a:gd name="connsiteX134" fmla="*/ 384846 w 607639"/>
                  <a:gd name="connsiteY134" fmla="*/ 91029 h 414642"/>
                  <a:gd name="connsiteX135" fmla="*/ 234861 w 607639"/>
                  <a:gd name="connsiteY135" fmla="*/ 78470 h 414642"/>
                  <a:gd name="connsiteX136" fmla="*/ 236624 w 607639"/>
                  <a:gd name="connsiteY136" fmla="*/ 78890 h 414642"/>
                  <a:gd name="connsiteX137" fmla="*/ 263955 w 607639"/>
                  <a:gd name="connsiteY137" fmla="*/ 98160 h 414642"/>
                  <a:gd name="connsiteX138" fmla="*/ 233277 w 607639"/>
                  <a:gd name="connsiteY138" fmla="*/ 78093 h 414642"/>
                  <a:gd name="connsiteX139" fmla="*/ 234749 w 607639"/>
                  <a:gd name="connsiteY139" fmla="*/ 78395 h 414642"/>
                  <a:gd name="connsiteX140" fmla="*/ 234861 w 607639"/>
                  <a:gd name="connsiteY140" fmla="*/ 78470 h 414642"/>
                  <a:gd name="connsiteX141" fmla="*/ 264684 w 607639"/>
                  <a:gd name="connsiteY141" fmla="*/ 74721 h 414642"/>
                  <a:gd name="connsiteX142" fmla="*/ 280560 w 607639"/>
                  <a:gd name="connsiteY142" fmla="*/ 85001 h 414642"/>
                  <a:gd name="connsiteX143" fmla="*/ 303006 w 607639"/>
                  <a:gd name="connsiteY143" fmla="*/ 119273 h 414642"/>
                  <a:gd name="connsiteX144" fmla="*/ 279633 w 607639"/>
                  <a:gd name="connsiteY144" fmla="*/ 84823 h 414642"/>
                  <a:gd name="connsiteX145" fmla="*/ 202570 w 607639"/>
                  <a:gd name="connsiteY145" fmla="*/ 70780 h 414642"/>
                  <a:gd name="connsiteX146" fmla="*/ 233277 w 607639"/>
                  <a:gd name="connsiteY146" fmla="*/ 78093 h 414642"/>
                  <a:gd name="connsiteX147" fmla="*/ 202570 w 607639"/>
                  <a:gd name="connsiteY147" fmla="*/ 71804 h 414642"/>
                  <a:gd name="connsiteX148" fmla="*/ 197522 w 607639"/>
                  <a:gd name="connsiteY148" fmla="*/ 70770 h 414642"/>
                  <a:gd name="connsiteX149" fmla="*/ 202570 w 607639"/>
                  <a:gd name="connsiteY149" fmla="*/ 71804 h 414642"/>
                  <a:gd name="connsiteX150" fmla="*/ 202570 w 607639"/>
                  <a:gd name="connsiteY150" fmla="*/ 161794 h 414642"/>
                  <a:gd name="connsiteX151" fmla="*/ 292704 w 607639"/>
                  <a:gd name="connsiteY151" fmla="*/ 161794 h 414642"/>
                  <a:gd name="connsiteX152" fmla="*/ 293741 w 607639"/>
                  <a:gd name="connsiteY152" fmla="*/ 166842 h 414642"/>
                  <a:gd name="connsiteX153" fmla="*/ 290618 w 607639"/>
                  <a:gd name="connsiteY153" fmla="*/ 182059 h 414642"/>
                  <a:gd name="connsiteX154" fmla="*/ 216731 w 607639"/>
                  <a:gd name="connsiteY154" fmla="*/ 182059 h 414642"/>
                  <a:gd name="connsiteX155" fmla="*/ 199449 w 607639"/>
                  <a:gd name="connsiteY155" fmla="*/ 164816 h 414642"/>
                  <a:gd name="connsiteX156" fmla="*/ 185290 w 607639"/>
                  <a:gd name="connsiteY156" fmla="*/ 164816 h 414642"/>
                  <a:gd name="connsiteX157" fmla="*/ 185290 w 607639"/>
                  <a:gd name="connsiteY157" fmla="*/ 178985 h 414642"/>
                  <a:gd name="connsiteX158" fmla="*/ 185076 w 607639"/>
                  <a:gd name="connsiteY158" fmla="*/ 178893 h 414642"/>
                  <a:gd name="connsiteX159" fmla="*/ 182271 w 607639"/>
                  <a:gd name="connsiteY159" fmla="*/ 171927 h 414642"/>
                  <a:gd name="connsiteX160" fmla="*/ 182271 w 607639"/>
                  <a:gd name="connsiteY160" fmla="*/ 73890 h 414642"/>
                  <a:gd name="connsiteX161" fmla="*/ 241194 w 607639"/>
                  <a:gd name="connsiteY161" fmla="*/ 59511 h 414642"/>
                  <a:gd name="connsiteX162" fmla="*/ 242600 w 607639"/>
                  <a:gd name="connsiteY162" fmla="*/ 59798 h 414642"/>
                  <a:gd name="connsiteX163" fmla="*/ 264684 w 607639"/>
                  <a:gd name="connsiteY163" fmla="*/ 74721 h 414642"/>
                  <a:gd name="connsiteX164" fmla="*/ 223078 w 607639"/>
                  <a:gd name="connsiteY164" fmla="*/ 55812 h 414642"/>
                  <a:gd name="connsiteX165" fmla="*/ 239895 w 607639"/>
                  <a:gd name="connsiteY165" fmla="*/ 58670 h 414642"/>
                  <a:gd name="connsiteX166" fmla="*/ 241194 w 607639"/>
                  <a:gd name="connsiteY166" fmla="*/ 59511 h 414642"/>
                  <a:gd name="connsiteX167" fmla="*/ 187739 w 607639"/>
                  <a:gd name="connsiteY167" fmla="*/ 52590 h 414642"/>
                  <a:gd name="connsiteX168" fmla="*/ 185298 w 607639"/>
                  <a:gd name="connsiteY168" fmla="*/ 53626 h 414642"/>
                  <a:gd name="connsiteX169" fmla="*/ 182271 w 607639"/>
                  <a:gd name="connsiteY169" fmla="*/ 60736 h 414642"/>
                  <a:gd name="connsiteX170" fmla="*/ 182271 w 607639"/>
                  <a:gd name="connsiteY170" fmla="*/ 73890 h 414642"/>
                  <a:gd name="connsiteX171" fmla="*/ 160258 w 607639"/>
                  <a:gd name="connsiteY171" fmla="*/ 78395 h 414642"/>
                  <a:gd name="connsiteX172" fmla="*/ 101303 w 607639"/>
                  <a:gd name="connsiteY172" fmla="*/ 166842 h 414642"/>
                  <a:gd name="connsiteX173" fmla="*/ 197522 w 607639"/>
                  <a:gd name="connsiteY173" fmla="*/ 262915 h 414642"/>
                  <a:gd name="connsiteX174" fmla="*/ 234749 w 607639"/>
                  <a:gd name="connsiteY174" fmla="*/ 255302 h 414642"/>
                  <a:gd name="connsiteX175" fmla="*/ 250836 w 607639"/>
                  <a:gd name="connsiteY175" fmla="*/ 244426 h 414642"/>
                  <a:gd name="connsiteX176" fmla="*/ 260268 w 607639"/>
                  <a:gd name="connsiteY176" fmla="*/ 253836 h 414642"/>
                  <a:gd name="connsiteX177" fmla="*/ 267391 w 607639"/>
                  <a:gd name="connsiteY177" fmla="*/ 256857 h 414642"/>
                  <a:gd name="connsiteX178" fmla="*/ 268732 w 607639"/>
                  <a:gd name="connsiteY178" fmla="*/ 256281 h 414642"/>
                  <a:gd name="connsiteX179" fmla="*/ 242600 w 607639"/>
                  <a:gd name="connsiteY179" fmla="*/ 273962 h 414642"/>
                  <a:gd name="connsiteX180" fmla="*/ 197522 w 607639"/>
                  <a:gd name="connsiteY180" fmla="*/ 283178 h 414642"/>
                  <a:gd name="connsiteX181" fmla="*/ 81009 w 607639"/>
                  <a:gd name="connsiteY181" fmla="*/ 166842 h 414642"/>
                  <a:gd name="connsiteX182" fmla="*/ 152393 w 607639"/>
                  <a:gd name="connsiteY182" fmla="*/ 59798 h 414642"/>
                  <a:gd name="connsiteX183" fmla="*/ 192421 w 607639"/>
                  <a:gd name="connsiteY183" fmla="*/ 50604 h 414642"/>
                  <a:gd name="connsiteX184" fmla="*/ 195181 w 607639"/>
                  <a:gd name="connsiteY184" fmla="*/ 51073 h 414642"/>
                  <a:gd name="connsiteX185" fmla="*/ 187739 w 607639"/>
                  <a:gd name="connsiteY185" fmla="*/ 52590 h 414642"/>
                  <a:gd name="connsiteX186" fmla="*/ 197522 w 607639"/>
                  <a:gd name="connsiteY186" fmla="*/ 50595 h 414642"/>
                  <a:gd name="connsiteX187" fmla="*/ 223078 w 607639"/>
                  <a:gd name="connsiteY187" fmla="*/ 55812 h 414642"/>
                  <a:gd name="connsiteX188" fmla="*/ 195181 w 607639"/>
                  <a:gd name="connsiteY188" fmla="*/ 51073 h 414642"/>
                  <a:gd name="connsiteX189" fmla="*/ 449651 w 607639"/>
                  <a:gd name="connsiteY189" fmla="*/ 41472 h 414642"/>
                  <a:gd name="connsiteX190" fmla="*/ 452682 w 607639"/>
                  <a:gd name="connsiteY190" fmla="*/ 43516 h 414642"/>
                  <a:gd name="connsiteX191" fmla="*/ 455712 w 607639"/>
                  <a:gd name="connsiteY191" fmla="*/ 50626 h 414642"/>
                  <a:gd name="connsiteX192" fmla="*/ 452682 w 607639"/>
                  <a:gd name="connsiteY192" fmla="*/ 57647 h 414642"/>
                  <a:gd name="connsiteX193" fmla="*/ 445551 w 607639"/>
                  <a:gd name="connsiteY193" fmla="*/ 60757 h 414642"/>
                  <a:gd name="connsiteX194" fmla="*/ 438509 w 607639"/>
                  <a:gd name="connsiteY194" fmla="*/ 57647 h 414642"/>
                  <a:gd name="connsiteX195" fmla="*/ 435389 w 607639"/>
                  <a:gd name="connsiteY195" fmla="*/ 50626 h 414642"/>
                  <a:gd name="connsiteX196" fmla="*/ 438509 w 607639"/>
                  <a:gd name="connsiteY196" fmla="*/ 43516 h 414642"/>
                  <a:gd name="connsiteX197" fmla="*/ 449651 w 607639"/>
                  <a:gd name="connsiteY197" fmla="*/ 41472 h 414642"/>
                  <a:gd name="connsiteX198" fmla="*/ 486030 w 607639"/>
                  <a:gd name="connsiteY198" fmla="*/ 40505 h 414642"/>
                  <a:gd name="connsiteX199" fmla="*/ 516494 w 607639"/>
                  <a:gd name="connsiteY199" fmla="*/ 40505 h 414642"/>
                  <a:gd name="connsiteX200" fmla="*/ 526559 w 607639"/>
                  <a:gd name="connsiteY200" fmla="*/ 50631 h 414642"/>
                  <a:gd name="connsiteX201" fmla="*/ 516494 w 607639"/>
                  <a:gd name="connsiteY201" fmla="*/ 60757 h 414642"/>
                  <a:gd name="connsiteX202" fmla="*/ 486030 w 607639"/>
                  <a:gd name="connsiteY202" fmla="*/ 60757 h 414642"/>
                  <a:gd name="connsiteX203" fmla="*/ 475964 w 607639"/>
                  <a:gd name="connsiteY203" fmla="*/ 50631 h 414642"/>
                  <a:gd name="connsiteX204" fmla="*/ 486030 w 607639"/>
                  <a:gd name="connsiteY204" fmla="*/ 40505 h 414642"/>
                  <a:gd name="connsiteX205" fmla="*/ 384851 w 607639"/>
                  <a:gd name="connsiteY205" fmla="*/ 40505 h 414642"/>
                  <a:gd name="connsiteX206" fmla="*/ 405059 w 607639"/>
                  <a:gd name="connsiteY206" fmla="*/ 40505 h 414642"/>
                  <a:gd name="connsiteX207" fmla="*/ 415207 w 607639"/>
                  <a:gd name="connsiteY207" fmla="*/ 50631 h 414642"/>
                  <a:gd name="connsiteX208" fmla="*/ 405059 w 607639"/>
                  <a:gd name="connsiteY208" fmla="*/ 60757 h 414642"/>
                  <a:gd name="connsiteX209" fmla="*/ 384851 w 607639"/>
                  <a:gd name="connsiteY209" fmla="*/ 60757 h 414642"/>
                  <a:gd name="connsiteX210" fmla="*/ 374702 w 607639"/>
                  <a:gd name="connsiteY210" fmla="*/ 50631 h 414642"/>
                  <a:gd name="connsiteX211" fmla="*/ 384851 w 607639"/>
                  <a:gd name="connsiteY211" fmla="*/ 40505 h 414642"/>
                  <a:gd name="connsiteX212" fmla="*/ 70855 w 607639"/>
                  <a:gd name="connsiteY212" fmla="*/ 20176 h 414642"/>
                  <a:gd name="connsiteX213" fmla="*/ 60798 w 607639"/>
                  <a:gd name="connsiteY213" fmla="*/ 30308 h 414642"/>
                  <a:gd name="connsiteX214" fmla="*/ 60798 w 607639"/>
                  <a:gd name="connsiteY214" fmla="*/ 343788 h 414642"/>
                  <a:gd name="connsiteX215" fmla="*/ 222783 w 607639"/>
                  <a:gd name="connsiteY215" fmla="*/ 343788 h 414642"/>
                  <a:gd name="connsiteX216" fmla="*/ 232929 w 607639"/>
                  <a:gd name="connsiteY216" fmla="*/ 353920 h 414642"/>
                  <a:gd name="connsiteX217" fmla="*/ 232929 w 607639"/>
                  <a:gd name="connsiteY217" fmla="*/ 364052 h 414642"/>
                  <a:gd name="connsiteX218" fmla="*/ 374711 w 607639"/>
                  <a:gd name="connsiteY218" fmla="*/ 364052 h 414642"/>
                  <a:gd name="connsiteX219" fmla="*/ 374711 w 607639"/>
                  <a:gd name="connsiteY219" fmla="*/ 353920 h 414642"/>
                  <a:gd name="connsiteX220" fmla="*/ 384857 w 607639"/>
                  <a:gd name="connsiteY220" fmla="*/ 343788 h 414642"/>
                  <a:gd name="connsiteX221" fmla="*/ 546843 w 607639"/>
                  <a:gd name="connsiteY221" fmla="*/ 343788 h 414642"/>
                  <a:gd name="connsiteX222" fmla="*/ 546843 w 607639"/>
                  <a:gd name="connsiteY222" fmla="*/ 30308 h 414642"/>
                  <a:gd name="connsiteX223" fmla="*/ 536696 w 607639"/>
                  <a:gd name="connsiteY223" fmla="*/ 20176 h 414642"/>
                  <a:gd name="connsiteX224" fmla="*/ 70855 w 607639"/>
                  <a:gd name="connsiteY224" fmla="*/ 0 h 414642"/>
                  <a:gd name="connsiteX225" fmla="*/ 536696 w 607639"/>
                  <a:gd name="connsiteY225" fmla="*/ 0 h 414642"/>
                  <a:gd name="connsiteX226" fmla="*/ 567135 w 607639"/>
                  <a:gd name="connsiteY226" fmla="*/ 30308 h 414642"/>
                  <a:gd name="connsiteX227" fmla="*/ 567135 w 607639"/>
                  <a:gd name="connsiteY227" fmla="*/ 343794 h 414642"/>
                  <a:gd name="connsiteX228" fmla="*/ 384859 w 607639"/>
                  <a:gd name="connsiteY228" fmla="*/ 343794 h 414642"/>
                  <a:gd name="connsiteX229" fmla="*/ 374712 w 607639"/>
                  <a:gd name="connsiteY229" fmla="*/ 353928 h 414642"/>
                  <a:gd name="connsiteX230" fmla="*/ 374712 w 607639"/>
                  <a:gd name="connsiteY230" fmla="*/ 364062 h 414642"/>
                  <a:gd name="connsiteX231" fmla="*/ 232927 w 607639"/>
                  <a:gd name="connsiteY231" fmla="*/ 364062 h 414642"/>
                  <a:gd name="connsiteX232" fmla="*/ 232927 w 607639"/>
                  <a:gd name="connsiteY232" fmla="*/ 353928 h 414642"/>
                  <a:gd name="connsiteX233" fmla="*/ 222780 w 607639"/>
                  <a:gd name="connsiteY233" fmla="*/ 343794 h 414642"/>
                  <a:gd name="connsiteX234" fmla="*/ 40505 w 607639"/>
                  <a:gd name="connsiteY234" fmla="*/ 343794 h 414642"/>
                  <a:gd name="connsiteX235" fmla="*/ 40505 w 607639"/>
                  <a:gd name="connsiteY235" fmla="*/ 30308 h 414642"/>
                  <a:gd name="connsiteX236" fmla="*/ 70855 w 607639"/>
                  <a:gd name="connsiteY236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</a:cxnLst>
                <a:rect l="l" t="t" r="r" b="b"/>
                <a:pathLst>
                  <a:path w="607639" h="414642">
                    <a:moveTo>
                      <a:pt x="20293" y="364062"/>
                    </a:moveTo>
                    <a:lnTo>
                      <a:pt x="20293" y="384241"/>
                    </a:lnTo>
                    <a:cubicBezTo>
                      <a:pt x="20293" y="390374"/>
                      <a:pt x="24298" y="394374"/>
                      <a:pt x="30351" y="394374"/>
                    </a:cubicBezTo>
                    <a:lnTo>
                      <a:pt x="577199" y="394374"/>
                    </a:lnTo>
                    <a:cubicBezTo>
                      <a:pt x="583341" y="394374"/>
                      <a:pt x="587346" y="390374"/>
                      <a:pt x="587346" y="384241"/>
                    </a:cubicBezTo>
                    <a:lnTo>
                      <a:pt x="587346" y="364062"/>
                    </a:lnTo>
                    <a:lnTo>
                      <a:pt x="394917" y="364062"/>
                    </a:lnTo>
                    <a:lnTo>
                      <a:pt x="394917" y="374196"/>
                    </a:lnTo>
                    <a:cubicBezTo>
                      <a:pt x="394917" y="380240"/>
                      <a:pt x="390911" y="384241"/>
                      <a:pt x="384859" y="384241"/>
                    </a:cubicBezTo>
                    <a:lnTo>
                      <a:pt x="222780" y="384241"/>
                    </a:lnTo>
                    <a:cubicBezTo>
                      <a:pt x="216728" y="384241"/>
                      <a:pt x="212634" y="380240"/>
                      <a:pt x="212634" y="374196"/>
                    </a:cubicBezTo>
                    <a:lnTo>
                      <a:pt x="212634" y="364062"/>
                    </a:lnTo>
                    <a:close/>
                    <a:moveTo>
                      <a:pt x="10146" y="343794"/>
                    </a:moveTo>
                    <a:lnTo>
                      <a:pt x="40505" y="343794"/>
                    </a:lnTo>
                    <a:lnTo>
                      <a:pt x="40505" y="353920"/>
                    </a:lnTo>
                    <a:cubicBezTo>
                      <a:pt x="40505" y="359964"/>
                      <a:pt x="44599" y="364052"/>
                      <a:pt x="50652" y="364052"/>
                    </a:cubicBezTo>
                    <a:lnTo>
                      <a:pt x="212637" y="364052"/>
                    </a:lnTo>
                    <a:lnTo>
                      <a:pt x="212637" y="374185"/>
                    </a:lnTo>
                    <a:cubicBezTo>
                      <a:pt x="212637" y="380229"/>
                      <a:pt x="216731" y="384228"/>
                      <a:pt x="222783" y="384228"/>
                    </a:cubicBezTo>
                    <a:lnTo>
                      <a:pt x="384857" y="384228"/>
                    </a:lnTo>
                    <a:cubicBezTo>
                      <a:pt x="390910" y="384228"/>
                      <a:pt x="394915" y="380229"/>
                      <a:pt x="394915" y="374185"/>
                    </a:cubicBezTo>
                    <a:lnTo>
                      <a:pt x="394915" y="364052"/>
                    </a:lnTo>
                    <a:lnTo>
                      <a:pt x="556989" y="364052"/>
                    </a:lnTo>
                    <a:cubicBezTo>
                      <a:pt x="563041" y="364052"/>
                      <a:pt x="567135" y="359964"/>
                      <a:pt x="567135" y="353920"/>
                    </a:cubicBezTo>
                    <a:lnTo>
                      <a:pt x="567135" y="343794"/>
                    </a:lnTo>
                    <a:lnTo>
                      <a:pt x="597493" y="343794"/>
                    </a:lnTo>
                    <a:cubicBezTo>
                      <a:pt x="603545" y="343794"/>
                      <a:pt x="607639" y="347883"/>
                      <a:pt x="607639" y="353928"/>
                    </a:cubicBezTo>
                    <a:lnTo>
                      <a:pt x="607639" y="384241"/>
                    </a:lnTo>
                    <a:cubicBezTo>
                      <a:pt x="607639" y="401486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6"/>
                      <a:pt x="0" y="384241"/>
                    </a:cubicBezTo>
                    <a:lnTo>
                      <a:pt x="0" y="353928"/>
                    </a:lnTo>
                    <a:cubicBezTo>
                      <a:pt x="0" y="347883"/>
                      <a:pt x="4094" y="343794"/>
                      <a:pt x="10146" y="343794"/>
                    </a:cubicBezTo>
                    <a:close/>
                    <a:moveTo>
                      <a:pt x="354415" y="262926"/>
                    </a:moveTo>
                    <a:cubicBezTo>
                      <a:pt x="360455" y="262926"/>
                      <a:pt x="364541" y="267016"/>
                      <a:pt x="364541" y="273063"/>
                    </a:cubicBezTo>
                    <a:lnTo>
                      <a:pt x="364541" y="303384"/>
                    </a:lnTo>
                    <a:cubicBezTo>
                      <a:pt x="364541" y="309431"/>
                      <a:pt x="360455" y="313521"/>
                      <a:pt x="354415" y="313521"/>
                    </a:cubicBezTo>
                    <a:cubicBezTo>
                      <a:pt x="348375" y="313521"/>
                      <a:pt x="344289" y="309431"/>
                      <a:pt x="344289" y="303384"/>
                    </a:cubicBezTo>
                    <a:lnTo>
                      <a:pt x="344289" y="273063"/>
                    </a:lnTo>
                    <a:cubicBezTo>
                      <a:pt x="344289" y="267016"/>
                      <a:pt x="348375" y="262926"/>
                      <a:pt x="354415" y="262926"/>
                    </a:cubicBezTo>
                    <a:close/>
                    <a:moveTo>
                      <a:pt x="274426" y="252429"/>
                    </a:moveTo>
                    <a:lnTo>
                      <a:pt x="274426" y="253836"/>
                    </a:lnTo>
                    <a:lnTo>
                      <a:pt x="268732" y="256281"/>
                    </a:lnTo>
                    <a:close/>
                    <a:moveTo>
                      <a:pt x="435415" y="242745"/>
                    </a:moveTo>
                    <a:cubicBezTo>
                      <a:pt x="441549" y="242745"/>
                      <a:pt x="445550" y="246746"/>
                      <a:pt x="445550" y="252793"/>
                    </a:cubicBezTo>
                    <a:lnTo>
                      <a:pt x="445550" y="303386"/>
                    </a:lnTo>
                    <a:cubicBezTo>
                      <a:pt x="445550" y="309432"/>
                      <a:pt x="441549" y="313522"/>
                      <a:pt x="435415" y="313522"/>
                    </a:cubicBezTo>
                    <a:cubicBezTo>
                      <a:pt x="429369" y="313522"/>
                      <a:pt x="425368" y="309432"/>
                      <a:pt x="425368" y="303386"/>
                    </a:cubicBezTo>
                    <a:lnTo>
                      <a:pt x="425368" y="252793"/>
                    </a:lnTo>
                    <a:cubicBezTo>
                      <a:pt x="425368" y="246746"/>
                      <a:pt x="429369" y="242745"/>
                      <a:pt x="435415" y="242745"/>
                    </a:cubicBezTo>
                    <a:close/>
                    <a:moveTo>
                      <a:pt x="394911" y="222493"/>
                    </a:moveTo>
                    <a:cubicBezTo>
                      <a:pt x="401045" y="222493"/>
                      <a:pt x="405046" y="226582"/>
                      <a:pt x="405046" y="232627"/>
                    </a:cubicBezTo>
                    <a:lnTo>
                      <a:pt x="405046" y="303388"/>
                    </a:lnTo>
                    <a:cubicBezTo>
                      <a:pt x="405046" y="309433"/>
                      <a:pt x="401045" y="313522"/>
                      <a:pt x="394911" y="313522"/>
                    </a:cubicBezTo>
                    <a:cubicBezTo>
                      <a:pt x="388865" y="313522"/>
                      <a:pt x="384864" y="309433"/>
                      <a:pt x="384864" y="303388"/>
                    </a:cubicBezTo>
                    <a:lnTo>
                      <a:pt x="384864" y="232627"/>
                    </a:lnTo>
                    <a:cubicBezTo>
                      <a:pt x="384864" y="226582"/>
                      <a:pt x="388865" y="222493"/>
                      <a:pt x="394911" y="222493"/>
                    </a:cubicBezTo>
                    <a:close/>
                    <a:moveTo>
                      <a:pt x="516514" y="212331"/>
                    </a:moveTo>
                    <a:cubicBezTo>
                      <a:pt x="522559" y="212331"/>
                      <a:pt x="526560" y="216421"/>
                      <a:pt x="526560" y="222468"/>
                    </a:cubicBezTo>
                    <a:lnTo>
                      <a:pt x="526560" y="303385"/>
                    </a:lnTo>
                    <a:cubicBezTo>
                      <a:pt x="526560" y="309432"/>
                      <a:pt x="522559" y="313522"/>
                      <a:pt x="516514" y="313522"/>
                    </a:cubicBezTo>
                    <a:cubicBezTo>
                      <a:pt x="510379" y="313522"/>
                      <a:pt x="506378" y="309432"/>
                      <a:pt x="506378" y="303385"/>
                    </a:cubicBezTo>
                    <a:lnTo>
                      <a:pt x="506378" y="222468"/>
                    </a:lnTo>
                    <a:cubicBezTo>
                      <a:pt x="506378" y="216421"/>
                      <a:pt x="510379" y="212331"/>
                      <a:pt x="516514" y="212331"/>
                    </a:cubicBezTo>
                    <a:close/>
                    <a:moveTo>
                      <a:pt x="311213" y="180188"/>
                    </a:moveTo>
                    <a:lnTo>
                      <a:pt x="304717" y="211903"/>
                    </a:lnTo>
                    <a:cubicBezTo>
                      <a:pt x="298781" y="225796"/>
                      <a:pt x="290203" y="238347"/>
                      <a:pt x="279633" y="248906"/>
                    </a:cubicBezTo>
                    <a:lnTo>
                      <a:pt x="274426" y="252429"/>
                    </a:lnTo>
                    <a:lnTo>
                      <a:pt x="274426" y="239622"/>
                    </a:lnTo>
                    <a:lnTo>
                      <a:pt x="266991" y="232204"/>
                    </a:lnTo>
                    <a:lnTo>
                      <a:pt x="286105" y="204050"/>
                    </a:lnTo>
                    <a:lnTo>
                      <a:pt x="290618" y="182059"/>
                    </a:lnTo>
                    <a:lnTo>
                      <a:pt x="303796" y="182059"/>
                    </a:lnTo>
                    <a:close/>
                    <a:moveTo>
                      <a:pt x="185290" y="178985"/>
                    </a:moveTo>
                    <a:lnTo>
                      <a:pt x="192421" y="182059"/>
                    </a:lnTo>
                    <a:lnTo>
                      <a:pt x="216731" y="182059"/>
                    </a:lnTo>
                    <a:lnTo>
                      <a:pt x="266991" y="232204"/>
                    </a:lnTo>
                    <a:lnTo>
                      <a:pt x="265358" y="234609"/>
                    </a:lnTo>
                    <a:lnTo>
                      <a:pt x="250836" y="244426"/>
                    </a:lnTo>
                    <a:lnTo>
                      <a:pt x="185290" y="179031"/>
                    </a:lnTo>
                    <a:close/>
                    <a:moveTo>
                      <a:pt x="476009" y="171897"/>
                    </a:moveTo>
                    <a:cubicBezTo>
                      <a:pt x="482054" y="171897"/>
                      <a:pt x="486055" y="175987"/>
                      <a:pt x="486055" y="182032"/>
                    </a:cubicBezTo>
                    <a:lnTo>
                      <a:pt x="486055" y="303387"/>
                    </a:lnTo>
                    <a:cubicBezTo>
                      <a:pt x="486055" y="309433"/>
                      <a:pt x="482054" y="313522"/>
                      <a:pt x="476009" y="313522"/>
                    </a:cubicBezTo>
                    <a:cubicBezTo>
                      <a:pt x="469874" y="313522"/>
                      <a:pt x="465873" y="309433"/>
                      <a:pt x="465873" y="303387"/>
                    </a:cubicBezTo>
                    <a:lnTo>
                      <a:pt x="465873" y="182032"/>
                    </a:lnTo>
                    <a:cubicBezTo>
                      <a:pt x="465873" y="175987"/>
                      <a:pt x="469874" y="171897"/>
                      <a:pt x="476009" y="171897"/>
                    </a:cubicBezTo>
                    <a:close/>
                    <a:moveTo>
                      <a:pt x="313921" y="166965"/>
                    </a:moveTo>
                    <a:lnTo>
                      <a:pt x="314925" y="172904"/>
                    </a:lnTo>
                    <a:cubicBezTo>
                      <a:pt x="314925" y="176015"/>
                      <a:pt x="313946" y="177971"/>
                      <a:pt x="311898" y="180015"/>
                    </a:cubicBezTo>
                    <a:lnTo>
                      <a:pt x="311213" y="180188"/>
                    </a:lnTo>
                    <a:close/>
                    <a:moveTo>
                      <a:pt x="313685" y="165567"/>
                    </a:moveTo>
                    <a:lnTo>
                      <a:pt x="313946" y="166842"/>
                    </a:lnTo>
                    <a:lnTo>
                      <a:pt x="313921" y="166965"/>
                    </a:lnTo>
                    <a:close/>
                    <a:moveTo>
                      <a:pt x="286557" y="131875"/>
                    </a:moveTo>
                    <a:lnTo>
                      <a:pt x="293736" y="161794"/>
                    </a:lnTo>
                    <a:lnTo>
                      <a:pt x="292704" y="161794"/>
                    </a:lnTo>
                    <a:close/>
                    <a:moveTo>
                      <a:pt x="285987" y="129499"/>
                    </a:moveTo>
                    <a:lnTo>
                      <a:pt x="286105" y="129672"/>
                    </a:lnTo>
                    <a:lnTo>
                      <a:pt x="286557" y="131875"/>
                    </a:lnTo>
                    <a:close/>
                    <a:moveTo>
                      <a:pt x="304744" y="121927"/>
                    </a:moveTo>
                    <a:lnTo>
                      <a:pt x="306857" y="125153"/>
                    </a:lnTo>
                    <a:lnTo>
                      <a:pt x="313685" y="165567"/>
                    </a:lnTo>
                    <a:close/>
                    <a:moveTo>
                      <a:pt x="303006" y="119273"/>
                    </a:moveTo>
                    <a:lnTo>
                      <a:pt x="304717" y="121796"/>
                    </a:lnTo>
                    <a:lnTo>
                      <a:pt x="304744" y="121927"/>
                    </a:lnTo>
                    <a:close/>
                    <a:moveTo>
                      <a:pt x="266335" y="100547"/>
                    </a:moveTo>
                    <a:lnTo>
                      <a:pt x="285579" y="127797"/>
                    </a:lnTo>
                    <a:lnTo>
                      <a:pt x="285987" y="129499"/>
                    </a:lnTo>
                    <a:close/>
                    <a:moveTo>
                      <a:pt x="263955" y="98160"/>
                    </a:moveTo>
                    <a:lnTo>
                      <a:pt x="265358" y="99109"/>
                    </a:lnTo>
                    <a:lnTo>
                      <a:pt x="266335" y="100547"/>
                    </a:lnTo>
                    <a:lnTo>
                      <a:pt x="265336" y="99133"/>
                    </a:lnTo>
                    <a:close/>
                    <a:moveTo>
                      <a:pt x="518470" y="91029"/>
                    </a:moveTo>
                    <a:cubicBezTo>
                      <a:pt x="519537" y="91029"/>
                      <a:pt x="519537" y="91029"/>
                      <a:pt x="520515" y="92007"/>
                    </a:cubicBezTo>
                    <a:cubicBezTo>
                      <a:pt x="521581" y="92007"/>
                      <a:pt x="521581" y="93074"/>
                      <a:pt x="522559" y="93074"/>
                    </a:cubicBezTo>
                    <a:cubicBezTo>
                      <a:pt x="523537" y="93074"/>
                      <a:pt x="523537" y="94052"/>
                      <a:pt x="524604" y="94052"/>
                    </a:cubicBezTo>
                    <a:cubicBezTo>
                      <a:pt x="525582" y="96097"/>
                      <a:pt x="526560" y="98142"/>
                      <a:pt x="526560" y="101165"/>
                    </a:cubicBezTo>
                    <a:cubicBezTo>
                      <a:pt x="526560" y="104187"/>
                      <a:pt x="525582" y="106232"/>
                      <a:pt x="523537" y="108188"/>
                    </a:cubicBezTo>
                    <a:cubicBezTo>
                      <a:pt x="523537" y="108188"/>
                      <a:pt x="522559" y="109255"/>
                      <a:pt x="521581" y="109255"/>
                    </a:cubicBezTo>
                    <a:cubicBezTo>
                      <a:pt x="521581" y="109255"/>
                      <a:pt x="520515" y="110233"/>
                      <a:pt x="519537" y="110233"/>
                    </a:cubicBezTo>
                    <a:cubicBezTo>
                      <a:pt x="518470" y="110233"/>
                      <a:pt x="518470" y="110233"/>
                      <a:pt x="517492" y="111211"/>
                    </a:cubicBezTo>
                    <a:lnTo>
                      <a:pt x="516514" y="111211"/>
                    </a:lnTo>
                    <a:cubicBezTo>
                      <a:pt x="513491" y="111211"/>
                      <a:pt x="511446" y="110233"/>
                      <a:pt x="509401" y="108188"/>
                    </a:cubicBezTo>
                    <a:cubicBezTo>
                      <a:pt x="508423" y="107210"/>
                      <a:pt x="507356" y="106232"/>
                      <a:pt x="507356" y="105165"/>
                    </a:cubicBezTo>
                    <a:cubicBezTo>
                      <a:pt x="507356" y="104187"/>
                      <a:pt x="506378" y="103121"/>
                      <a:pt x="506378" y="101165"/>
                    </a:cubicBezTo>
                    <a:cubicBezTo>
                      <a:pt x="506378" y="98142"/>
                      <a:pt x="507356" y="96097"/>
                      <a:pt x="509401" y="94052"/>
                    </a:cubicBezTo>
                    <a:cubicBezTo>
                      <a:pt x="511446" y="92007"/>
                      <a:pt x="515447" y="91029"/>
                      <a:pt x="518470" y="91029"/>
                    </a:cubicBezTo>
                    <a:close/>
                    <a:moveTo>
                      <a:pt x="384846" y="91029"/>
                    </a:moveTo>
                    <a:lnTo>
                      <a:pt x="465819" y="91029"/>
                    </a:lnTo>
                    <a:cubicBezTo>
                      <a:pt x="471870" y="91029"/>
                      <a:pt x="475963" y="95030"/>
                      <a:pt x="475963" y="101165"/>
                    </a:cubicBezTo>
                    <a:cubicBezTo>
                      <a:pt x="475963" y="107210"/>
                      <a:pt x="471870" y="111211"/>
                      <a:pt x="465819" y="111211"/>
                    </a:cubicBezTo>
                    <a:lnTo>
                      <a:pt x="384846" y="111211"/>
                    </a:lnTo>
                    <a:cubicBezTo>
                      <a:pt x="378706" y="111211"/>
                      <a:pt x="374702" y="107210"/>
                      <a:pt x="374702" y="101165"/>
                    </a:cubicBezTo>
                    <a:cubicBezTo>
                      <a:pt x="374702" y="95030"/>
                      <a:pt x="378706" y="91029"/>
                      <a:pt x="384846" y="91029"/>
                    </a:cubicBezTo>
                    <a:close/>
                    <a:moveTo>
                      <a:pt x="234861" y="78470"/>
                    </a:moveTo>
                    <a:lnTo>
                      <a:pt x="236624" y="78890"/>
                    </a:lnTo>
                    <a:lnTo>
                      <a:pt x="263955" y="98160"/>
                    </a:lnTo>
                    <a:close/>
                    <a:moveTo>
                      <a:pt x="233277" y="78093"/>
                    </a:moveTo>
                    <a:lnTo>
                      <a:pt x="234749" y="78395"/>
                    </a:lnTo>
                    <a:lnTo>
                      <a:pt x="234861" y="78470"/>
                    </a:lnTo>
                    <a:close/>
                    <a:moveTo>
                      <a:pt x="264684" y="74721"/>
                    </a:moveTo>
                    <a:lnTo>
                      <a:pt x="280560" y="85001"/>
                    </a:lnTo>
                    <a:lnTo>
                      <a:pt x="303006" y="119273"/>
                    </a:lnTo>
                    <a:lnTo>
                      <a:pt x="279633" y="84823"/>
                    </a:lnTo>
                    <a:close/>
                    <a:moveTo>
                      <a:pt x="202570" y="70780"/>
                    </a:moveTo>
                    <a:lnTo>
                      <a:pt x="233277" y="78093"/>
                    </a:lnTo>
                    <a:lnTo>
                      <a:pt x="202570" y="71804"/>
                    </a:lnTo>
                    <a:close/>
                    <a:moveTo>
                      <a:pt x="197522" y="70770"/>
                    </a:moveTo>
                    <a:lnTo>
                      <a:pt x="202570" y="71804"/>
                    </a:lnTo>
                    <a:lnTo>
                      <a:pt x="202570" y="161794"/>
                    </a:lnTo>
                    <a:lnTo>
                      <a:pt x="292704" y="161794"/>
                    </a:lnTo>
                    <a:lnTo>
                      <a:pt x="293741" y="166842"/>
                    </a:lnTo>
                    <a:lnTo>
                      <a:pt x="290618" y="182059"/>
                    </a:lnTo>
                    <a:lnTo>
                      <a:pt x="216731" y="182059"/>
                    </a:lnTo>
                    <a:lnTo>
                      <a:pt x="199449" y="164816"/>
                    </a:lnTo>
                    <a:cubicBezTo>
                      <a:pt x="195442" y="160818"/>
                      <a:pt x="189386" y="160818"/>
                      <a:pt x="185290" y="164816"/>
                    </a:cubicBezTo>
                    <a:lnTo>
                      <a:pt x="185290" y="178985"/>
                    </a:lnTo>
                    <a:lnTo>
                      <a:pt x="185076" y="178893"/>
                    </a:lnTo>
                    <a:cubicBezTo>
                      <a:pt x="183295" y="176993"/>
                      <a:pt x="182271" y="174460"/>
                      <a:pt x="182271" y="171927"/>
                    </a:cubicBezTo>
                    <a:lnTo>
                      <a:pt x="182271" y="73890"/>
                    </a:lnTo>
                    <a:close/>
                    <a:moveTo>
                      <a:pt x="241194" y="59511"/>
                    </a:moveTo>
                    <a:lnTo>
                      <a:pt x="242600" y="59798"/>
                    </a:lnTo>
                    <a:lnTo>
                      <a:pt x="264684" y="74721"/>
                    </a:lnTo>
                    <a:close/>
                    <a:moveTo>
                      <a:pt x="223078" y="55812"/>
                    </a:moveTo>
                    <a:lnTo>
                      <a:pt x="239895" y="58670"/>
                    </a:lnTo>
                    <a:lnTo>
                      <a:pt x="241194" y="59511"/>
                    </a:lnTo>
                    <a:close/>
                    <a:moveTo>
                      <a:pt x="187739" y="52590"/>
                    </a:moveTo>
                    <a:lnTo>
                      <a:pt x="185298" y="53626"/>
                    </a:lnTo>
                    <a:cubicBezTo>
                      <a:pt x="183251" y="55670"/>
                      <a:pt x="182271" y="57625"/>
                      <a:pt x="182271" y="60736"/>
                    </a:cubicBezTo>
                    <a:lnTo>
                      <a:pt x="182271" y="73890"/>
                    </a:lnTo>
                    <a:lnTo>
                      <a:pt x="160258" y="78395"/>
                    </a:lnTo>
                    <a:cubicBezTo>
                      <a:pt x="125786" y="93105"/>
                      <a:pt x="101303" y="127449"/>
                      <a:pt x="101303" y="166842"/>
                    </a:cubicBezTo>
                    <a:cubicBezTo>
                      <a:pt x="101303" y="219456"/>
                      <a:pt x="144829" y="262915"/>
                      <a:pt x="197522" y="262915"/>
                    </a:cubicBezTo>
                    <a:cubicBezTo>
                      <a:pt x="210673" y="262915"/>
                      <a:pt x="223263" y="260199"/>
                      <a:pt x="234749" y="255302"/>
                    </a:cubicBezTo>
                    <a:lnTo>
                      <a:pt x="250836" y="244426"/>
                    </a:lnTo>
                    <a:lnTo>
                      <a:pt x="260268" y="253836"/>
                    </a:lnTo>
                    <a:cubicBezTo>
                      <a:pt x="262316" y="255791"/>
                      <a:pt x="264364" y="256857"/>
                      <a:pt x="267391" y="256857"/>
                    </a:cubicBezTo>
                    <a:lnTo>
                      <a:pt x="268732" y="256281"/>
                    </a:lnTo>
                    <a:lnTo>
                      <a:pt x="242600" y="273962"/>
                    </a:lnTo>
                    <a:cubicBezTo>
                      <a:pt x="228698" y="279890"/>
                      <a:pt x="213455" y="283178"/>
                      <a:pt x="197522" y="283178"/>
                    </a:cubicBezTo>
                    <a:cubicBezTo>
                      <a:pt x="133703" y="283178"/>
                      <a:pt x="81009" y="230565"/>
                      <a:pt x="81009" y="166842"/>
                    </a:cubicBezTo>
                    <a:cubicBezTo>
                      <a:pt x="81009" y="119050"/>
                      <a:pt x="110649" y="77557"/>
                      <a:pt x="152393" y="59798"/>
                    </a:cubicBezTo>
                    <a:close/>
                    <a:moveTo>
                      <a:pt x="192421" y="50604"/>
                    </a:moveTo>
                    <a:lnTo>
                      <a:pt x="195181" y="51073"/>
                    </a:lnTo>
                    <a:lnTo>
                      <a:pt x="187739" y="52590"/>
                    </a:lnTo>
                    <a:close/>
                    <a:moveTo>
                      <a:pt x="197522" y="50595"/>
                    </a:moveTo>
                    <a:lnTo>
                      <a:pt x="223078" y="55812"/>
                    </a:lnTo>
                    <a:lnTo>
                      <a:pt x="195181" y="51073"/>
                    </a:lnTo>
                    <a:close/>
                    <a:moveTo>
                      <a:pt x="449651" y="41472"/>
                    </a:moveTo>
                    <a:cubicBezTo>
                      <a:pt x="450631" y="42539"/>
                      <a:pt x="451612" y="42539"/>
                      <a:pt x="452682" y="43516"/>
                    </a:cubicBezTo>
                    <a:cubicBezTo>
                      <a:pt x="454732" y="45560"/>
                      <a:pt x="455712" y="47604"/>
                      <a:pt x="455712" y="50626"/>
                    </a:cubicBezTo>
                    <a:cubicBezTo>
                      <a:pt x="455712" y="53648"/>
                      <a:pt x="454732" y="55692"/>
                      <a:pt x="452682" y="57647"/>
                    </a:cubicBezTo>
                    <a:cubicBezTo>
                      <a:pt x="450631" y="59691"/>
                      <a:pt x="448581" y="60757"/>
                      <a:pt x="445551" y="60757"/>
                    </a:cubicBezTo>
                    <a:cubicBezTo>
                      <a:pt x="442520" y="60757"/>
                      <a:pt x="440470" y="59691"/>
                      <a:pt x="438509" y="57647"/>
                    </a:cubicBezTo>
                    <a:cubicBezTo>
                      <a:pt x="436459" y="55692"/>
                      <a:pt x="435389" y="53648"/>
                      <a:pt x="435389" y="50626"/>
                    </a:cubicBezTo>
                    <a:cubicBezTo>
                      <a:pt x="435389" y="47604"/>
                      <a:pt x="436459" y="45560"/>
                      <a:pt x="438509" y="43516"/>
                    </a:cubicBezTo>
                    <a:cubicBezTo>
                      <a:pt x="441540" y="40495"/>
                      <a:pt x="445551" y="39517"/>
                      <a:pt x="449651" y="41472"/>
                    </a:cubicBezTo>
                    <a:close/>
                    <a:moveTo>
                      <a:pt x="486030" y="40505"/>
                    </a:moveTo>
                    <a:lnTo>
                      <a:pt x="516494" y="40505"/>
                    </a:lnTo>
                    <a:cubicBezTo>
                      <a:pt x="522551" y="40505"/>
                      <a:pt x="526559" y="44591"/>
                      <a:pt x="526559" y="50631"/>
                    </a:cubicBezTo>
                    <a:cubicBezTo>
                      <a:pt x="526559" y="56671"/>
                      <a:pt x="522551" y="60757"/>
                      <a:pt x="516494" y="60757"/>
                    </a:cubicBezTo>
                    <a:lnTo>
                      <a:pt x="486030" y="60757"/>
                    </a:lnTo>
                    <a:cubicBezTo>
                      <a:pt x="479973" y="60757"/>
                      <a:pt x="475964" y="56671"/>
                      <a:pt x="475964" y="50631"/>
                    </a:cubicBezTo>
                    <a:cubicBezTo>
                      <a:pt x="475964" y="44591"/>
                      <a:pt x="479973" y="40505"/>
                      <a:pt x="486030" y="40505"/>
                    </a:cubicBezTo>
                    <a:close/>
                    <a:moveTo>
                      <a:pt x="384851" y="40505"/>
                    </a:moveTo>
                    <a:lnTo>
                      <a:pt x="405059" y="40505"/>
                    </a:lnTo>
                    <a:cubicBezTo>
                      <a:pt x="411112" y="40505"/>
                      <a:pt x="415207" y="44591"/>
                      <a:pt x="415207" y="50631"/>
                    </a:cubicBezTo>
                    <a:cubicBezTo>
                      <a:pt x="415207" y="56671"/>
                      <a:pt x="411112" y="60757"/>
                      <a:pt x="405059" y="60757"/>
                    </a:cubicBezTo>
                    <a:lnTo>
                      <a:pt x="384851" y="60757"/>
                    </a:lnTo>
                    <a:cubicBezTo>
                      <a:pt x="378708" y="60757"/>
                      <a:pt x="374702" y="56671"/>
                      <a:pt x="374702" y="50631"/>
                    </a:cubicBezTo>
                    <a:cubicBezTo>
                      <a:pt x="374702" y="44591"/>
                      <a:pt x="378708" y="40505"/>
                      <a:pt x="384851" y="40505"/>
                    </a:cubicBezTo>
                    <a:close/>
                    <a:moveTo>
                      <a:pt x="70855" y="20176"/>
                    </a:moveTo>
                    <a:cubicBezTo>
                      <a:pt x="64803" y="20176"/>
                      <a:pt x="60798" y="24264"/>
                      <a:pt x="60798" y="30308"/>
                    </a:cubicBezTo>
                    <a:lnTo>
                      <a:pt x="60798" y="343788"/>
                    </a:lnTo>
                    <a:lnTo>
                      <a:pt x="222783" y="343788"/>
                    </a:lnTo>
                    <a:cubicBezTo>
                      <a:pt x="228835" y="343788"/>
                      <a:pt x="232929" y="347876"/>
                      <a:pt x="232929" y="353920"/>
                    </a:cubicBezTo>
                    <a:lnTo>
                      <a:pt x="232929" y="364052"/>
                    </a:lnTo>
                    <a:lnTo>
                      <a:pt x="374711" y="364052"/>
                    </a:lnTo>
                    <a:lnTo>
                      <a:pt x="374711" y="353920"/>
                    </a:lnTo>
                    <a:cubicBezTo>
                      <a:pt x="374711" y="347876"/>
                      <a:pt x="378716" y="343788"/>
                      <a:pt x="384857" y="343788"/>
                    </a:cubicBezTo>
                    <a:lnTo>
                      <a:pt x="546843" y="343788"/>
                    </a:lnTo>
                    <a:lnTo>
                      <a:pt x="546843" y="30308"/>
                    </a:lnTo>
                    <a:cubicBezTo>
                      <a:pt x="546843" y="24264"/>
                      <a:pt x="542748" y="20176"/>
                      <a:pt x="536696" y="20176"/>
                    </a:cubicBezTo>
                    <a:close/>
                    <a:moveTo>
                      <a:pt x="70855" y="0"/>
                    </a:moveTo>
                    <a:lnTo>
                      <a:pt x="536696" y="0"/>
                    </a:lnTo>
                    <a:cubicBezTo>
                      <a:pt x="553963" y="0"/>
                      <a:pt x="567135" y="13154"/>
                      <a:pt x="567135" y="30308"/>
                    </a:cubicBezTo>
                    <a:lnTo>
                      <a:pt x="567135" y="343794"/>
                    </a:lnTo>
                    <a:lnTo>
                      <a:pt x="384859" y="343794"/>
                    </a:lnTo>
                    <a:cubicBezTo>
                      <a:pt x="378718" y="343794"/>
                      <a:pt x="374712" y="347883"/>
                      <a:pt x="374712" y="353928"/>
                    </a:cubicBezTo>
                    <a:lnTo>
                      <a:pt x="374712" y="364062"/>
                    </a:lnTo>
                    <a:lnTo>
                      <a:pt x="232927" y="364062"/>
                    </a:lnTo>
                    <a:lnTo>
                      <a:pt x="232927" y="353928"/>
                    </a:lnTo>
                    <a:cubicBezTo>
                      <a:pt x="232927" y="347883"/>
                      <a:pt x="228833" y="343794"/>
                      <a:pt x="222780" y="343794"/>
                    </a:cubicBezTo>
                    <a:lnTo>
                      <a:pt x="40505" y="343794"/>
                    </a:lnTo>
                    <a:lnTo>
                      <a:pt x="40505" y="30308"/>
                    </a:lnTo>
                    <a:cubicBezTo>
                      <a:pt x="40505" y="13154"/>
                      <a:pt x="53678" y="0"/>
                      <a:pt x="708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i$ľiḑé">
              <a:extLst>
                <a:ext uri="{FF2B5EF4-FFF2-40B4-BE49-F238E27FC236}">
                  <a16:creationId xmlns:a16="http://schemas.microsoft.com/office/drawing/2014/main" xmlns="" id="{BAB8E00D-14DE-48C8-A73F-97442875FA88}"/>
                </a:ext>
              </a:extLst>
            </p:cNvPr>
            <p:cNvGrpSpPr/>
            <p:nvPr/>
          </p:nvGrpSpPr>
          <p:grpSpPr>
            <a:xfrm>
              <a:off x="3277772" y="4221088"/>
              <a:ext cx="2108063" cy="970279"/>
              <a:chOff x="1486986" y="1378373"/>
              <a:chExt cx="2108063" cy="970279"/>
            </a:xfrm>
          </p:grpSpPr>
          <p:sp>
            <p:nvSpPr>
              <p:cNvPr id="27" name="îṥľîdê">
                <a:extLst>
                  <a:ext uri="{FF2B5EF4-FFF2-40B4-BE49-F238E27FC236}">
                    <a16:creationId xmlns:a16="http://schemas.microsoft.com/office/drawing/2014/main" xmlns="" id="{8A755092-D676-4FFC-B049-066E1CF4BF0E}"/>
                  </a:ext>
                </a:extLst>
              </p:cNvPr>
              <p:cNvSpPr/>
              <p:nvPr/>
            </p:nvSpPr>
            <p:spPr bwMode="auto">
              <a:xfrm>
                <a:off x="1486986" y="17912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îś1idè">
                <a:extLst>
                  <a:ext uri="{FF2B5EF4-FFF2-40B4-BE49-F238E27FC236}">
                    <a16:creationId xmlns:a16="http://schemas.microsoft.com/office/drawing/2014/main" xmlns="" id="{37C37DBB-861D-401E-940F-F3E7289B7F35}"/>
                  </a:ext>
                </a:extLst>
              </p:cNvPr>
              <p:cNvSpPr txBox="1"/>
              <p:nvPr/>
            </p:nvSpPr>
            <p:spPr bwMode="auto">
              <a:xfrm>
                <a:off x="1486986" y="137837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1" name="îSḷíḑe" title="RRWCujOtcqiJLIlMJ8JxobmQhO5YsZmEcy6DZVp0AZTfE39zvT5PAyas4bMl">
              <a:extLst>
                <a:ext uri="{FF2B5EF4-FFF2-40B4-BE49-F238E27FC236}">
                  <a16:creationId xmlns:a16="http://schemas.microsoft.com/office/drawing/2014/main" xmlns="" id="{5D51BC5D-CCFC-41F0-9EF8-44AF554B289E}"/>
                </a:ext>
              </a:extLst>
            </p:cNvPr>
            <p:cNvGrpSpPr/>
            <p:nvPr/>
          </p:nvGrpSpPr>
          <p:grpSpPr>
            <a:xfrm>
              <a:off x="7391935" y="2628450"/>
              <a:ext cx="792088" cy="792085"/>
              <a:chOff x="2406923" y="2845390"/>
              <a:chExt cx="571222" cy="571221"/>
            </a:xfrm>
          </p:grpSpPr>
          <p:sp>
            <p:nvSpPr>
              <p:cNvPr id="25" name="íṩḻïdé">
                <a:extLst>
                  <a:ext uri="{FF2B5EF4-FFF2-40B4-BE49-F238E27FC236}">
                    <a16:creationId xmlns:a16="http://schemas.microsoft.com/office/drawing/2014/main" xmlns="" id="{E82D64B7-D3E1-4DE3-8DFB-D3D356A1A28B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išľïdè" title="tENvehlOdiZm1Hmry6MHxwOH8WsTKLSa514qPVJnvhhWFnRDjZGIbRZNsFBp">
                <a:extLst>
                  <a:ext uri="{FF2B5EF4-FFF2-40B4-BE49-F238E27FC236}">
                    <a16:creationId xmlns:a16="http://schemas.microsoft.com/office/drawing/2014/main" xmlns="" id="{B95386FA-42F4-47B9-A83A-3BFFC53338A7}"/>
                  </a:ext>
                </a:extLst>
              </p:cNvPr>
              <p:cNvSpPr/>
              <p:nvPr/>
            </p:nvSpPr>
            <p:spPr bwMode="auto">
              <a:xfrm>
                <a:off x="2540113" y="2978777"/>
                <a:ext cx="304843" cy="30444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2" name="íṥ1iḍè">
              <a:extLst>
                <a:ext uri="{FF2B5EF4-FFF2-40B4-BE49-F238E27FC236}">
                  <a16:creationId xmlns:a16="http://schemas.microsoft.com/office/drawing/2014/main" xmlns="" id="{CB273A01-08D4-4948-B34D-5AD4D3EF7089}"/>
                </a:ext>
              </a:extLst>
            </p:cNvPr>
            <p:cNvGrpSpPr/>
            <p:nvPr/>
          </p:nvGrpSpPr>
          <p:grpSpPr>
            <a:xfrm>
              <a:off x="6733947" y="3556165"/>
              <a:ext cx="2108063" cy="970279"/>
              <a:chOff x="1486986" y="1378373"/>
              <a:chExt cx="2108063" cy="970279"/>
            </a:xfrm>
          </p:grpSpPr>
          <p:sp>
            <p:nvSpPr>
              <p:cNvPr id="23" name="ïSľíḑe">
                <a:extLst>
                  <a:ext uri="{FF2B5EF4-FFF2-40B4-BE49-F238E27FC236}">
                    <a16:creationId xmlns:a16="http://schemas.microsoft.com/office/drawing/2014/main" xmlns="" id="{ED629742-9F97-479D-995D-6A3C7B268A37}"/>
                  </a:ext>
                </a:extLst>
              </p:cNvPr>
              <p:cNvSpPr/>
              <p:nvPr/>
            </p:nvSpPr>
            <p:spPr bwMode="auto">
              <a:xfrm>
                <a:off x="1486986" y="17912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ïśļiḍé">
                <a:extLst>
                  <a:ext uri="{FF2B5EF4-FFF2-40B4-BE49-F238E27FC236}">
                    <a16:creationId xmlns:a16="http://schemas.microsoft.com/office/drawing/2014/main" xmlns="" id="{367F3284-963C-4192-B809-1A5949C7D4A9}"/>
                  </a:ext>
                </a:extLst>
              </p:cNvPr>
              <p:cNvSpPr txBox="1"/>
              <p:nvPr/>
            </p:nvSpPr>
            <p:spPr bwMode="auto">
              <a:xfrm>
                <a:off x="1486986" y="137837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3" name="îsḻíďê" title="MJ8JxobmQhO5YsZmEcy6DZVp0AZTfE39zvT5PAyas4bMl">
              <a:extLst>
                <a:ext uri="{FF2B5EF4-FFF2-40B4-BE49-F238E27FC236}">
                  <a16:creationId xmlns:a16="http://schemas.microsoft.com/office/drawing/2014/main" xmlns="" id="{2F52244C-53B6-4B9A-9C7A-E19CF7494937}"/>
                </a:ext>
              </a:extLst>
            </p:cNvPr>
            <p:cNvGrpSpPr/>
            <p:nvPr/>
          </p:nvGrpSpPr>
          <p:grpSpPr>
            <a:xfrm>
              <a:off x="9777181" y="2143311"/>
              <a:ext cx="792088" cy="792085"/>
              <a:chOff x="2406923" y="2845390"/>
              <a:chExt cx="571222" cy="571221"/>
            </a:xfrm>
          </p:grpSpPr>
          <p:sp>
            <p:nvSpPr>
              <p:cNvPr id="21" name="íş1iḓè">
                <a:extLst>
                  <a:ext uri="{FF2B5EF4-FFF2-40B4-BE49-F238E27FC236}">
                    <a16:creationId xmlns:a16="http://schemas.microsoft.com/office/drawing/2014/main" xmlns="" id="{45C0A522-AAAB-48A5-BCD6-381CF68FBA85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ïš1íḋè" title="ry6MHxwOH8WsTKLSa514qPVJnvhhWFnRDjZGIbRZNsFBp">
                <a:extLst>
                  <a:ext uri="{FF2B5EF4-FFF2-40B4-BE49-F238E27FC236}">
                    <a16:creationId xmlns:a16="http://schemas.microsoft.com/office/drawing/2014/main" xmlns="" id="{FA9657E5-57CD-40A2-BAED-514229D56B4D}"/>
                  </a:ext>
                </a:extLst>
              </p:cNvPr>
              <p:cNvSpPr/>
              <p:nvPr/>
            </p:nvSpPr>
            <p:spPr bwMode="auto">
              <a:xfrm>
                <a:off x="2540113" y="2998523"/>
                <a:ext cx="304843" cy="264949"/>
              </a:xfrm>
              <a:custGeom>
                <a:avLst/>
                <a:gdLst>
                  <a:gd name="connsiteX0" fmla="*/ 427885 w 601094"/>
                  <a:gd name="connsiteY0" fmla="*/ 274980 h 522431"/>
                  <a:gd name="connsiteX1" fmla="*/ 432269 w 601094"/>
                  <a:gd name="connsiteY1" fmla="*/ 321660 h 522431"/>
                  <a:gd name="connsiteX2" fmla="*/ 431295 w 601094"/>
                  <a:gd name="connsiteY2" fmla="*/ 429121 h 522431"/>
                  <a:gd name="connsiteX3" fmla="*/ 453455 w 601094"/>
                  <a:gd name="connsiteY3" fmla="*/ 417208 h 522431"/>
                  <a:gd name="connsiteX4" fmla="*/ 448585 w 601094"/>
                  <a:gd name="connsiteY4" fmla="*/ 349619 h 522431"/>
                  <a:gd name="connsiteX5" fmla="*/ 448585 w 601094"/>
                  <a:gd name="connsiteY5" fmla="*/ 301238 h 522431"/>
                  <a:gd name="connsiteX6" fmla="*/ 427885 w 601094"/>
                  <a:gd name="connsiteY6" fmla="*/ 274980 h 522431"/>
                  <a:gd name="connsiteX7" fmla="*/ 352921 w 601094"/>
                  <a:gd name="connsiteY7" fmla="*/ 272822 h 522431"/>
                  <a:gd name="connsiteX8" fmla="*/ 354868 w 601094"/>
                  <a:gd name="connsiteY8" fmla="*/ 371774 h 522431"/>
                  <a:gd name="connsiteX9" fmla="*/ 351947 w 601094"/>
                  <a:gd name="connsiteY9" fmla="*/ 423317 h 522431"/>
                  <a:gd name="connsiteX10" fmla="*/ 378481 w 601094"/>
                  <a:gd name="connsiteY10" fmla="*/ 441065 h 522431"/>
                  <a:gd name="connsiteX11" fmla="*/ 386514 w 601094"/>
                  <a:gd name="connsiteY11" fmla="*/ 411647 h 522431"/>
                  <a:gd name="connsiteX12" fmla="*/ 385297 w 601094"/>
                  <a:gd name="connsiteY12" fmla="*/ 362535 h 522431"/>
                  <a:gd name="connsiteX13" fmla="*/ 388461 w 601094"/>
                  <a:gd name="connsiteY13" fmla="*/ 301511 h 522431"/>
                  <a:gd name="connsiteX14" fmla="*/ 356816 w 601094"/>
                  <a:gd name="connsiteY14" fmla="*/ 273795 h 522431"/>
                  <a:gd name="connsiteX15" fmla="*/ 352921 w 601094"/>
                  <a:gd name="connsiteY15" fmla="*/ 272822 h 522431"/>
                  <a:gd name="connsiteX16" fmla="*/ 276425 w 601094"/>
                  <a:gd name="connsiteY16" fmla="*/ 271096 h 522431"/>
                  <a:gd name="connsiteX17" fmla="*/ 279350 w 601094"/>
                  <a:gd name="connsiteY17" fmla="*/ 382676 h 522431"/>
                  <a:gd name="connsiteX18" fmla="*/ 278131 w 601094"/>
                  <a:gd name="connsiteY18" fmla="*/ 427892 h 522431"/>
                  <a:gd name="connsiteX19" fmla="*/ 302017 w 601094"/>
                  <a:gd name="connsiteY19" fmla="*/ 447096 h 522431"/>
                  <a:gd name="connsiteX20" fmla="*/ 308841 w 601094"/>
                  <a:gd name="connsiteY20" fmla="*/ 393859 h 522431"/>
                  <a:gd name="connsiteX21" fmla="*/ 309816 w 601094"/>
                  <a:gd name="connsiteY21" fmla="*/ 321660 h 522431"/>
                  <a:gd name="connsiteX22" fmla="*/ 313472 w 601094"/>
                  <a:gd name="connsiteY22" fmla="*/ 278875 h 522431"/>
                  <a:gd name="connsiteX23" fmla="*/ 281787 w 601094"/>
                  <a:gd name="connsiteY23" fmla="*/ 273041 h 522431"/>
                  <a:gd name="connsiteX24" fmla="*/ 276425 w 601094"/>
                  <a:gd name="connsiteY24" fmla="*/ 271096 h 522431"/>
                  <a:gd name="connsiteX25" fmla="*/ 207982 w 601094"/>
                  <a:gd name="connsiteY25" fmla="*/ 270139 h 522431"/>
                  <a:gd name="connsiteX26" fmla="*/ 212122 w 601094"/>
                  <a:gd name="connsiteY26" fmla="*/ 371024 h 522431"/>
                  <a:gd name="connsiteX27" fmla="*/ 213826 w 601094"/>
                  <a:gd name="connsiteY27" fmla="*/ 428880 h 522431"/>
                  <a:gd name="connsiteX28" fmla="*/ 219427 w 601094"/>
                  <a:gd name="connsiteY28" fmla="*/ 447842 h 522431"/>
                  <a:gd name="connsiteX29" fmla="*/ 237689 w 601094"/>
                  <a:gd name="connsiteY29" fmla="*/ 443709 h 522431"/>
                  <a:gd name="connsiteX30" fmla="*/ 236472 w 601094"/>
                  <a:gd name="connsiteY30" fmla="*/ 345013 h 522431"/>
                  <a:gd name="connsiteX31" fmla="*/ 237446 w 601094"/>
                  <a:gd name="connsiteY31" fmla="*/ 302228 h 522431"/>
                  <a:gd name="connsiteX32" fmla="*/ 213339 w 601094"/>
                  <a:gd name="connsiteY32" fmla="*/ 272570 h 522431"/>
                  <a:gd name="connsiteX33" fmla="*/ 207982 w 601094"/>
                  <a:gd name="connsiteY33" fmla="*/ 270139 h 522431"/>
                  <a:gd name="connsiteX34" fmla="*/ 167332 w 601094"/>
                  <a:gd name="connsiteY34" fmla="*/ 268198 h 522431"/>
                  <a:gd name="connsiteX35" fmla="*/ 141519 w 601094"/>
                  <a:gd name="connsiteY35" fmla="*/ 270872 h 522431"/>
                  <a:gd name="connsiteX36" fmla="*/ 136893 w 601094"/>
                  <a:gd name="connsiteY36" fmla="*/ 269657 h 522431"/>
                  <a:gd name="connsiteX37" fmla="*/ 141032 w 601094"/>
                  <a:gd name="connsiteY37" fmla="*/ 391464 h 522431"/>
                  <a:gd name="connsiteX38" fmla="*/ 138354 w 601094"/>
                  <a:gd name="connsiteY38" fmla="*/ 445924 h 522431"/>
                  <a:gd name="connsiteX39" fmla="*/ 167332 w 601094"/>
                  <a:gd name="connsiteY39" fmla="*/ 431823 h 522431"/>
                  <a:gd name="connsiteX40" fmla="*/ 168793 w 601094"/>
                  <a:gd name="connsiteY40" fmla="*/ 322172 h 522431"/>
                  <a:gd name="connsiteX41" fmla="*/ 167332 w 601094"/>
                  <a:gd name="connsiteY41" fmla="*/ 268198 h 522431"/>
                  <a:gd name="connsiteX42" fmla="*/ 424963 w 601094"/>
                  <a:gd name="connsiteY42" fmla="*/ 258205 h 522431"/>
                  <a:gd name="connsiteX43" fmla="*/ 470015 w 601094"/>
                  <a:gd name="connsiteY43" fmla="*/ 309504 h 522431"/>
                  <a:gd name="connsiteX44" fmla="*/ 468797 w 601094"/>
                  <a:gd name="connsiteY44" fmla="*/ 403836 h 522431"/>
                  <a:gd name="connsiteX45" fmla="*/ 467336 w 601094"/>
                  <a:gd name="connsiteY45" fmla="*/ 447112 h 522431"/>
                  <a:gd name="connsiteX46" fmla="*/ 417658 w 601094"/>
                  <a:gd name="connsiteY46" fmla="*/ 434469 h 522431"/>
                  <a:gd name="connsiteX47" fmla="*/ 418632 w 601094"/>
                  <a:gd name="connsiteY47" fmla="*/ 335761 h 522431"/>
                  <a:gd name="connsiteX48" fmla="*/ 415222 w 601094"/>
                  <a:gd name="connsiteY48" fmla="*/ 267687 h 522431"/>
                  <a:gd name="connsiteX49" fmla="*/ 419362 w 601094"/>
                  <a:gd name="connsiteY49" fmla="*/ 262824 h 522431"/>
                  <a:gd name="connsiteX50" fmla="*/ 424963 w 601094"/>
                  <a:gd name="connsiteY50" fmla="*/ 258205 h 522431"/>
                  <a:gd name="connsiteX51" fmla="*/ 356816 w 601094"/>
                  <a:gd name="connsiteY51" fmla="*/ 257749 h 522431"/>
                  <a:gd name="connsiteX52" fmla="*/ 392356 w 601094"/>
                  <a:gd name="connsiteY52" fmla="*/ 258478 h 522431"/>
                  <a:gd name="connsiteX53" fmla="*/ 398685 w 601094"/>
                  <a:gd name="connsiteY53" fmla="*/ 263340 h 522431"/>
                  <a:gd name="connsiteX54" fmla="*/ 400876 w 601094"/>
                  <a:gd name="connsiteY54" fmla="*/ 423803 h 522431"/>
                  <a:gd name="connsiteX55" fmla="*/ 366066 w 601094"/>
                  <a:gd name="connsiteY55" fmla="*/ 455652 h 522431"/>
                  <a:gd name="connsiteX56" fmla="*/ 340019 w 601094"/>
                  <a:gd name="connsiteY56" fmla="*/ 412133 h 522431"/>
                  <a:gd name="connsiteX57" fmla="*/ 344401 w 601094"/>
                  <a:gd name="connsiteY57" fmla="*/ 260909 h 522431"/>
                  <a:gd name="connsiteX58" fmla="*/ 352434 w 601094"/>
                  <a:gd name="connsiteY58" fmla="*/ 258964 h 522431"/>
                  <a:gd name="connsiteX59" fmla="*/ 356816 w 601094"/>
                  <a:gd name="connsiteY59" fmla="*/ 257749 h 522431"/>
                  <a:gd name="connsiteX60" fmla="*/ 213339 w 601094"/>
                  <a:gd name="connsiteY60" fmla="*/ 256040 h 522431"/>
                  <a:gd name="connsiteX61" fmla="*/ 252787 w 601094"/>
                  <a:gd name="connsiteY61" fmla="*/ 302228 h 522431"/>
                  <a:gd name="connsiteX62" fmla="*/ 250595 w 601094"/>
                  <a:gd name="connsiteY62" fmla="*/ 454405 h 522431"/>
                  <a:gd name="connsiteX63" fmla="*/ 243290 w 601094"/>
                  <a:gd name="connsiteY63" fmla="*/ 461455 h 522431"/>
                  <a:gd name="connsiteX64" fmla="*/ 207738 w 601094"/>
                  <a:gd name="connsiteY64" fmla="*/ 461455 h 522431"/>
                  <a:gd name="connsiteX65" fmla="*/ 201164 w 601094"/>
                  <a:gd name="connsiteY65" fmla="*/ 454891 h 522431"/>
                  <a:gd name="connsiteX66" fmla="*/ 199459 w 601094"/>
                  <a:gd name="connsiteY66" fmla="*/ 342825 h 522431"/>
                  <a:gd name="connsiteX67" fmla="*/ 198972 w 601094"/>
                  <a:gd name="connsiteY67" fmla="*/ 265277 h 522431"/>
                  <a:gd name="connsiteX68" fmla="*/ 205790 w 601094"/>
                  <a:gd name="connsiteY68" fmla="*/ 262360 h 522431"/>
                  <a:gd name="connsiteX69" fmla="*/ 213339 w 601094"/>
                  <a:gd name="connsiteY69" fmla="*/ 256040 h 522431"/>
                  <a:gd name="connsiteX70" fmla="*/ 281787 w 601094"/>
                  <a:gd name="connsiteY70" fmla="*/ 255781 h 522431"/>
                  <a:gd name="connsiteX71" fmla="*/ 327608 w 601094"/>
                  <a:gd name="connsiteY71" fmla="*/ 286897 h 522431"/>
                  <a:gd name="connsiteX72" fmla="*/ 323708 w 601094"/>
                  <a:gd name="connsiteY72" fmla="*/ 451472 h 522431"/>
                  <a:gd name="connsiteX73" fmla="*/ 316884 w 601094"/>
                  <a:gd name="connsiteY73" fmla="*/ 458279 h 522431"/>
                  <a:gd name="connsiteX74" fmla="*/ 262533 w 601094"/>
                  <a:gd name="connsiteY74" fmla="*/ 435914 h 522431"/>
                  <a:gd name="connsiteX75" fmla="*/ 267895 w 601094"/>
                  <a:gd name="connsiteY75" fmla="*/ 264289 h 522431"/>
                  <a:gd name="connsiteX76" fmla="*/ 273744 w 601094"/>
                  <a:gd name="connsiteY76" fmla="*/ 262831 h 522431"/>
                  <a:gd name="connsiteX77" fmla="*/ 281787 w 601094"/>
                  <a:gd name="connsiteY77" fmla="*/ 255781 h 522431"/>
                  <a:gd name="connsiteX78" fmla="*/ 163192 w 601094"/>
                  <a:gd name="connsiteY78" fmla="*/ 253367 h 522431"/>
                  <a:gd name="connsiteX79" fmla="*/ 179751 w 601094"/>
                  <a:gd name="connsiteY79" fmla="*/ 264794 h 522431"/>
                  <a:gd name="connsiteX80" fmla="*/ 176829 w 601094"/>
                  <a:gd name="connsiteY80" fmla="*/ 354508 h 522431"/>
                  <a:gd name="connsiteX81" fmla="*/ 177073 w 601094"/>
                  <a:gd name="connsiteY81" fmla="*/ 422341 h 522431"/>
                  <a:gd name="connsiteX82" fmla="*/ 176099 w 601094"/>
                  <a:gd name="connsiteY82" fmla="*/ 457108 h 522431"/>
                  <a:gd name="connsiteX83" fmla="*/ 132996 w 601094"/>
                  <a:gd name="connsiteY83" fmla="*/ 460755 h 522431"/>
                  <a:gd name="connsiteX84" fmla="*/ 130074 w 601094"/>
                  <a:gd name="connsiteY84" fmla="*/ 457838 h 522431"/>
                  <a:gd name="connsiteX85" fmla="*/ 132266 w 601094"/>
                  <a:gd name="connsiteY85" fmla="*/ 255312 h 522431"/>
                  <a:gd name="connsiteX86" fmla="*/ 136406 w 601094"/>
                  <a:gd name="connsiteY86" fmla="*/ 255798 h 522431"/>
                  <a:gd name="connsiteX87" fmla="*/ 141519 w 601094"/>
                  <a:gd name="connsiteY87" fmla="*/ 253610 h 522431"/>
                  <a:gd name="connsiteX88" fmla="*/ 163192 w 601094"/>
                  <a:gd name="connsiteY88" fmla="*/ 253367 h 522431"/>
                  <a:gd name="connsiteX89" fmla="*/ 15157 w 601094"/>
                  <a:gd name="connsiteY89" fmla="*/ 218612 h 522431"/>
                  <a:gd name="connsiteX90" fmla="*/ 20027 w 601094"/>
                  <a:gd name="connsiteY90" fmla="*/ 391686 h 522431"/>
                  <a:gd name="connsiteX91" fmla="*/ 17592 w 601094"/>
                  <a:gd name="connsiteY91" fmla="*/ 493293 h 522431"/>
                  <a:gd name="connsiteX92" fmla="*/ 79445 w 601094"/>
                  <a:gd name="connsiteY92" fmla="*/ 475791 h 522431"/>
                  <a:gd name="connsiteX93" fmla="*/ 83585 w 601094"/>
                  <a:gd name="connsiteY93" fmla="*/ 475548 h 522431"/>
                  <a:gd name="connsiteX94" fmla="*/ 373855 w 601094"/>
                  <a:gd name="connsiteY94" fmla="*/ 479438 h 522431"/>
                  <a:gd name="connsiteX95" fmla="*/ 582061 w 601094"/>
                  <a:gd name="connsiteY95" fmla="*/ 507149 h 522431"/>
                  <a:gd name="connsiteX96" fmla="*/ 588879 w 601094"/>
                  <a:gd name="connsiteY96" fmla="*/ 508607 h 522431"/>
                  <a:gd name="connsiteX97" fmla="*/ 582791 w 601094"/>
                  <a:gd name="connsiteY97" fmla="*/ 365433 h 522431"/>
                  <a:gd name="connsiteX98" fmla="*/ 581817 w 601094"/>
                  <a:gd name="connsiteY98" fmla="*/ 243893 h 522431"/>
                  <a:gd name="connsiteX99" fmla="*/ 479541 w 601094"/>
                  <a:gd name="connsiteY99" fmla="*/ 244622 h 522431"/>
                  <a:gd name="connsiteX100" fmla="*/ 471505 w 601094"/>
                  <a:gd name="connsiteY100" fmla="*/ 233683 h 522431"/>
                  <a:gd name="connsiteX101" fmla="*/ 471992 w 601094"/>
                  <a:gd name="connsiteY101" fmla="*/ 232711 h 522431"/>
                  <a:gd name="connsiteX102" fmla="*/ 265734 w 601094"/>
                  <a:gd name="connsiteY102" fmla="*/ 227849 h 522431"/>
                  <a:gd name="connsiteX103" fmla="*/ 119138 w 601094"/>
                  <a:gd name="connsiteY103" fmla="*/ 222988 h 522431"/>
                  <a:gd name="connsiteX104" fmla="*/ 126200 w 601094"/>
                  <a:gd name="connsiteY104" fmla="*/ 240003 h 522431"/>
                  <a:gd name="connsiteX105" fmla="*/ 126687 w 601094"/>
                  <a:gd name="connsiteY105" fmla="*/ 242920 h 522431"/>
                  <a:gd name="connsiteX106" fmla="*/ 126200 w 601094"/>
                  <a:gd name="connsiteY106" fmla="*/ 248268 h 522431"/>
                  <a:gd name="connsiteX107" fmla="*/ 69461 w 601094"/>
                  <a:gd name="connsiteY107" fmla="*/ 258721 h 522431"/>
                  <a:gd name="connsiteX108" fmla="*/ 15157 w 601094"/>
                  <a:gd name="connsiteY108" fmla="*/ 218612 h 522431"/>
                  <a:gd name="connsiteX109" fmla="*/ 300922 w 601094"/>
                  <a:gd name="connsiteY109" fmla="*/ 127898 h 522431"/>
                  <a:gd name="connsiteX110" fmla="*/ 259890 w 601094"/>
                  <a:gd name="connsiteY110" fmla="*/ 137666 h 522431"/>
                  <a:gd name="connsiteX111" fmla="*/ 169546 w 601094"/>
                  <a:gd name="connsiteY111" fmla="*/ 180449 h 522431"/>
                  <a:gd name="connsiteX112" fmla="*/ 119138 w 601094"/>
                  <a:gd name="connsiteY112" fmla="*/ 208160 h 522431"/>
                  <a:gd name="connsiteX113" fmla="*/ 288868 w 601094"/>
                  <a:gd name="connsiteY113" fmla="*/ 212292 h 522431"/>
                  <a:gd name="connsiteX114" fmla="*/ 479541 w 601094"/>
                  <a:gd name="connsiteY114" fmla="*/ 214966 h 522431"/>
                  <a:gd name="connsiteX115" fmla="*/ 420367 w 601094"/>
                  <a:gd name="connsiteY115" fmla="*/ 166593 h 522431"/>
                  <a:gd name="connsiteX116" fmla="*/ 300922 w 601094"/>
                  <a:gd name="connsiteY116" fmla="*/ 127898 h 522431"/>
                  <a:gd name="connsiteX117" fmla="*/ 304940 w 601094"/>
                  <a:gd name="connsiteY117" fmla="*/ 19043 h 522431"/>
                  <a:gd name="connsiteX118" fmla="*/ 305671 w 601094"/>
                  <a:gd name="connsiteY118" fmla="*/ 25606 h 522431"/>
                  <a:gd name="connsiteX119" fmla="*/ 320282 w 601094"/>
                  <a:gd name="connsiteY119" fmla="*/ 28766 h 522431"/>
                  <a:gd name="connsiteX120" fmla="*/ 311271 w 601094"/>
                  <a:gd name="connsiteY120" fmla="*/ 22932 h 522431"/>
                  <a:gd name="connsiteX121" fmla="*/ 304940 w 601094"/>
                  <a:gd name="connsiteY121" fmla="*/ 19043 h 522431"/>
                  <a:gd name="connsiteX122" fmla="*/ 296417 w 601094"/>
                  <a:gd name="connsiteY122" fmla="*/ 113 h 522431"/>
                  <a:gd name="connsiteX123" fmla="*/ 302992 w 601094"/>
                  <a:gd name="connsiteY123" fmla="*/ 4458 h 522431"/>
                  <a:gd name="connsiteX124" fmla="*/ 302992 w 601094"/>
                  <a:gd name="connsiteY124" fmla="*/ 4701 h 522431"/>
                  <a:gd name="connsiteX125" fmla="*/ 323691 w 601094"/>
                  <a:gd name="connsiteY125" fmla="*/ 12723 h 522431"/>
                  <a:gd name="connsiteX126" fmla="*/ 355835 w 601094"/>
                  <a:gd name="connsiteY126" fmla="*/ 31197 h 522431"/>
                  <a:gd name="connsiteX127" fmla="*/ 351451 w 601094"/>
                  <a:gd name="connsiteY127" fmla="*/ 47727 h 522431"/>
                  <a:gd name="connsiteX128" fmla="*/ 306888 w 601094"/>
                  <a:gd name="connsiteY128" fmla="*/ 47970 h 522431"/>
                  <a:gd name="connsiteX129" fmla="*/ 302018 w 601094"/>
                  <a:gd name="connsiteY129" fmla="*/ 104851 h 522431"/>
                  <a:gd name="connsiteX130" fmla="*/ 388222 w 601094"/>
                  <a:gd name="connsiteY130" fmla="*/ 131832 h 522431"/>
                  <a:gd name="connsiteX131" fmla="*/ 491960 w 601094"/>
                  <a:gd name="connsiteY131" fmla="*/ 235385 h 522431"/>
                  <a:gd name="connsiteX132" fmla="*/ 583035 w 601094"/>
                  <a:gd name="connsiteY132" fmla="*/ 217640 h 522431"/>
                  <a:gd name="connsiteX133" fmla="*/ 596185 w 601094"/>
                  <a:gd name="connsiteY133" fmla="*/ 224203 h 522431"/>
                  <a:gd name="connsiteX134" fmla="*/ 598376 w 601094"/>
                  <a:gd name="connsiteY134" fmla="*/ 229551 h 522431"/>
                  <a:gd name="connsiteX135" fmla="*/ 599107 w 601094"/>
                  <a:gd name="connsiteY135" fmla="*/ 403840 h 522431"/>
                  <a:gd name="connsiteX136" fmla="*/ 591558 w 601094"/>
                  <a:gd name="connsiteY136" fmla="*/ 516629 h 522431"/>
                  <a:gd name="connsiteX137" fmla="*/ 585470 w 601094"/>
                  <a:gd name="connsiteY137" fmla="*/ 519546 h 522431"/>
                  <a:gd name="connsiteX138" fmla="*/ 577677 w 601094"/>
                  <a:gd name="connsiteY138" fmla="*/ 522220 h 522431"/>
                  <a:gd name="connsiteX139" fmla="*/ 449101 w 601094"/>
                  <a:gd name="connsiteY139" fmla="*/ 489890 h 522431"/>
                  <a:gd name="connsiteX140" fmla="*/ 323934 w 601094"/>
                  <a:gd name="connsiteY140" fmla="*/ 501558 h 522431"/>
                  <a:gd name="connsiteX141" fmla="*/ 89429 w 601094"/>
                  <a:gd name="connsiteY141" fmla="*/ 487459 h 522431"/>
                  <a:gd name="connsiteX142" fmla="*/ 84072 w 601094"/>
                  <a:gd name="connsiteY142" fmla="*/ 492564 h 522431"/>
                  <a:gd name="connsiteX143" fmla="*/ 12966 w 601094"/>
                  <a:gd name="connsiteY143" fmla="*/ 518817 h 522431"/>
                  <a:gd name="connsiteX144" fmla="*/ 4686 w 601094"/>
                  <a:gd name="connsiteY144" fmla="*/ 512497 h 522431"/>
                  <a:gd name="connsiteX145" fmla="*/ 7121 w 601094"/>
                  <a:gd name="connsiteY145" fmla="*/ 310497 h 522431"/>
                  <a:gd name="connsiteX146" fmla="*/ 6878 w 601094"/>
                  <a:gd name="connsiteY146" fmla="*/ 210834 h 522431"/>
                  <a:gd name="connsiteX147" fmla="*/ 15888 w 601094"/>
                  <a:gd name="connsiteY147" fmla="*/ 212535 h 522431"/>
                  <a:gd name="connsiteX148" fmla="*/ 66782 w 601094"/>
                  <a:gd name="connsiteY148" fmla="*/ 247296 h 522431"/>
                  <a:gd name="connsiteX149" fmla="*/ 115485 w 601094"/>
                  <a:gd name="connsiteY149" fmla="*/ 242434 h 522431"/>
                  <a:gd name="connsiteX150" fmla="*/ 85046 w 601094"/>
                  <a:gd name="connsiteY150" fmla="*/ 211806 h 522431"/>
                  <a:gd name="connsiteX151" fmla="*/ 88212 w 601094"/>
                  <a:gd name="connsiteY151" fmla="*/ 200138 h 522431"/>
                  <a:gd name="connsiteX152" fmla="*/ 274014 w 601094"/>
                  <a:gd name="connsiteY152" fmla="*/ 111171 h 522431"/>
                  <a:gd name="connsiteX153" fmla="*/ 292521 w 601094"/>
                  <a:gd name="connsiteY153" fmla="*/ 105580 h 522431"/>
                  <a:gd name="connsiteX154" fmla="*/ 290329 w 601094"/>
                  <a:gd name="connsiteY154" fmla="*/ 40434 h 522431"/>
                  <a:gd name="connsiteX155" fmla="*/ 290086 w 601094"/>
                  <a:gd name="connsiteY155" fmla="*/ 29009 h 522431"/>
                  <a:gd name="connsiteX156" fmla="*/ 290573 w 601094"/>
                  <a:gd name="connsiteY156" fmla="*/ 6160 h 522431"/>
                  <a:gd name="connsiteX157" fmla="*/ 296417 w 601094"/>
                  <a:gd name="connsiteY157" fmla="*/ 113 h 522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1094" h="522431">
                    <a:moveTo>
                      <a:pt x="427885" y="274980"/>
                    </a:moveTo>
                    <a:cubicBezTo>
                      <a:pt x="432025" y="289568"/>
                      <a:pt x="431782" y="309261"/>
                      <a:pt x="432269" y="321660"/>
                    </a:cubicBezTo>
                    <a:cubicBezTo>
                      <a:pt x="433730" y="357156"/>
                      <a:pt x="437139" y="394111"/>
                      <a:pt x="431295" y="429121"/>
                    </a:cubicBezTo>
                    <a:cubicBezTo>
                      <a:pt x="427885" y="449300"/>
                      <a:pt x="455403" y="436171"/>
                      <a:pt x="453455" y="417208"/>
                    </a:cubicBezTo>
                    <a:cubicBezTo>
                      <a:pt x="451020" y="394840"/>
                      <a:pt x="449802" y="372230"/>
                      <a:pt x="448585" y="349619"/>
                    </a:cubicBezTo>
                    <a:cubicBezTo>
                      <a:pt x="447611" y="333330"/>
                      <a:pt x="446637" y="317527"/>
                      <a:pt x="448585" y="301238"/>
                    </a:cubicBezTo>
                    <a:cubicBezTo>
                      <a:pt x="450533" y="282760"/>
                      <a:pt x="446880" y="275224"/>
                      <a:pt x="427885" y="274980"/>
                    </a:cubicBezTo>
                    <a:close/>
                    <a:moveTo>
                      <a:pt x="352921" y="272822"/>
                    </a:moveTo>
                    <a:cubicBezTo>
                      <a:pt x="351217" y="305158"/>
                      <a:pt x="355112" y="339439"/>
                      <a:pt x="354868" y="371774"/>
                    </a:cubicBezTo>
                    <a:cubicBezTo>
                      <a:pt x="354868" y="389279"/>
                      <a:pt x="353651" y="405812"/>
                      <a:pt x="351947" y="423317"/>
                    </a:cubicBezTo>
                    <a:cubicBezTo>
                      <a:pt x="350000" y="446170"/>
                      <a:pt x="359980" y="444468"/>
                      <a:pt x="378481" y="441065"/>
                    </a:cubicBezTo>
                    <a:cubicBezTo>
                      <a:pt x="393817" y="438390"/>
                      <a:pt x="387488" y="426477"/>
                      <a:pt x="386514" y="411647"/>
                    </a:cubicBezTo>
                    <a:cubicBezTo>
                      <a:pt x="385540" y="395357"/>
                      <a:pt x="384323" y="378825"/>
                      <a:pt x="385297" y="362535"/>
                    </a:cubicBezTo>
                    <a:cubicBezTo>
                      <a:pt x="386514" y="342356"/>
                      <a:pt x="388948" y="321690"/>
                      <a:pt x="388461" y="301511"/>
                    </a:cubicBezTo>
                    <a:cubicBezTo>
                      <a:pt x="387974" y="273552"/>
                      <a:pt x="380428" y="274038"/>
                      <a:pt x="356816" y="273795"/>
                    </a:cubicBezTo>
                    <a:cubicBezTo>
                      <a:pt x="355112" y="273795"/>
                      <a:pt x="353895" y="273309"/>
                      <a:pt x="352921" y="272822"/>
                    </a:cubicBezTo>
                    <a:close/>
                    <a:moveTo>
                      <a:pt x="276425" y="271096"/>
                    </a:moveTo>
                    <a:cubicBezTo>
                      <a:pt x="286174" y="306831"/>
                      <a:pt x="280325" y="345969"/>
                      <a:pt x="279350" y="382676"/>
                    </a:cubicBezTo>
                    <a:cubicBezTo>
                      <a:pt x="278862" y="397748"/>
                      <a:pt x="278131" y="413063"/>
                      <a:pt x="278131" y="427892"/>
                    </a:cubicBezTo>
                    <a:cubicBezTo>
                      <a:pt x="278131" y="449041"/>
                      <a:pt x="279350" y="450986"/>
                      <a:pt x="302017" y="447096"/>
                    </a:cubicBezTo>
                    <a:cubicBezTo>
                      <a:pt x="317128" y="444422"/>
                      <a:pt x="309085" y="407715"/>
                      <a:pt x="308841" y="393859"/>
                    </a:cubicBezTo>
                    <a:cubicBezTo>
                      <a:pt x="308841" y="369792"/>
                      <a:pt x="308353" y="345483"/>
                      <a:pt x="309816" y="321660"/>
                    </a:cubicBezTo>
                    <a:cubicBezTo>
                      <a:pt x="310547" y="308289"/>
                      <a:pt x="314690" y="291759"/>
                      <a:pt x="313472" y="278875"/>
                    </a:cubicBezTo>
                    <a:cubicBezTo>
                      <a:pt x="312497" y="266477"/>
                      <a:pt x="288855" y="273041"/>
                      <a:pt x="281787" y="273041"/>
                    </a:cubicBezTo>
                    <a:cubicBezTo>
                      <a:pt x="279594" y="273041"/>
                      <a:pt x="277888" y="272068"/>
                      <a:pt x="276425" y="271096"/>
                    </a:cubicBezTo>
                    <a:close/>
                    <a:moveTo>
                      <a:pt x="207982" y="270139"/>
                    </a:moveTo>
                    <a:cubicBezTo>
                      <a:pt x="205060" y="301985"/>
                      <a:pt x="210174" y="339421"/>
                      <a:pt x="212122" y="371024"/>
                    </a:cubicBezTo>
                    <a:cubicBezTo>
                      <a:pt x="213339" y="390471"/>
                      <a:pt x="214800" y="409433"/>
                      <a:pt x="213826" y="428880"/>
                    </a:cubicBezTo>
                    <a:cubicBezTo>
                      <a:pt x="209687" y="437632"/>
                      <a:pt x="211635" y="443952"/>
                      <a:pt x="219427" y="447842"/>
                    </a:cubicBezTo>
                    <a:cubicBezTo>
                      <a:pt x="226732" y="450030"/>
                      <a:pt x="232576" y="448571"/>
                      <a:pt x="237689" y="443709"/>
                    </a:cubicBezTo>
                    <a:cubicBezTo>
                      <a:pt x="237933" y="410891"/>
                      <a:pt x="236472" y="377830"/>
                      <a:pt x="236472" y="345013"/>
                    </a:cubicBezTo>
                    <a:cubicBezTo>
                      <a:pt x="236228" y="330670"/>
                      <a:pt x="236715" y="316570"/>
                      <a:pt x="237446" y="302228"/>
                    </a:cubicBezTo>
                    <a:cubicBezTo>
                      <a:pt x="238663" y="279620"/>
                      <a:pt x="232819" y="274515"/>
                      <a:pt x="213339" y="272570"/>
                    </a:cubicBezTo>
                    <a:cubicBezTo>
                      <a:pt x="211148" y="272327"/>
                      <a:pt x="209200" y="271355"/>
                      <a:pt x="207982" y="270139"/>
                    </a:cubicBezTo>
                    <a:close/>
                    <a:moveTo>
                      <a:pt x="167332" y="268198"/>
                    </a:moveTo>
                    <a:cubicBezTo>
                      <a:pt x="169037" y="272817"/>
                      <a:pt x="147120" y="270629"/>
                      <a:pt x="141519" y="270872"/>
                    </a:cubicBezTo>
                    <a:cubicBezTo>
                      <a:pt x="139571" y="270872"/>
                      <a:pt x="138110" y="270386"/>
                      <a:pt x="136893" y="269657"/>
                    </a:cubicBezTo>
                    <a:cubicBezTo>
                      <a:pt x="138354" y="310259"/>
                      <a:pt x="141276" y="350861"/>
                      <a:pt x="141032" y="391464"/>
                    </a:cubicBezTo>
                    <a:cubicBezTo>
                      <a:pt x="141032" y="409698"/>
                      <a:pt x="141763" y="428176"/>
                      <a:pt x="138354" y="445924"/>
                    </a:cubicBezTo>
                    <a:cubicBezTo>
                      <a:pt x="134701" y="464645"/>
                      <a:pt x="170011" y="452002"/>
                      <a:pt x="167332" y="431823"/>
                    </a:cubicBezTo>
                    <a:cubicBezTo>
                      <a:pt x="162705" y="395354"/>
                      <a:pt x="165384" y="358641"/>
                      <a:pt x="168793" y="322172"/>
                    </a:cubicBezTo>
                    <a:cubicBezTo>
                      <a:pt x="170498" y="304910"/>
                      <a:pt x="173907" y="284974"/>
                      <a:pt x="167332" y="268198"/>
                    </a:cubicBezTo>
                    <a:close/>
                    <a:moveTo>
                      <a:pt x="424963" y="258205"/>
                    </a:moveTo>
                    <a:cubicBezTo>
                      <a:pt x="464414" y="252613"/>
                      <a:pt x="474155" y="272063"/>
                      <a:pt x="470015" y="309504"/>
                    </a:cubicBezTo>
                    <a:cubicBezTo>
                      <a:pt x="466362" y="340137"/>
                      <a:pt x="467336" y="372959"/>
                      <a:pt x="468797" y="403836"/>
                    </a:cubicBezTo>
                    <a:cubicBezTo>
                      <a:pt x="469284" y="414047"/>
                      <a:pt x="476346" y="438116"/>
                      <a:pt x="467336" y="447112"/>
                    </a:cubicBezTo>
                    <a:cubicBezTo>
                      <a:pt x="455160" y="459511"/>
                      <a:pt x="414248" y="458782"/>
                      <a:pt x="417658" y="434469"/>
                    </a:cubicBezTo>
                    <a:cubicBezTo>
                      <a:pt x="422528" y="402377"/>
                      <a:pt x="418875" y="368097"/>
                      <a:pt x="418632" y="335761"/>
                    </a:cubicBezTo>
                    <a:cubicBezTo>
                      <a:pt x="418632" y="314123"/>
                      <a:pt x="420823" y="288838"/>
                      <a:pt x="415222" y="267687"/>
                    </a:cubicBezTo>
                    <a:cubicBezTo>
                      <a:pt x="414492" y="264526"/>
                      <a:pt x="416927" y="262581"/>
                      <a:pt x="419362" y="262824"/>
                    </a:cubicBezTo>
                    <a:cubicBezTo>
                      <a:pt x="420336" y="260393"/>
                      <a:pt x="422041" y="258691"/>
                      <a:pt x="424963" y="258205"/>
                    </a:cubicBezTo>
                    <a:close/>
                    <a:moveTo>
                      <a:pt x="356816" y="257749"/>
                    </a:moveTo>
                    <a:cubicBezTo>
                      <a:pt x="368500" y="258235"/>
                      <a:pt x="380428" y="258478"/>
                      <a:pt x="392356" y="258478"/>
                    </a:cubicBezTo>
                    <a:cubicBezTo>
                      <a:pt x="395034" y="258478"/>
                      <a:pt x="398198" y="260423"/>
                      <a:pt x="398685" y="263340"/>
                    </a:cubicBezTo>
                    <a:cubicBezTo>
                      <a:pt x="408179" y="315126"/>
                      <a:pt x="399415" y="371045"/>
                      <a:pt x="400876" y="423803"/>
                    </a:cubicBezTo>
                    <a:cubicBezTo>
                      <a:pt x="401606" y="455652"/>
                      <a:pt x="396738" y="452248"/>
                      <a:pt x="366066" y="455652"/>
                    </a:cubicBezTo>
                    <a:cubicBezTo>
                      <a:pt x="335638" y="459299"/>
                      <a:pt x="336611" y="437418"/>
                      <a:pt x="340019" y="412133"/>
                    </a:cubicBezTo>
                    <a:cubicBezTo>
                      <a:pt x="346835" y="362292"/>
                      <a:pt x="337585" y="310507"/>
                      <a:pt x="344401" y="260909"/>
                    </a:cubicBezTo>
                    <a:cubicBezTo>
                      <a:pt x="344888" y="257019"/>
                      <a:pt x="350000" y="256776"/>
                      <a:pt x="352434" y="258964"/>
                    </a:cubicBezTo>
                    <a:cubicBezTo>
                      <a:pt x="353651" y="258235"/>
                      <a:pt x="354868" y="257749"/>
                      <a:pt x="356816" y="257749"/>
                    </a:cubicBezTo>
                    <a:close/>
                    <a:moveTo>
                      <a:pt x="213339" y="256040"/>
                    </a:moveTo>
                    <a:cubicBezTo>
                      <a:pt x="251569" y="254095"/>
                      <a:pt x="255709" y="265277"/>
                      <a:pt x="252787" y="302228"/>
                    </a:cubicBezTo>
                    <a:cubicBezTo>
                      <a:pt x="248891" y="352548"/>
                      <a:pt x="257170" y="404571"/>
                      <a:pt x="250595" y="454405"/>
                    </a:cubicBezTo>
                    <a:cubicBezTo>
                      <a:pt x="249865" y="458052"/>
                      <a:pt x="247673" y="461212"/>
                      <a:pt x="243290" y="461455"/>
                    </a:cubicBezTo>
                    <a:cubicBezTo>
                      <a:pt x="231602" y="461455"/>
                      <a:pt x="219670" y="461455"/>
                      <a:pt x="207738" y="461455"/>
                    </a:cubicBezTo>
                    <a:cubicBezTo>
                      <a:pt x="203842" y="461698"/>
                      <a:pt x="201407" y="458538"/>
                      <a:pt x="201164" y="454891"/>
                    </a:cubicBezTo>
                    <a:cubicBezTo>
                      <a:pt x="197755" y="418184"/>
                      <a:pt x="199216" y="379775"/>
                      <a:pt x="199459" y="342825"/>
                    </a:cubicBezTo>
                    <a:cubicBezTo>
                      <a:pt x="199459" y="318758"/>
                      <a:pt x="192885" y="288371"/>
                      <a:pt x="198972" y="265277"/>
                    </a:cubicBezTo>
                    <a:cubicBezTo>
                      <a:pt x="199703" y="262117"/>
                      <a:pt x="203355" y="261388"/>
                      <a:pt x="205790" y="262360"/>
                    </a:cubicBezTo>
                    <a:cubicBezTo>
                      <a:pt x="206521" y="259200"/>
                      <a:pt x="208956" y="256283"/>
                      <a:pt x="213339" y="256040"/>
                    </a:cubicBezTo>
                    <a:close/>
                    <a:moveTo>
                      <a:pt x="281787" y="255781"/>
                    </a:moveTo>
                    <a:cubicBezTo>
                      <a:pt x="310303" y="255052"/>
                      <a:pt x="331264" y="253107"/>
                      <a:pt x="327608" y="286897"/>
                    </a:cubicBezTo>
                    <a:cubicBezTo>
                      <a:pt x="322002" y="341350"/>
                      <a:pt x="323464" y="396533"/>
                      <a:pt x="323708" y="451472"/>
                    </a:cubicBezTo>
                    <a:cubicBezTo>
                      <a:pt x="323708" y="455605"/>
                      <a:pt x="320540" y="457793"/>
                      <a:pt x="316884" y="458279"/>
                    </a:cubicBezTo>
                    <a:cubicBezTo>
                      <a:pt x="292755" y="461196"/>
                      <a:pt x="262533" y="469461"/>
                      <a:pt x="262533" y="435914"/>
                    </a:cubicBezTo>
                    <a:cubicBezTo>
                      <a:pt x="262533" y="379030"/>
                      <a:pt x="264726" y="321173"/>
                      <a:pt x="267895" y="264289"/>
                    </a:cubicBezTo>
                    <a:cubicBezTo>
                      <a:pt x="268138" y="260886"/>
                      <a:pt x="272038" y="260157"/>
                      <a:pt x="273744" y="262831"/>
                    </a:cubicBezTo>
                    <a:cubicBezTo>
                      <a:pt x="274475" y="259184"/>
                      <a:pt x="277156" y="255781"/>
                      <a:pt x="281787" y="255781"/>
                    </a:cubicBezTo>
                    <a:close/>
                    <a:moveTo>
                      <a:pt x="163192" y="253367"/>
                    </a:moveTo>
                    <a:cubicBezTo>
                      <a:pt x="171289" y="254339"/>
                      <a:pt x="178534" y="257257"/>
                      <a:pt x="179751" y="264794"/>
                    </a:cubicBezTo>
                    <a:cubicBezTo>
                      <a:pt x="184135" y="295428"/>
                      <a:pt x="177560" y="323631"/>
                      <a:pt x="176829" y="354508"/>
                    </a:cubicBezTo>
                    <a:cubicBezTo>
                      <a:pt x="176342" y="377119"/>
                      <a:pt x="174151" y="399730"/>
                      <a:pt x="177073" y="422341"/>
                    </a:cubicBezTo>
                    <a:cubicBezTo>
                      <a:pt x="178534" y="434254"/>
                      <a:pt x="180482" y="445438"/>
                      <a:pt x="176099" y="457108"/>
                    </a:cubicBezTo>
                    <a:cubicBezTo>
                      <a:pt x="171472" y="470237"/>
                      <a:pt x="141276" y="461484"/>
                      <a:pt x="132996" y="460755"/>
                    </a:cubicBezTo>
                    <a:cubicBezTo>
                      <a:pt x="131535" y="460755"/>
                      <a:pt x="130074" y="459539"/>
                      <a:pt x="130074" y="457838"/>
                    </a:cubicBezTo>
                    <a:cubicBezTo>
                      <a:pt x="132266" y="392193"/>
                      <a:pt x="117168" y="319255"/>
                      <a:pt x="132266" y="255312"/>
                    </a:cubicBezTo>
                    <a:cubicBezTo>
                      <a:pt x="132996" y="253124"/>
                      <a:pt x="136162" y="253610"/>
                      <a:pt x="136406" y="255798"/>
                    </a:cubicBezTo>
                    <a:cubicBezTo>
                      <a:pt x="137623" y="254583"/>
                      <a:pt x="139328" y="253853"/>
                      <a:pt x="141519" y="253610"/>
                    </a:cubicBezTo>
                    <a:cubicBezTo>
                      <a:pt x="146146" y="253367"/>
                      <a:pt x="155096" y="252394"/>
                      <a:pt x="163192" y="253367"/>
                    </a:cubicBezTo>
                    <a:close/>
                    <a:moveTo>
                      <a:pt x="15157" y="218612"/>
                    </a:moveTo>
                    <a:cubicBezTo>
                      <a:pt x="5904" y="271847"/>
                      <a:pt x="21002" y="337722"/>
                      <a:pt x="20027" y="391686"/>
                    </a:cubicBezTo>
                    <a:cubicBezTo>
                      <a:pt x="19297" y="425474"/>
                      <a:pt x="17592" y="459505"/>
                      <a:pt x="17592" y="493293"/>
                    </a:cubicBezTo>
                    <a:cubicBezTo>
                      <a:pt x="17592" y="505933"/>
                      <a:pt x="71653" y="478222"/>
                      <a:pt x="79445" y="475791"/>
                    </a:cubicBezTo>
                    <a:cubicBezTo>
                      <a:pt x="80906" y="475305"/>
                      <a:pt x="82367" y="475305"/>
                      <a:pt x="83585" y="475548"/>
                    </a:cubicBezTo>
                    <a:cubicBezTo>
                      <a:pt x="180991" y="476278"/>
                      <a:pt x="276205" y="489890"/>
                      <a:pt x="373855" y="479438"/>
                    </a:cubicBezTo>
                    <a:cubicBezTo>
                      <a:pt x="455920" y="470687"/>
                      <a:pt x="510954" y="465825"/>
                      <a:pt x="582061" y="507149"/>
                    </a:cubicBezTo>
                    <a:cubicBezTo>
                      <a:pt x="584252" y="505933"/>
                      <a:pt x="586931" y="506177"/>
                      <a:pt x="588879" y="508607"/>
                    </a:cubicBezTo>
                    <a:cubicBezTo>
                      <a:pt x="566232" y="478708"/>
                      <a:pt x="581817" y="399707"/>
                      <a:pt x="582791" y="365433"/>
                    </a:cubicBezTo>
                    <a:cubicBezTo>
                      <a:pt x="584009" y="324839"/>
                      <a:pt x="584009" y="284487"/>
                      <a:pt x="581817" y="243893"/>
                    </a:cubicBezTo>
                    <a:cubicBezTo>
                      <a:pt x="554300" y="264068"/>
                      <a:pt x="507302" y="259936"/>
                      <a:pt x="479541" y="244622"/>
                    </a:cubicBezTo>
                    <a:cubicBezTo>
                      <a:pt x="473940" y="246080"/>
                      <a:pt x="467365" y="238788"/>
                      <a:pt x="471505" y="233683"/>
                    </a:cubicBezTo>
                    <a:cubicBezTo>
                      <a:pt x="471748" y="233197"/>
                      <a:pt x="471748" y="232954"/>
                      <a:pt x="471992" y="232711"/>
                    </a:cubicBezTo>
                    <a:cubicBezTo>
                      <a:pt x="405512" y="223717"/>
                      <a:pt x="332944" y="230766"/>
                      <a:pt x="265734" y="227849"/>
                    </a:cubicBezTo>
                    <a:cubicBezTo>
                      <a:pt x="217762" y="225662"/>
                      <a:pt x="167598" y="221043"/>
                      <a:pt x="119138" y="222988"/>
                    </a:cubicBezTo>
                    <a:cubicBezTo>
                      <a:pt x="120599" y="227849"/>
                      <a:pt x="122791" y="233440"/>
                      <a:pt x="126200" y="240003"/>
                    </a:cubicBezTo>
                    <a:cubicBezTo>
                      <a:pt x="126687" y="240976"/>
                      <a:pt x="126687" y="241948"/>
                      <a:pt x="126687" y="242920"/>
                    </a:cubicBezTo>
                    <a:cubicBezTo>
                      <a:pt x="127661" y="244379"/>
                      <a:pt x="127905" y="246566"/>
                      <a:pt x="126200" y="248268"/>
                    </a:cubicBezTo>
                    <a:cubicBezTo>
                      <a:pt x="112563" y="261151"/>
                      <a:pt x="86994" y="262610"/>
                      <a:pt x="69461" y="258721"/>
                    </a:cubicBezTo>
                    <a:cubicBezTo>
                      <a:pt x="45110" y="253616"/>
                      <a:pt x="31473" y="235871"/>
                      <a:pt x="15157" y="218612"/>
                    </a:cubicBezTo>
                    <a:close/>
                    <a:moveTo>
                      <a:pt x="300922" y="127898"/>
                    </a:moveTo>
                    <a:cubicBezTo>
                      <a:pt x="287057" y="128201"/>
                      <a:pt x="273283" y="131103"/>
                      <a:pt x="259890" y="137666"/>
                    </a:cubicBezTo>
                    <a:cubicBezTo>
                      <a:pt x="230181" y="152251"/>
                      <a:pt x="200229" y="167808"/>
                      <a:pt x="169546" y="180449"/>
                    </a:cubicBezTo>
                    <a:cubicBezTo>
                      <a:pt x="143490" y="191144"/>
                      <a:pt x="124008" y="195276"/>
                      <a:pt x="119138" y="208160"/>
                    </a:cubicBezTo>
                    <a:cubicBezTo>
                      <a:pt x="173198" y="199409"/>
                      <a:pt x="235782" y="209618"/>
                      <a:pt x="288868" y="212292"/>
                    </a:cubicBezTo>
                    <a:cubicBezTo>
                      <a:pt x="351451" y="215209"/>
                      <a:pt x="417932" y="207431"/>
                      <a:pt x="479541" y="214966"/>
                    </a:cubicBezTo>
                    <a:cubicBezTo>
                      <a:pt x="481732" y="190415"/>
                      <a:pt x="443501" y="177532"/>
                      <a:pt x="420367" y="166593"/>
                    </a:cubicBezTo>
                    <a:cubicBezTo>
                      <a:pt x="384935" y="149456"/>
                      <a:pt x="342518" y="126986"/>
                      <a:pt x="300922" y="127898"/>
                    </a:cubicBezTo>
                    <a:close/>
                    <a:moveTo>
                      <a:pt x="304940" y="19043"/>
                    </a:moveTo>
                    <a:cubicBezTo>
                      <a:pt x="305184" y="21231"/>
                      <a:pt x="305427" y="23419"/>
                      <a:pt x="305671" y="25606"/>
                    </a:cubicBezTo>
                    <a:cubicBezTo>
                      <a:pt x="310541" y="27308"/>
                      <a:pt x="315411" y="28280"/>
                      <a:pt x="320282" y="28766"/>
                    </a:cubicBezTo>
                    <a:cubicBezTo>
                      <a:pt x="317359" y="26822"/>
                      <a:pt x="314194" y="24877"/>
                      <a:pt x="311271" y="22932"/>
                    </a:cubicBezTo>
                    <a:cubicBezTo>
                      <a:pt x="309567" y="21717"/>
                      <a:pt x="307132" y="20502"/>
                      <a:pt x="304940" y="19043"/>
                    </a:cubicBezTo>
                    <a:close/>
                    <a:moveTo>
                      <a:pt x="296417" y="113"/>
                    </a:moveTo>
                    <a:cubicBezTo>
                      <a:pt x="299339" y="-403"/>
                      <a:pt x="302383" y="812"/>
                      <a:pt x="302992" y="4458"/>
                    </a:cubicBezTo>
                    <a:cubicBezTo>
                      <a:pt x="302992" y="4701"/>
                      <a:pt x="302992" y="4701"/>
                      <a:pt x="302992" y="4701"/>
                    </a:cubicBezTo>
                    <a:cubicBezTo>
                      <a:pt x="310054" y="5431"/>
                      <a:pt x="318090" y="10535"/>
                      <a:pt x="323691" y="12723"/>
                    </a:cubicBezTo>
                    <a:cubicBezTo>
                      <a:pt x="335136" y="17585"/>
                      <a:pt x="346338" y="23176"/>
                      <a:pt x="355835" y="31197"/>
                    </a:cubicBezTo>
                    <a:cubicBezTo>
                      <a:pt x="361192" y="35816"/>
                      <a:pt x="358757" y="46511"/>
                      <a:pt x="351451" y="47727"/>
                    </a:cubicBezTo>
                    <a:cubicBezTo>
                      <a:pt x="338302" y="49914"/>
                      <a:pt x="321499" y="51130"/>
                      <a:pt x="306888" y="47970"/>
                    </a:cubicBezTo>
                    <a:cubicBezTo>
                      <a:pt x="307375" y="67173"/>
                      <a:pt x="306158" y="86863"/>
                      <a:pt x="302018" y="104851"/>
                    </a:cubicBezTo>
                    <a:cubicBezTo>
                      <a:pt x="331727" y="105337"/>
                      <a:pt x="365819" y="122109"/>
                      <a:pt x="388222" y="131832"/>
                    </a:cubicBezTo>
                    <a:cubicBezTo>
                      <a:pt x="429620" y="149577"/>
                      <a:pt x="547238" y="184095"/>
                      <a:pt x="491960" y="235385"/>
                    </a:cubicBezTo>
                    <a:cubicBezTo>
                      <a:pt x="524348" y="245108"/>
                      <a:pt x="554300" y="233926"/>
                      <a:pt x="583035" y="217640"/>
                    </a:cubicBezTo>
                    <a:cubicBezTo>
                      <a:pt x="588879" y="214480"/>
                      <a:pt x="595454" y="218855"/>
                      <a:pt x="596185" y="224203"/>
                    </a:cubicBezTo>
                    <a:cubicBezTo>
                      <a:pt x="597402" y="225662"/>
                      <a:pt x="598376" y="227363"/>
                      <a:pt x="598376" y="229551"/>
                    </a:cubicBezTo>
                    <a:cubicBezTo>
                      <a:pt x="600811" y="287404"/>
                      <a:pt x="600081" y="345987"/>
                      <a:pt x="599107" y="403840"/>
                    </a:cubicBezTo>
                    <a:cubicBezTo>
                      <a:pt x="598620" y="440302"/>
                      <a:pt x="607386" y="482841"/>
                      <a:pt x="591558" y="516629"/>
                    </a:cubicBezTo>
                    <a:cubicBezTo>
                      <a:pt x="590584" y="518817"/>
                      <a:pt x="587905" y="519789"/>
                      <a:pt x="585470" y="519546"/>
                    </a:cubicBezTo>
                    <a:cubicBezTo>
                      <a:pt x="583765" y="521734"/>
                      <a:pt x="581087" y="522949"/>
                      <a:pt x="577677" y="522220"/>
                    </a:cubicBezTo>
                    <a:cubicBezTo>
                      <a:pt x="532871" y="510795"/>
                      <a:pt x="499996" y="485515"/>
                      <a:pt x="449101" y="489890"/>
                    </a:cubicBezTo>
                    <a:cubicBezTo>
                      <a:pt x="407460" y="493293"/>
                      <a:pt x="365819" y="499856"/>
                      <a:pt x="323934" y="501558"/>
                    </a:cubicBezTo>
                    <a:cubicBezTo>
                      <a:pt x="248445" y="504718"/>
                      <a:pt x="163458" y="506177"/>
                      <a:pt x="89429" y="487459"/>
                    </a:cubicBezTo>
                    <a:cubicBezTo>
                      <a:pt x="88455" y="489647"/>
                      <a:pt x="86751" y="491592"/>
                      <a:pt x="84072" y="492564"/>
                    </a:cubicBezTo>
                    <a:cubicBezTo>
                      <a:pt x="58990" y="501072"/>
                      <a:pt x="39265" y="515171"/>
                      <a:pt x="12966" y="518817"/>
                    </a:cubicBezTo>
                    <a:cubicBezTo>
                      <a:pt x="8582" y="519303"/>
                      <a:pt x="5173" y="517115"/>
                      <a:pt x="4686" y="512497"/>
                    </a:cubicBezTo>
                    <a:cubicBezTo>
                      <a:pt x="-915" y="445406"/>
                      <a:pt x="12235" y="377830"/>
                      <a:pt x="7121" y="310497"/>
                    </a:cubicBezTo>
                    <a:cubicBezTo>
                      <a:pt x="5173" y="283758"/>
                      <a:pt x="-7733" y="235628"/>
                      <a:pt x="6878" y="210834"/>
                    </a:cubicBezTo>
                    <a:cubicBezTo>
                      <a:pt x="9556" y="206458"/>
                      <a:pt x="15157" y="208403"/>
                      <a:pt x="15888" y="212535"/>
                    </a:cubicBezTo>
                    <a:cubicBezTo>
                      <a:pt x="32203" y="223960"/>
                      <a:pt x="46571" y="243406"/>
                      <a:pt x="66782" y="247296"/>
                    </a:cubicBezTo>
                    <a:cubicBezTo>
                      <a:pt x="84559" y="250699"/>
                      <a:pt x="99170" y="246323"/>
                      <a:pt x="115485" y="242434"/>
                    </a:cubicBezTo>
                    <a:cubicBezTo>
                      <a:pt x="103797" y="232711"/>
                      <a:pt x="94300" y="224446"/>
                      <a:pt x="85046" y="211806"/>
                    </a:cubicBezTo>
                    <a:cubicBezTo>
                      <a:pt x="82367" y="208160"/>
                      <a:pt x="84315" y="202326"/>
                      <a:pt x="88212" y="200138"/>
                    </a:cubicBezTo>
                    <a:cubicBezTo>
                      <a:pt x="148116" y="166836"/>
                      <a:pt x="213622" y="144473"/>
                      <a:pt x="274014" y="111171"/>
                    </a:cubicBezTo>
                    <a:cubicBezTo>
                      <a:pt x="279858" y="108011"/>
                      <a:pt x="285946" y="106309"/>
                      <a:pt x="292521" y="105580"/>
                    </a:cubicBezTo>
                    <a:cubicBezTo>
                      <a:pt x="292521" y="83946"/>
                      <a:pt x="290816" y="62068"/>
                      <a:pt x="290329" y="40434"/>
                    </a:cubicBezTo>
                    <a:cubicBezTo>
                      <a:pt x="287894" y="37031"/>
                      <a:pt x="288138" y="32656"/>
                      <a:pt x="290086" y="29009"/>
                    </a:cubicBezTo>
                    <a:cubicBezTo>
                      <a:pt x="289842" y="21474"/>
                      <a:pt x="290086" y="13695"/>
                      <a:pt x="290573" y="6160"/>
                    </a:cubicBezTo>
                    <a:cubicBezTo>
                      <a:pt x="290695" y="2878"/>
                      <a:pt x="293495" y="630"/>
                      <a:pt x="296417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4" name="iṣľîďê">
              <a:extLst>
                <a:ext uri="{FF2B5EF4-FFF2-40B4-BE49-F238E27FC236}">
                  <a16:creationId xmlns:a16="http://schemas.microsoft.com/office/drawing/2014/main" xmlns="" id="{969F82C7-ED04-489F-A63A-5DC9ECA0FDFA}"/>
                </a:ext>
              </a:extLst>
            </p:cNvPr>
            <p:cNvGrpSpPr/>
            <p:nvPr/>
          </p:nvGrpSpPr>
          <p:grpSpPr>
            <a:xfrm>
              <a:off x="9119193" y="3071026"/>
              <a:ext cx="2108063" cy="970279"/>
              <a:chOff x="1486986" y="1378373"/>
              <a:chExt cx="2108063" cy="970279"/>
            </a:xfrm>
          </p:grpSpPr>
          <p:sp>
            <p:nvSpPr>
              <p:cNvPr id="19" name="ïṥlïḋé">
                <a:extLst>
                  <a:ext uri="{FF2B5EF4-FFF2-40B4-BE49-F238E27FC236}">
                    <a16:creationId xmlns:a16="http://schemas.microsoft.com/office/drawing/2014/main" xmlns="" id="{7A8DAC34-3B14-4EF9-953D-998845ED9731}"/>
                  </a:ext>
                </a:extLst>
              </p:cNvPr>
              <p:cNvSpPr/>
              <p:nvPr/>
            </p:nvSpPr>
            <p:spPr bwMode="auto">
              <a:xfrm>
                <a:off x="1486986" y="17912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iṧļiḑe">
                <a:extLst>
                  <a:ext uri="{FF2B5EF4-FFF2-40B4-BE49-F238E27FC236}">
                    <a16:creationId xmlns:a16="http://schemas.microsoft.com/office/drawing/2014/main" xmlns="" id="{0FB3A989-A14C-4705-9D1F-2213D47833A0}"/>
                  </a:ext>
                </a:extLst>
              </p:cNvPr>
              <p:cNvSpPr txBox="1"/>
              <p:nvPr/>
            </p:nvSpPr>
            <p:spPr bwMode="auto">
              <a:xfrm>
                <a:off x="1486986" y="137837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3C0819C2-B681-4B39-A809-21D856556592}"/>
                </a:ext>
              </a:extLst>
            </p:cNvPr>
            <p:cNvCxnSpPr/>
            <p:nvPr/>
          </p:nvCxnSpPr>
          <p:spPr>
            <a:xfrm>
              <a:off x="2999656" y="4221088"/>
              <a:ext cx="0" cy="97027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F8C97B39-3989-4577-A7C3-9BC821A8AA8E}"/>
                </a:ext>
              </a:extLst>
            </p:cNvPr>
            <p:cNvCxnSpPr/>
            <p:nvPr/>
          </p:nvCxnSpPr>
          <p:spPr>
            <a:xfrm>
              <a:off x="8946066" y="3624188"/>
              <a:ext cx="0" cy="97027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sḷïdé">
              <a:extLst>
                <a:ext uri="{FF2B5EF4-FFF2-40B4-BE49-F238E27FC236}">
                  <a16:creationId xmlns:a16="http://schemas.microsoft.com/office/drawing/2014/main" xmlns="" id="{1AA0EF15-934D-4992-878A-F386429B5F81}"/>
                </a:ext>
              </a:extLst>
            </p:cNvPr>
            <p:cNvSpPr/>
            <p:nvPr/>
          </p:nvSpPr>
          <p:spPr>
            <a:xfrm>
              <a:off x="2405593" y="5445224"/>
              <a:ext cx="1188126" cy="51107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 sz="2000" b="1" dirty="0"/>
                <a:t>Text</a:t>
              </a:r>
              <a:endParaRPr lang="zh-CN" altLang="en-US" sz="2000" b="1" dirty="0"/>
            </a:p>
          </p:txBody>
        </p:sp>
        <p:sp>
          <p:nvSpPr>
            <p:cNvPr id="18" name="ïS1íḑe">
              <a:extLst>
                <a:ext uri="{FF2B5EF4-FFF2-40B4-BE49-F238E27FC236}">
                  <a16:creationId xmlns:a16="http://schemas.microsoft.com/office/drawing/2014/main" xmlns="" id="{3A978291-C145-4B31-8BA2-0BB207AB9100}"/>
                </a:ext>
              </a:extLst>
            </p:cNvPr>
            <p:cNvSpPr/>
            <p:nvPr/>
          </p:nvSpPr>
          <p:spPr>
            <a:xfrm>
              <a:off x="8352003" y="4706227"/>
              <a:ext cx="1188126" cy="5110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 sz="2000" b="1" dirty="0"/>
                <a:t>Text</a:t>
              </a:r>
              <a:endParaRPr lang="zh-CN" altLang="en-US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7919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30321" y="3812146"/>
            <a:ext cx="528869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64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B4AE14-EF5C-448F-B04E-BE48C05B9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F6CAA4-523A-485D-8AF8-9784F46ED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1CF8670-EE7A-48E5-8DEA-B725EE40A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43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6452F3D-842F-4DBC-BC03-02F45D4EEE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74889" y="1808820"/>
            <a:ext cx="9842227" cy="3442820"/>
            <a:chOff x="1174889" y="1808820"/>
            <a:chExt cx="9842227" cy="3442820"/>
          </a:xfrm>
        </p:grpSpPr>
        <p:sp>
          <p:nvSpPr>
            <p:cNvPr id="6" name="îṥ1íḓé">
              <a:extLst>
                <a:ext uri="{FF2B5EF4-FFF2-40B4-BE49-F238E27FC236}">
                  <a16:creationId xmlns:a16="http://schemas.microsoft.com/office/drawing/2014/main" xmlns="" id="{9DD80A45-1167-491C-BB68-3A084C9C309B}"/>
                </a:ext>
              </a:extLst>
            </p:cNvPr>
            <p:cNvSpPr/>
            <p:nvPr/>
          </p:nvSpPr>
          <p:spPr bwMode="auto">
            <a:xfrm>
              <a:off x="6378750" y="1822712"/>
              <a:ext cx="1569820" cy="1694851"/>
            </a:xfrm>
            <a:custGeom>
              <a:avLst/>
              <a:gdLst>
                <a:gd name="T0" fmla="*/ 1524722 w 21311"/>
                <a:gd name="T1" fmla="*/ 1646238 h 21600"/>
                <a:gd name="T2" fmla="*/ 1524722 w 21311"/>
                <a:gd name="T3" fmla="*/ 1646238 h 21600"/>
                <a:gd name="T4" fmla="*/ 1524722 w 21311"/>
                <a:gd name="T5" fmla="*/ 1646238 h 21600"/>
                <a:gd name="T6" fmla="*/ 1524722 w 21311"/>
                <a:gd name="T7" fmla="*/ 16462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11" h="21600">
                  <a:moveTo>
                    <a:pt x="76" y="4135"/>
                  </a:moveTo>
                  <a:cubicBezTo>
                    <a:pt x="0" y="12391"/>
                    <a:pt x="0" y="12391"/>
                    <a:pt x="0" y="12391"/>
                  </a:cubicBezTo>
                  <a:cubicBezTo>
                    <a:pt x="28" y="12439"/>
                    <a:pt x="57" y="12488"/>
                    <a:pt x="35" y="12563"/>
                  </a:cubicBezTo>
                  <a:cubicBezTo>
                    <a:pt x="64" y="12612"/>
                    <a:pt x="450" y="14955"/>
                    <a:pt x="2163" y="17360"/>
                  </a:cubicBezTo>
                  <a:cubicBezTo>
                    <a:pt x="3426" y="19239"/>
                    <a:pt x="5139" y="20625"/>
                    <a:pt x="7150" y="21599"/>
                  </a:cubicBezTo>
                  <a:cubicBezTo>
                    <a:pt x="7253" y="21545"/>
                    <a:pt x="7304" y="21518"/>
                    <a:pt x="7356" y="21490"/>
                  </a:cubicBezTo>
                  <a:cubicBezTo>
                    <a:pt x="9096" y="21334"/>
                    <a:pt x="10259" y="20782"/>
                    <a:pt x="10978" y="19829"/>
                  </a:cubicBezTo>
                  <a:cubicBezTo>
                    <a:pt x="11993" y="18464"/>
                    <a:pt x="11552" y="16596"/>
                    <a:pt x="11523" y="16547"/>
                  </a:cubicBezTo>
                  <a:cubicBezTo>
                    <a:pt x="11523" y="16547"/>
                    <a:pt x="11523" y="16547"/>
                    <a:pt x="11494" y="16499"/>
                  </a:cubicBezTo>
                  <a:cubicBezTo>
                    <a:pt x="11494" y="16499"/>
                    <a:pt x="11442" y="16526"/>
                    <a:pt x="11413" y="16478"/>
                  </a:cubicBezTo>
                  <a:cubicBezTo>
                    <a:pt x="10614" y="16391"/>
                    <a:pt x="10015" y="16071"/>
                    <a:pt x="10015" y="16071"/>
                  </a:cubicBezTo>
                  <a:cubicBezTo>
                    <a:pt x="9796" y="15932"/>
                    <a:pt x="9703" y="15663"/>
                    <a:pt x="9851" y="15458"/>
                  </a:cubicBezTo>
                  <a:cubicBezTo>
                    <a:pt x="9999" y="15252"/>
                    <a:pt x="10234" y="15191"/>
                    <a:pt x="10505" y="15303"/>
                  </a:cubicBezTo>
                  <a:cubicBezTo>
                    <a:pt x="10534" y="15351"/>
                    <a:pt x="12251" y="16289"/>
                    <a:pt x="13479" y="14939"/>
                  </a:cubicBezTo>
                  <a:cubicBezTo>
                    <a:pt x="13627" y="14733"/>
                    <a:pt x="13891" y="14721"/>
                    <a:pt x="14110" y="14860"/>
                  </a:cubicBezTo>
                  <a:cubicBezTo>
                    <a:pt x="14278" y="15026"/>
                    <a:pt x="14320" y="15322"/>
                    <a:pt x="14142" y="15480"/>
                  </a:cubicBezTo>
                  <a:cubicBezTo>
                    <a:pt x="13794" y="15919"/>
                    <a:pt x="13359" y="16213"/>
                    <a:pt x="12889" y="16334"/>
                  </a:cubicBezTo>
                  <a:cubicBezTo>
                    <a:pt x="12966" y="16803"/>
                    <a:pt x="13227" y="18257"/>
                    <a:pt x="12614" y="19727"/>
                  </a:cubicBezTo>
                  <a:cubicBezTo>
                    <a:pt x="15237" y="20250"/>
                    <a:pt x="18120" y="19170"/>
                    <a:pt x="19371" y="17745"/>
                  </a:cubicBezTo>
                  <a:cubicBezTo>
                    <a:pt x="21176" y="15771"/>
                    <a:pt x="21273" y="13554"/>
                    <a:pt x="21273" y="13554"/>
                  </a:cubicBezTo>
                  <a:cubicBezTo>
                    <a:pt x="21295" y="13479"/>
                    <a:pt x="21295" y="13479"/>
                    <a:pt x="21295" y="13479"/>
                  </a:cubicBezTo>
                  <a:cubicBezTo>
                    <a:pt x="21600" y="8096"/>
                    <a:pt x="17305" y="7502"/>
                    <a:pt x="17173" y="7508"/>
                  </a:cubicBezTo>
                  <a:cubicBezTo>
                    <a:pt x="16719" y="7430"/>
                    <a:pt x="16719" y="7430"/>
                    <a:pt x="16719" y="7430"/>
                  </a:cubicBezTo>
                  <a:cubicBezTo>
                    <a:pt x="16596" y="7113"/>
                    <a:pt x="16596" y="7113"/>
                    <a:pt x="16596" y="7113"/>
                  </a:cubicBezTo>
                  <a:cubicBezTo>
                    <a:pt x="15350" y="4015"/>
                    <a:pt x="12038" y="3474"/>
                    <a:pt x="10286" y="3383"/>
                  </a:cubicBezTo>
                  <a:cubicBezTo>
                    <a:pt x="10421" y="3948"/>
                    <a:pt x="10408" y="4719"/>
                    <a:pt x="10240" y="5572"/>
                  </a:cubicBezTo>
                  <a:cubicBezTo>
                    <a:pt x="10005" y="6652"/>
                    <a:pt x="9470" y="7572"/>
                    <a:pt x="8686" y="8304"/>
                  </a:cubicBezTo>
                  <a:cubicBezTo>
                    <a:pt x="7726" y="9195"/>
                    <a:pt x="6350" y="9731"/>
                    <a:pt x="4743" y="9882"/>
                  </a:cubicBezTo>
                  <a:cubicBezTo>
                    <a:pt x="4691" y="9909"/>
                    <a:pt x="4691" y="9909"/>
                    <a:pt x="4640" y="9936"/>
                  </a:cubicBezTo>
                  <a:cubicBezTo>
                    <a:pt x="4611" y="9888"/>
                    <a:pt x="4559" y="9915"/>
                    <a:pt x="4478" y="9894"/>
                  </a:cubicBezTo>
                  <a:cubicBezTo>
                    <a:pt x="4275" y="10575"/>
                    <a:pt x="3927" y="11013"/>
                    <a:pt x="3876" y="11041"/>
                  </a:cubicBezTo>
                  <a:cubicBezTo>
                    <a:pt x="3802" y="11144"/>
                    <a:pt x="3698" y="11198"/>
                    <a:pt x="3486" y="11183"/>
                  </a:cubicBezTo>
                  <a:cubicBezTo>
                    <a:pt x="3434" y="11211"/>
                    <a:pt x="3325" y="11141"/>
                    <a:pt x="3244" y="11120"/>
                  </a:cubicBezTo>
                  <a:cubicBezTo>
                    <a:pt x="3077" y="10954"/>
                    <a:pt x="2983" y="10685"/>
                    <a:pt x="3161" y="10527"/>
                  </a:cubicBezTo>
                  <a:cubicBezTo>
                    <a:pt x="3235" y="10425"/>
                    <a:pt x="4279" y="9108"/>
                    <a:pt x="3335" y="7760"/>
                  </a:cubicBezTo>
                  <a:cubicBezTo>
                    <a:pt x="3219" y="7567"/>
                    <a:pt x="3258" y="7292"/>
                    <a:pt x="3516" y="7155"/>
                  </a:cubicBezTo>
                  <a:cubicBezTo>
                    <a:pt x="3722" y="7046"/>
                    <a:pt x="4015" y="7082"/>
                    <a:pt x="4131" y="7276"/>
                  </a:cubicBezTo>
                  <a:cubicBezTo>
                    <a:pt x="4473" y="7732"/>
                    <a:pt x="4601" y="8173"/>
                    <a:pt x="4649" y="8593"/>
                  </a:cubicBezTo>
                  <a:cubicBezTo>
                    <a:pt x="7784" y="8272"/>
                    <a:pt x="8642" y="6417"/>
                    <a:pt x="8929" y="5310"/>
                  </a:cubicBezTo>
                  <a:cubicBezTo>
                    <a:pt x="9158" y="4107"/>
                    <a:pt x="8836" y="3003"/>
                    <a:pt x="8807" y="2955"/>
                  </a:cubicBezTo>
                  <a:cubicBezTo>
                    <a:pt x="8211" y="1168"/>
                    <a:pt x="6511" y="30"/>
                    <a:pt x="4523" y="0"/>
                  </a:cubicBezTo>
                  <a:cubicBezTo>
                    <a:pt x="3943" y="52"/>
                    <a:pt x="3363" y="104"/>
                    <a:pt x="2789" y="280"/>
                  </a:cubicBezTo>
                  <a:cubicBezTo>
                    <a:pt x="1694" y="605"/>
                    <a:pt x="911" y="1337"/>
                    <a:pt x="411" y="2430"/>
                  </a:cubicBezTo>
                  <a:cubicBezTo>
                    <a:pt x="60" y="3316"/>
                    <a:pt x="76" y="4135"/>
                    <a:pt x="76" y="413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ṡļíďè">
              <a:extLst>
                <a:ext uri="{FF2B5EF4-FFF2-40B4-BE49-F238E27FC236}">
                  <a16:creationId xmlns:a16="http://schemas.microsoft.com/office/drawing/2014/main" xmlns="" id="{4576805E-827E-48FC-8527-343406A274E0}"/>
                </a:ext>
              </a:extLst>
            </p:cNvPr>
            <p:cNvSpPr/>
            <p:nvPr/>
          </p:nvSpPr>
          <p:spPr bwMode="auto">
            <a:xfrm>
              <a:off x="6359954" y="2985573"/>
              <a:ext cx="1844396" cy="2266067"/>
            </a:xfrm>
            <a:custGeom>
              <a:avLst/>
              <a:gdLst>
                <a:gd name="T0" fmla="*/ 1791410 w 21389"/>
                <a:gd name="T1" fmla="*/ 2201069 h 21600"/>
                <a:gd name="T2" fmla="*/ 1791410 w 21389"/>
                <a:gd name="T3" fmla="*/ 2201069 h 21600"/>
                <a:gd name="T4" fmla="*/ 1791410 w 21389"/>
                <a:gd name="T5" fmla="*/ 2201069 h 21600"/>
                <a:gd name="T6" fmla="*/ 1791410 w 21389"/>
                <a:gd name="T7" fmla="*/ 22010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89" h="21600">
                  <a:moveTo>
                    <a:pt x="18740" y="11373"/>
                  </a:moveTo>
                  <a:cubicBezTo>
                    <a:pt x="18118" y="11565"/>
                    <a:pt x="17316" y="11747"/>
                    <a:pt x="16433" y="11727"/>
                  </a:cubicBezTo>
                  <a:cubicBezTo>
                    <a:pt x="15282" y="11736"/>
                    <a:pt x="13976" y="11436"/>
                    <a:pt x="12573" y="10657"/>
                  </a:cubicBezTo>
                  <a:cubicBezTo>
                    <a:pt x="12271" y="10892"/>
                    <a:pt x="11749" y="11229"/>
                    <a:pt x="11065" y="11499"/>
                  </a:cubicBezTo>
                  <a:cubicBezTo>
                    <a:pt x="10512" y="11707"/>
                    <a:pt x="9735" y="11924"/>
                    <a:pt x="8808" y="11924"/>
                  </a:cubicBezTo>
                  <a:cubicBezTo>
                    <a:pt x="7995" y="11920"/>
                    <a:pt x="7013" y="11756"/>
                    <a:pt x="5990" y="11277"/>
                  </a:cubicBezTo>
                  <a:cubicBezTo>
                    <a:pt x="5666" y="11142"/>
                    <a:pt x="5581" y="10848"/>
                    <a:pt x="5726" y="10638"/>
                  </a:cubicBezTo>
                  <a:cubicBezTo>
                    <a:pt x="5891" y="10371"/>
                    <a:pt x="6248" y="10301"/>
                    <a:pt x="6504" y="10420"/>
                  </a:cubicBezTo>
                  <a:cubicBezTo>
                    <a:pt x="9567" y="11764"/>
                    <a:pt x="11507" y="10199"/>
                    <a:pt x="11979" y="9790"/>
                  </a:cubicBezTo>
                  <a:cubicBezTo>
                    <a:pt x="11954" y="9754"/>
                    <a:pt x="11998" y="9733"/>
                    <a:pt x="12042" y="9713"/>
                  </a:cubicBezTo>
                  <a:cubicBezTo>
                    <a:pt x="12125" y="9580"/>
                    <a:pt x="12257" y="9518"/>
                    <a:pt x="12438" y="9530"/>
                  </a:cubicBezTo>
                  <a:cubicBezTo>
                    <a:pt x="12595" y="9505"/>
                    <a:pt x="12732" y="9536"/>
                    <a:pt x="12850" y="9624"/>
                  </a:cubicBezTo>
                  <a:cubicBezTo>
                    <a:pt x="12919" y="9640"/>
                    <a:pt x="12919" y="9640"/>
                    <a:pt x="12944" y="9676"/>
                  </a:cubicBezTo>
                  <a:cubicBezTo>
                    <a:pt x="14751" y="10792"/>
                    <a:pt x="16551" y="11053"/>
                    <a:pt x="18302" y="10481"/>
                  </a:cubicBezTo>
                  <a:cubicBezTo>
                    <a:pt x="19651" y="9999"/>
                    <a:pt x="20465" y="9241"/>
                    <a:pt x="20508" y="9221"/>
                  </a:cubicBezTo>
                  <a:cubicBezTo>
                    <a:pt x="20484" y="9185"/>
                    <a:pt x="20528" y="9164"/>
                    <a:pt x="20572" y="9144"/>
                  </a:cubicBezTo>
                  <a:cubicBezTo>
                    <a:pt x="21368" y="8109"/>
                    <a:pt x="21577" y="7060"/>
                    <a:pt x="21221" y="6034"/>
                  </a:cubicBezTo>
                  <a:cubicBezTo>
                    <a:pt x="20872" y="5101"/>
                    <a:pt x="20250" y="4532"/>
                    <a:pt x="20250" y="4532"/>
                  </a:cubicBezTo>
                  <a:cubicBezTo>
                    <a:pt x="19964" y="4284"/>
                    <a:pt x="19964" y="4284"/>
                    <a:pt x="19964" y="4284"/>
                  </a:cubicBezTo>
                  <a:cubicBezTo>
                    <a:pt x="20148" y="3960"/>
                    <a:pt x="20148" y="3960"/>
                    <a:pt x="20148" y="3960"/>
                  </a:cubicBezTo>
                  <a:cubicBezTo>
                    <a:pt x="21208" y="2041"/>
                    <a:pt x="20179" y="709"/>
                    <a:pt x="19346" y="0"/>
                  </a:cubicBezTo>
                  <a:cubicBezTo>
                    <a:pt x="19165" y="750"/>
                    <a:pt x="18687" y="1828"/>
                    <a:pt x="17640" y="2836"/>
                  </a:cubicBezTo>
                  <a:cubicBezTo>
                    <a:pt x="16827" y="3594"/>
                    <a:pt x="15665" y="4179"/>
                    <a:pt x="14260" y="4496"/>
                  </a:cubicBezTo>
                  <a:cubicBezTo>
                    <a:pt x="13570" y="4673"/>
                    <a:pt x="12806" y="4741"/>
                    <a:pt x="12105" y="4732"/>
                  </a:cubicBezTo>
                  <a:cubicBezTo>
                    <a:pt x="11473" y="4739"/>
                    <a:pt x="10904" y="4670"/>
                    <a:pt x="10354" y="4543"/>
                  </a:cubicBezTo>
                  <a:cubicBezTo>
                    <a:pt x="9819" y="5029"/>
                    <a:pt x="9165" y="5427"/>
                    <a:pt x="8343" y="5665"/>
                  </a:cubicBezTo>
                  <a:cubicBezTo>
                    <a:pt x="9005" y="5787"/>
                    <a:pt x="9712" y="5888"/>
                    <a:pt x="10462" y="5969"/>
                  </a:cubicBezTo>
                  <a:cubicBezTo>
                    <a:pt x="10756" y="5976"/>
                    <a:pt x="10999" y="6245"/>
                    <a:pt x="10990" y="6486"/>
                  </a:cubicBezTo>
                  <a:cubicBezTo>
                    <a:pt x="10938" y="6749"/>
                    <a:pt x="10655" y="6927"/>
                    <a:pt x="10361" y="6921"/>
                  </a:cubicBezTo>
                  <a:cubicBezTo>
                    <a:pt x="10361" y="6921"/>
                    <a:pt x="10361" y="6921"/>
                    <a:pt x="10317" y="6941"/>
                  </a:cubicBezTo>
                  <a:cubicBezTo>
                    <a:pt x="8091" y="6734"/>
                    <a:pt x="6117" y="6220"/>
                    <a:pt x="4434" y="5285"/>
                  </a:cubicBezTo>
                  <a:cubicBezTo>
                    <a:pt x="3125" y="4558"/>
                    <a:pt x="1981" y="3564"/>
                    <a:pt x="1032" y="2432"/>
                  </a:cubicBezTo>
                  <a:cubicBezTo>
                    <a:pt x="710" y="1962"/>
                    <a:pt x="413" y="1529"/>
                    <a:pt x="184" y="1111"/>
                  </a:cubicBezTo>
                  <a:cubicBezTo>
                    <a:pt x="6" y="15476"/>
                    <a:pt x="6" y="15476"/>
                    <a:pt x="6" y="15476"/>
                  </a:cubicBezTo>
                  <a:cubicBezTo>
                    <a:pt x="-23" y="16870"/>
                    <a:pt x="10" y="18188"/>
                    <a:pt x="759" y="19365"/>
                  </a:cubicBezTo>
                  <a:cubicBezTo>
                    <a:pt x="1656" y="20759"/>
                    <a:pt x="3330" y="21174"/>
                    <a:pt x="3330" y="21174"/>
                  </a:cubicBezTo>
                  <a:cubicBezTo>
                    <a:pt x="3355" y="21210"/>
                    <a:pt x="3355" y="21210"/>
                    <a:pt x="3355" y="21210"/>
                  </a:cubicBezTo>
                  <a:cubicBezTo>
                    <a:pt x="4317" y="21431"/>
                    <a:pt x="5230" y="21580"/>
                    <a:pt x="6112" y="21600"/>
                  </a:cubicBezTo>
                  <a:cubicBezTo>
                    <a:pt x="7602" y="21576"/>
                    <a:pt x="8938" y="21243"/>
                    <a:pt x="10094" y="20565"/>
                  </a:cubicBezTo>
                  <a:cubicBezTo>
                    <a:pt x="10943" y="20029"/>
                    <a:pt x="11342" y="19511"/>
                    <a:pt x="11342" y="19511"/>
                  </a:cubicBezTo>
                  <a:cubicBezTo>
                    <a:pt x="11487" y="19301"/>
                    <a:pt x="11487" y="19301"/>
                    <a:pt x="11487" y="19301"/>
                  </a:cubicBezTo>
                  <a:cubicBezTo>
                    <a:pt x="11531" y="19281"/>
                    <a:pt x="11531" y="19281"/>
                    <a:pt x="11531" y="19281"/>
                  </a:cubicBezTo>
                  <a:cubicBezTo>
                    <a:pt x="11677" y="19071"/>
                    <a:pt x="11949" y="18707"/>
                    <a:pt x="12102" y="18255"/>
                  </a:cubicBezTo>
                  <a:cubicBezTo>
                    <a:pt x="12415" y="17443"/>
                    <a:pt x="12881" y="15418"/>
                    <a:pt x="11256" y="13553"/>
                  </a:cubicBezTo>
                  <a:cubicBezTo>
                    <a:pt x="11097" y="13912"/>
                    <a:pt x="10888" y="14199"/>
                    <a:pt x="10673" y="14393"/>
                  </a:cubicBezTo>
                  <a:cubicBezTo>
                    <a:pt x="10220" y="14746"/>
                    <a:pt x="9756" y="14914"/>
                    <a:pt x="9712" y="14934"/>
                  </a:cubicBezTo>
                  <a:cubicBezTo>
                    <a:pt x="9643" y="14918"/>
                    <a:pt x="9599" y="14938"/>
                    <a:pt x="9555" y="14959"/>
                  </a:cubicBezTo>
                  <a:cubicBezTo>
                    <a:pt x="9418" y="14927"/>
                    <a:pt x="9255" y="14860"/>
                    <a:pt x="9225" y="14731"/>
                  </a:cubicBezTo>
                  <a:cubicBezTo>
                    <a:pt x="9101" y="14550"/>
                    <a:pt x="9228" y="14396"/>
                    <a:pt x="9447" y="14295"/>
                  </a:cubicBezTo>
                  <a:cubicBezTo>
                    <a:pt x="9447" y="14295"/>
                    <a:pt x="9780" y="14188"/>
                    <a:pt x="10126" y="13933"/>
                  </a:cubicBezTo>
                  <a:cubicBezTo>
                    <a:pt x="10467" y="13585"/>
                    <a:pt x="10621" y="13132"/>
                    <a:pt x="10431" y="12602"/>
                  </a:cubicBezTo>
                  <a:cubicBezTo>
                    <a:pt x="10375" y="12437"/>
                    <a:pt x="10546" y="12263"/>
                    <a:pt x="10746" y="12217"/>
                  </a:cubicBezTo>
                  <a:cubicBezTo>
                    <a:pt x="10790" y="12197"/>
                    <a:pt x="10815" y="12233"/>
                    <a:pt x="10859" y="12213"/>
                  </a:cubicBezTo>
                  <a:cubicBezTo>
                    <a:pt x="11104" y="12147"/>
                    <a:pt x="11354" y="12174"/>
                    <a:pt x="11522" y="12334"/>
                  </a:cubicBezTo>
                  <a:cubicBezTo>
                    <a:pt x="14239" y="14695"/>
                    <a:pt x="13636" y="17450"/>
                    <a:pt x="13227" y="18543"/>
                  </a:cubicBezTo>
                  <a:cubicBezTo>
                    <a:pt x="13150" y="18769"/>
                    <a:pt x="13048" y="18959"/>
                    <a:pt x="12966" y="19093"/>
                  </a:cubicBezTo>
                  <a:cubicBezTo>
                    <a:pt x="15379" y="18642"/>
                    <a:pt x="16992" y="17276"/>
                    <a:pt x="17678" y="15150"/>
                  </a:cubicBezTo>
                  <a:cubicBezTo>
                    <a:pt x="17653" y="15113"/>
                    <a:pt x="17672" y="15057"/>
                    <a:pt x="17716" y="15037"/>
                  </a:cubicBezTo>
                  <a:cubicBezTo>
                    <a:pt x="17692" y="15000"/>
                    <a:pt x="17711" y="14944"/>
                    <a:pt x="17711" y="14944"/>
                  </a:cubicBezTo>
                  <a:cubicBezTo>
                    <a:pt x="17807" y="14661"/>
                    <a:pt x="17927" y="13653"/>
                    <a:pt x="17382" y="12858"/>
                  </a:cubicBezTo>
                  <a:cubicBezTo>
                    <a:pt x="17234" y="12641"/>
                    <a:pt x="17330" y="12359"/>
                    <a:pt x="17638" y="12216"/>
                  </a:cubicBezTo>
                  <a:cubicBezTo>
                    <a:pt x="17877" y="12058"/>
                    <a:pt x="18245" y="12173"/>
                    <a:pt x="18394" y="12390"/>
                  </a:cubicBezTo>
                  <a:cubicBezTo>
                    <a:pt x="18784" y="12876"/>
                    <a:pt x="18930" y="13427"/>
                    <a:pt x="18958" y="13890"/>
                  </a:cubicBezTo>
                  <a:cubicBezTo>
                    <a:pt x="19576" y="13271"/>
                    <a:pt x="19963" y="12568"/>
                    <a:pt x="20114" y="11689"/>
                  </a:cubicBezTo>
                  <a:cubicBezTo>
                    <a:pt x="20205" y="11314"/>
                    <a:pt x="20207" y="10979"/>
                    <a:pt x="20190" y="10701"/>
                  </a:cubicBezTo>
                  <a:cubicBezTo>
                    <a:pt x="19820" y="10921"/>
                    <a:pt x="19292" y="11165"/>
                    <a:pt x="18740" y="1137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$ļïḑe">
              <a:extLst>
                <a:ext uri="{FF2B5EF4-FFF2-40B4-BE49-F238E27FC236}">
                  <a16:creationId xmlns:a16="http://schemas.microsoft.com/office/drawing/2014/main" xmlns="" id="{7E1C732A-54C2-490C-B331-D58D48D8ECE9}"/>
                </a:ext>
              </a:extLst>
            </p:cNvPr>
            <p:cNvSpPr/>
            <p:nvPr/>
          </p:nvSpPr>
          <p:spPr bwMode="auto">
            <a:xfrm>
              <a:off x="4426485" y="1808820"/>
              <a:ext cx="1851751" cy="3428111"/>
            </a:xfrm>
            <a:custGeom>
              <a:avLst/>
              <a:gdLst>
                <a:gd name="T0" fmla="*/ 1798554 w 21573"/>
                <a:gd name="T1" fmla="*/ 3334876 h 21569"/>
                <a:gd name="T2" fmla="*/ 1798554 w 21573"/>
                <a:gd name="T3" fmla="*/ 3334876 h 21569"/>
                <a:gd name="T4" fmla="*/ 1798554 w 21573"/>
                <a:gd name="T5" fmla="*/ 3334876 h 21569"/>
                <a:gd name="T6" fmla="*/ 1798554 w 21573"/>
                <a:gd name="T7" fmla="*/ 3334876 h 215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73" h="21569">
                  <a:moveTo>
                    <a:pt x="21440" y="8247"/>
                  </a:moveTo>
                  <a:cubicBezTo>
                    <a:pt x="21300" y="8447"/>
                    <a:pt x="21090" y="8636"/>
                    <a:pt x="20881" y="8826"/>
                  </a:cubicBezTo>
                  <a:cubicBezTo>
                    <a:pt x="20398" y="9256"/>
                    <a:pt x="19733" y="9679"/>
                    <a:pt x="18886" y="10094"/>
                  </a:cubicBezTo>
                  <a:cubicBezTo>
                    <a:pt x="17823" y="10638"/>
                    <a:pt x="16390" y="11105"/>
                    <a:pt x="14580" y="11435"/>
                  </a:cubicBezTo>
                  <a:cubicBezTo>
                    <a:pt x="13553" y="11622"/>
                    <a:pt x="12406" y="11750"/>
                    <a:pt x="11116" y="11796"/>
                  </a:cubicBezTo>
                  <a:cubicBezTo>
                    <a:pt x="11116" y="11796"/>
                    <a:pt x="11116" y="11796"/>
                    <a:pt x="11116" y="11796"/>
                  </a:cubicBezTo>
                  <a:cubicBezTo>
                    <a:pt x="11116" y="11796"/>
                    <a:pt x="11116" y="11796"/>
                    <a:pt x="11116" y="11796"/>
                  </a:cubicBezTo>
                  <a:cubicBezTo>
                    <a:pt x="11116" y="11796"/>
                    <a:pt x="10436" y="11814"/>
                    <a:pt x="9504" y="11814"/>
                  </a:cubicBezTo>
                  <a:cubicBezTo>
                    <a:pt x="8869" y="11818"/>
                    <a:pt x="8139" y="11788"/>
                    <a:pt x="7340" y="11748"/>
                  </a:cubicBezTo>
                  <a:cubicBezTo>
                    <a:pt x="6567" y="11731"/>
                    <a:pt x="5743" y="11667"/>
                    <a:pt x="4938" y="11565"/>
                  </a:cubicBezTo>
                  <a:cubicBezTo>
                    <a:pt x="4411" y="11506"/>
                    <a:pt x="3883" y="11446"/>
                    <a:pt x="3443" y="11359"/>
                  </a:cubicBezTo>
                  <a:cubicBezTo>
                    <a:pt x="3142" y="11293"/>
                    <a:pt x="2986" y="11089"/>
                    <a:pt x="3063" y="10939"/>
                  </a:cubicBezTo>
                  <a:cubicBezTo>
                    <a:pt x="3185" y="10776"/>
                    <a:pt x="3563" y="10693"/>
                    <a:pt x="3864" y="10759"/>
                  </a:cubicBezTo>
                  <a:cubicBezTo>
                    <a:pt x="4235" y="10835"/>
                    <a:pt x="4719" y="10908"/>
                    <a:pt x="5178" y="10957"/>
                  </a:cubicBezTo>
                  <a:cubicBezTo>
                    <a:pt x="5636" y="11007"/>
                    <a:pt x="6164" y="11067"/>
                    <a:pt x="6687" y="11065"/>
                  </a:cubicBezTo>
                  <a:cubicBezTo>
                    <a:pt x="7693" y="11137"/>
                    <a:pt x="8718" y="11171"/>
                    <a:pt x="9492" y="11188"/>
                  </a:cubicBezTo>
                  <a:cubicBezTo>
                    <a:pt x="10354" y="11178"/>
                    <a:pt x="10965" y="11149"/>
                    <a:pt x="11034" y="11160"/>
                  </a:cubicBezTo>
                  <a:cubicBezTo>
                    <a:pt x="13048" y="11082"/>
                    <a:pt x="14681" y="10806"/>
                    <a:pt x="15962" y="10416"/>
                  </a:cubicBezTo>
                  <a:cubicBezTo>
                    <a:pt x="17269" y="10051"/>
                    <a:pt x="18249" y="9595"/>
                    <a:pt x="19021" y="9108"/>
                  </a:cubicBezTo>
                  <a:cubicBezTo>
                    <a:pt x="19515" y="8801"/>
                    <a:pt x="19915" y="8459"/>
                    <a:pt x="20271" y="8130"/>
                  </a:cubicBezTo>
                  <a:cubicBezTo>
                    <a:pt x="20685" y="7689"/>
                    <a:pt x="20966" y="7289"/>
                    <a:pt x="21164" y="6977"/>
                  </a:cubicBezTo>
                  <a:cubicBezTo>
                    <a:pt x="21395" y="6529"/>
                    <a:pt x="21461" y="6257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55" y="6196"/>
                    <a:pt x="21499" y="6182"/>
                    <a:pt x="21518" y="6145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67" y="2006"/>
                    <a:pt x="21580" y="1907"/>
                    <a:pt x="21519" y="1737"/>
                  </a:cubicBezTo>
                  <a:cubicBezTo>
                    <a:pt x="21527" y="1577"/>
                    <a:pt x="21441" y="1383"/>
                    <a:pt x="21286" y="1178"/>
                  </a:cubicBezTo>
                  <a:cubicBezTo>
                    <a:pt x="21205" y="1045"/>
                    <a:pt x="21056" y="902"/>
                    <a:pt x="20931" y="782"/>
                  </a:cubicBezTo>
                  <a:cubicBezTo>
                    <a:pt x="20688" y="604"/>
                    <a:pt x="20425" y="464"/>
                    <a:pt x="20049" y="326"/>
                  </a:cubicBezTo>
                  <a:cubicBezTo>
                    <a:pt x="19861" y="258"/>
                    <a:pt x="19603" y="178"/>
                    <a:pt x="19327" y="137"/>
                  </a:cubicBezTo>
                  <a:cubicBezTo>
                    <a:pt x="18818" y="39"/>
                    <a:pt x="18359" y="-10"/>
                    <a:pt x="17906" y="2"/>
                  </a:cubicBezTo>
                  <a:cubicBezTo>
                    <a:pt x="17246" y="-17"/>
                    <a:pt x="16641" y="72"/>
                    <a:pt x="16085" y="209"/>
                  </a:cubicBezTo>
                  <a:cubicBezTo>
                    <a:pt x="15530" y="347"/>
                    <a:pt x="15094" y="542"/>
                    <a:pt x="14733" y="810"/>
                  </a:cubicBezTo>
                  <a:cubicBezTo>
                    <a:pt x="14498" y="976"/>
                    <a:pt x="14289" y="1165"/>
                    <a:pt x="14129" y="1403"/>
                  </a:cubicBezTo>
                  <a:cubicBezTo>
                    <a:pt x="14129" y="1403"/>
                    <a:pt x="14129" y="1403"/>
                    <a:pt x="14129" y="1403"/>
                  </a:cubicBezTo>
                  <a:cubicBezTo>
                    <a:pt x="14129" y="1403"/>
                    <a:pt x="14129" y="1403"/>
                    <a:pt x="14110" y="1440"/>
                  </a:cubicBezTo>
                  <a:cubicBezTo>
                    <a:pt x="14090" y="1477"/>
                    <a:pt x="14071" y="1515"/>
                    <a:pt x="14032" y="1589"/>
                  </a:cubicBezTo>
                  <a:cubicBezTo>
                    <a:pt x="13975" y="1701"/>
                    <a:pt x="13923" y="1875"/>
                    <a:pt x="13920" y="2096"/>
                  </a:cubicBezTo>
                  <a:cubicBezTo>
                    <a:pt x="13957" y="2242"/>
                    <a:pt x="13949" y="2402"/>
                    <a:pt x="14010" y="2572"/>
                  </a:cubicBezTo>
                  <a:cubicBezTo>
                    <a:pt x="14096" y="2767"/>
                    <a:pt x="14182" y="2961"/>
                    <a:pt x="14382" y="3152"/>
                  </a:cubicBezTo>
                  <a:cubicBezTo>
                    <a:pt x="14581" y="3343"/>
                    <a:pt x="14849" y="3545"/>
                    <a:pt x="15181" y="3696"/>
                  </a:cubicBezTo>
                  <a:cubicBezTo>
                    <a:pt x="15464" y="3799"/>
                    <a:pt x="15702" y="3915"/>
                    <a:pt x="16072" y="3992"/>
                  </a:cubicBezTo>
                  <a:cubicBezTo>
                    <a:pt x="16467" y="4092"/>
                    <a:pt x="16976" y="4189"/>
                    <a:pt x="17617" y="4246"/>
                  </a:cubicBezTo>
                  <a:cubicBezTo>
                    <a:pt x="17612" y="4185"/>
                    <a:pt x="17650" y="4110"/>
                    <a:pt x="17714" y="4059"/>
                  </a:cubicBezTo>
                  <a:cubicBezTo>
                    <a:pt x="17747" y="3923"/>
                    <a:pt x="17893" y="3784"/>
                    <a:pt x="18064" y="3669"/>
                  </a:cubicBezTo>
                  <a:cubicBezTo>
                    <a:pt x="18191" y="3568"/>
                    <a:pt x="18461" y="3548"/>
                    <a:pt x="18605" y="3630"/>
                  </a:cubicBezTo>
                  <a:cubicBezTo>
                    <a:pt x="18793" y="3699"/>
                    <a:pt x="18805" y="3822"/>
                    <a:pt x="18678" y="3923"/>
                  </a:cubicBezTo>
                  <a:cubicBezTo>
                    <a:pt x="18595" y="4011"/>
                    <a:pt x="18512" y="4100"/>
                    <a:pt x="18430" y="4188"/>
                  </a:cubicBezTo>
                  <a:cubicBezTo>
                    <a:pt x="18391" y="4262"/>
                    <a:pt x="18378" y="4361"/>
                    <a:pt x="18339" y="4436"/>
                  </a:cubicBezTo>
                  <a:cubicBezTo>
                    <a:pt x="18370" y="4521"/>
                    <a:pt x="18381" y="4643"/>
                    <a:pt x="18412" y="4728"/>
                  </a:cubicBezTo>
                  <a:cubicBezTo>
                    <a:pt x="18486" y="4800"/>
                    <a:pt x="18517" y="4885"/>
                    <a:pt x="18592" y="4957"/>
                  </a:cubicBezTo>
                  <a:cubicBezTo>
                    <a:pt x="18672" y="5090"/>
                    <a:pt x="18816" y="5172"/>
                    <a:pt x="18816" y="5172"/>
                  </a:cubicBezTo>
                  <a:cubicBezTo>
                    <a:pt x="18816" y="5172"/>
                    <a:pt x="18816" y="5172"/>
                    <a:pt x="18816" y="5172"/>
                  </a:cubicBezTo>
                  <a:cubicBezTo>
                    <a:pt x="18816" y="5172"/>
                    <a:pt x="18816" y="5172"/>
                    <a:pt x="18816" y="5172"/>
                  </a:cubicBezTo>
                  <a:cubicBezTo>
                    <a:pt x="18985" y="5278"/>
                    <a:pt x="18927" y="5390"/>
                    <a:pt x="18731" y="5481"/>
                  </a:cubicBezTo>
                  <a:cubicBezTo>
                    <a:pt x="18579" y="5559"/>
                    <a:pt x="18328" y="5541"/>
                    <a:pt x="18203" y="5421"/>
                  </a:cubicBezTo>
                  <a:cubicBezTo>
                    <a:pt x="18203" y="5421"/>
                    <a:pt x="18084" y="5363"/>
                    <a:pt x="17985" y="5268"/>
                  </a:cubicBezTo>
                  <a:cubicBezTo>
                    <a:pt x="17885" y="5172"/>
                    <a:pt x="17779" y="5015"/>
                    <a:pt x="17699" y="4882"/>
                  </a:cubicBezTo>
                  <a:cubicBezTo>
                    <a:pt x="17630" y="4872"/>
                    <a:pt x="17586" y="4885"/>
                    <a:pt x="17517" y="4875"/>
                  </a:cubicBezTo>
                  <a:cubicBezTo>
                    <a:pt x="16649" y="4824"/>
                    <a:pt x="15933" y="4695"/>
                    <a:pt x="15349" y="4526"/>
                  </a:cubicBezTo>
                  <a:cubicBezTo>
                    <a:pt x="14741" y="4334"/>
                    <a:pt x="14246" y="4138"/>
                    <a:pt x="13858" y="3878"/>
                  </a:cubicBezTo>
                  <a:cubicBezTo>
                    <a:pt x="13639" y="3724"/>
                    <a:pt x="13440" y="3533"/>
                    <a:pt x="13266" y="3365"/>
                  </a:cubicBezTo>
                  <a:cubicBezTo>
                    <a:pt x="13085" y="3137"/>
                    <a:pt x="12949" y="2895"/>
                    <a:pt x="12838" y="2677"/>
                  </a:cubicBezTo>
                  <a:cubicBezTo>
                    <a:pt x="12796" y="2469"/>
                    <a:pt x="12754" y="2261"/>
                    <a:pt x="12737" y="2078"/>
                  </a:cubicBezTo>
                  <a:cubicBezTo>
                    <a:pt x="12790" y="1904"/>
                    <a:pt x="12798" y="1745"/>
                    <a:pt x="12830" y="1609"/>
                  </a:cubicBezTo>
                  <a:cubicBezTo>
                    <a:pt x="12579" y="1591"/>
                    <a:pt x="12308" y="1610"/>
                    <a:pt x="11968" y="1619"/>
                  </a:cubicBezTo>
                  <a:cubicBezTo>
                    <a:pt x="11452" y="1682"/>
                    <a:pt x="10866" y="1734"/>
                    <a:pt x="10355" y="1858"/>
                  </a:cubicBezTo>
                  <a:cubicBezTo>
                    <a:pt x="9951" y="1918"/>
                    <a:pt x="9598" y="2025"/>
                    <a:pt x="9225" y="2170"/>
                  </a:cubicBezTo>
                  <a:cubicBezTo>
                    <a:pt x="8739" y="2318"/>
                    <a:pt x="8328" y="2537"/>
                    <a:pt x="7922" y="2818"/>
                  </a:cubicBezTo>
                  <a:cubicBezTo>
                    <a:pt x="7732" y="2970"/>
                    <a:pt x="7522" y="3160"/>
                    <a:pt x="7382" y="3360"/>
                  </a:cubicBezTo>
                  <a:cubicBezTo>
                    <a:pt x="7261" y="3523"/>
                    <a:pt x="7261" y="3523"/>
                    <a:pt x="7261" y="3523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02" y="3569"/>
                    <a:pt x="6857" y="3583"/>
                  </a:cubicBezTo>
                  <a:cubicBezTo>
                    <a:pt x="6788" y="3572"/>
                    <a:pt x="6700" y="3599"/>
                    <a:pt x="6542" y="3616"/>
                  </a:cubicBezTo>
                  <a:cubicBezTo>
                    <a:pt x="6252" y="3672"/>
                    <a:pt x="5874" y="3756"/>
                    <a:pt x="5476" y="3877"/>
                  </a:cubicBezTo>
                  <a:cubicBezTo>
                    <a:pt x="5211" y="3958"/>
                    <a:pt x="4971" y="4062"/>
                    <a:pt x="4687" y="4180"/>
                  </a:cubicBezTo>
                  <a:cubicBezTo>
                    <a:pt x="4358" y="4311"/>
                    <a:pt x="4035" y="4504"/>
                    <a:pt x="3806" y="4731"/>
                  </a:cubicBezTo>
                  <a:cubicBezTo>
                    <a:pt x="3660" y="4870"/>
                    <a:pt x="3514" y="5009"/>
                    <a:pt x="3462" y="5182"/>
                  </a:cubicBezTo>
                  <a:cubicBezTo>
                    <a:pt x="3341" y="5345"/>
                    <a:pt x="3269" y="5556"/>
                    <a:pt x="3292" y="5801"/>
                  </a:cubicBezTo>
                  <a:cubicBezTo>
                    <a:pt x="3265" y="5998"/>
                    <a:pt x="3307" y="6205"/>
                    <a:pt x="3398" y="6461"/>
                  </a:cubicBezTo>
                  <a:cubicBezTo>
                    <a:pt x="3404" y="6522"/>
                    <a:pt x="3404" y="6522"/>
                    <a:pt x="3404" y="6522"/>
                  </a:cubicBezTo>
                  <a:cubicBezTo>
                    <a:pt x="3404" y="6522"/>
                    <a:pt x="3404" y="6522"/>
                    <a:pt x="3404" y="6522"/>
                  </a:cubicBezTo>
                  <a:cubicBezTo>
                    <a:pt x="3454" y="6570"/>
                    <a:pt x="3460" y="6631"/>
                    <a:pt x="3534" y="6703"/>
                  </a:cubicBezTo>
                  <a:cubicBezTo>
                    <a:pt x="3640" y="6860"/>
                    <a:pt x="3795" y="7064"/>
                    <a:pt x="4133" y="7277"/>
                  </a:cubicBezTo>
                  <a:cubicBezTo>
                    <a:pt x="4326" y="7407"/>
                    <a:pt x="4589" y="7547"/>
                    <a:pt x="4896" y="7674"/>
                  </a:cubicBezTo>
                  <a:cubicBezTo>
                    <a:pt x="5367" y="7846"/>
                    <a:pt x="5925" y="7991"/>
                    <a:pt x="6660" y="8082"/>
                  </a:cubicBezTo>
                  <a:cubicBezTo>
                    <a:pt x="7094" y="8108"/>
                    <a:pt x="7553" y="8157"/>
                    <a:pt x="8145" y="8166"/>
                  </a:cubicBezTo>
                  <a:cubicBezTo>
                    <a:pt x="8598" y="8154"/>
                    <a:pt x="9164" y="8139"/>
                    <a:pt x="9819" y="8097"/>
                  </a:cubicBezTo>
                  <a:cubicBezTo>
                    <a:pt x="9670" y="7954"/>
                    <a:pt x="9564" y="7797"/>
                    <a:pt x="9484" y="7664"/>
                  </a:cubicBezTo>
                  <a:cubicBezTo>
                    <a:pt x="9392" y="7409"/>
                    <a:pt x="9369" y="7164"/>
                    <a:pt x="9372" y="6943"/>
                  </a:cubicBezTo>
                  <a:cubicBezTo>
                    <a:pt x="9355" y="6759"/>
                    <a:pt x="9407" y="6586"/>
                    <a:pt x="9440" y="6450"/>
                  </a:cubicBezTo>
                  <a:cubicBezTo>
                    <a:pt x="9434" y="6388"/>
                    <a:pt x="9497" y="6338"/>
                    <a:pt x="9472" y="6314"/>
                  </a:cubicBezTo>
                  <a:cubicBezTo>
                    <a:pt x="9448" y="6290"/>
                    <a:pt x="9403" y="6303"/>
                    <a:pt x="9378" y="6279"/>
                  </a:cubicBezTo>
                  <a:cubicBezTo>
                    <a:pt x="9033" y="6227"/>
                    <a:pt x="8726" y="6100"/>
                    <a:pt x="8438" y="5936"/>
                  </a:cubicBezTo>
                  <a:cubicBezTo>
                    <a:pt x="8294" y="5854"/>
                    <a:pt x="8302" y="5694"/>
                    <a:pt x="8454" y="5616"/>
                  </a:cubicBezTo>
                  <a:cubicBezTo>
                    <a:pt x="8631" y="5562"/>
                    <a:pt x="8857" y="5556"/>
                    <a:pt x="9001" y="5639"/>
                  </a:cubicBezTo>
                  <a:cubicBezTo>
                    <a:pt x="9239" y="5755"/>
                    <a:pt x="9452" y="5848"/>
                    <a:pt x="9659" y="5879"/>
                  </a:cubicBezTo>
                  <a:cubicBezTo>
                    <a:pt x="9892" y="5934"/>
                    <a:pt x="10099" y="5966"/>
                    <a:pt x="10326" y="5960"/>
                  </a:cubicBezTo>
                  <a:cubicBezTo>
                    <a:pt x="10665" y="5951"/>
                    <a:pt x="10980" y="5918"/>
                    <a:pt x="11226" y="5875"/>
                  </a:cubicBezTo>
                  <a:cubicBezTo>
                    <a:pt x="11428" y="5845"/>
                    <a:pt x="11605" y="5791"/>
                    <a:pt x="11605" y="5791"/>
                  </a:cubicBezTo>
                  <a:cubicBezTo>
                    <a:pt x="11605" y="5791"/>
                    <a:pt x="11605" y="5791"/>
                    <a:pt x="11605" y="5791"/>
                  </a:cubicBezTo>
                  <a:cubicBezTo>
                    <a:pt x="11605" y="5791"/>
                    <a:pt x="11605" y="5791"/>
                    <a:pt x="11605" y="5791"/>
                  </a:cubicBezTo>
                  <a:cubicBezTo>
                    <a:pt x="11781" y="5737"/>
                    <a:pt x="12014" y="5793"/>
                    <a:pt x="12113" y="5888"/>
                  </a:cubicBezTo>
                  <a:cubicBezTo>
                    <a:pt x="12213" y="5984"/>
                    <a:pt x="12180" y="6120"/>
                    <a:pt x="11959" y="6187"/>
                  </a:cubicBezTo>
                  <a:cubicBezTo>
                    <a:pt x="11959" y="6187"/>
                    <a:pt x="11758" y="6217"/>
                    <a:pt x="11468" y="6274"/>
                  </a:cubicBezTo>
                  <a:cubicBezTo>
                    <a:pt x="11266" y="6304"/>
                    <a:pt x="10976" y="6360"/>
                    <a:pt x="10705" y="6380"/>
                  </a:cubicBezTo>
                  <a:cubicBezTo>
                    <a:pt x="10661" y="6393"/>
                    <a:pt x="10661" y="6393"/>
                    <a:pt x="10686" y="6417"/>
                  </a:cubicBezTo>
                  <a:cubicBezTo>
                    <a:pt x="10686" y="6417"/>
                    <a:pt x="10686" y="6417"/>
                    <a:pt x="10686" y="6417"/>
                  </a:cubicBezTo>
                  <a:cubicBezTo>
                    <a:pt x="10686" y="6417"/>
                    <a:pt x="10686" y="6417"/>
                    <a:pt x="10686" y="6417"/>
                  </a:cubicBezTo>
                  <a:cubicBezTo>
                    <a:pt x="10686" y="6417"/>
                    <a:pt x="10686" y="6417"/>
                    <a:pt x="10642" y="6430"/>
                  </a:cubicBezTo>
                  <a:cubicBezTo>
                    <a:pt x="10642" y="6430"/>
                    <a:pt x="10642" y="6430"/>
                    <a:pt x="10667" y="6454"/>
                  </a:cubicBezTo>
                  <a:cubicBezTo>
                    <a:pt x="10622" y="6468"/>
                    <a:pt x="10603" y="6505"/>
                    <a:pt x="10609" y="6566"/>
                  </a:cubicBezTo>
                  <a:cubicBezTo>
                    <a:pt x="10570" y="6641"/>
                    <a:pt x="10562" y="6801"/>
                    <a:pt x="10554" y="6961"/>
                  </a:cubicBezTo>
                  <a:cubicBezTo>
                    <a:pt x="10522" y="7097"/>
                    <a:pt x="10558" y="7243"/>
                    <a:pt x="10619" y="7413"/>
                  </a:cubicBezTo>
                  <a:cubicBezTo>
                    <a:pt x="10680" y="7584"/>
                    <a:pt x="10786" y="7740"/>
                    <a:pt x="10960" y="7908"/>
                  </a:cubicBezTo>
                  <a:cubicBezTo>
                    <a:pt x="11060" y="8003"/>
                    <a:pt x="11184" y="8123"/>
                    <a:pt x="11328" y="8205"/>
                  </a:cubicBezTo>
                  <a:cubicBezTo>
                    <a:pt x="11547" y="8359"/>
                    <a:pt x="11829" y="8462"/>
                    <a:pt x="12180" y="8576"/>
                  </a:cubicBezTo>
                  <a:cubicBezTo>
                    <a:pt x="12670" y="8710"/>
                    <a:pt x="13317" y="8828"/>
                    <a:pt x="14141" y="8893"/>
                  </a:cubicBezTo>
                  <a:cubicBezTo>
                    <a:pt x="14461" y="8921"/>
                    <a:pt x="14680" y="9075"/>
                    <a:pt x="14628" y="9248"/>
                  </a:cubicBezTo>
                  <a:cubicBezTo>
                    <a:pt x="14576" y="9421"/>
                    <a:pt x="14291" y="9539"/>
                    <a:pt x="13971" y="9511"/>
                  </a:cubicBezTo>
                  <a:cubicBezTo>
                    <a:pt x="13172" y="9471"/>
                    <a:pt x="12481" y="9366"/>
                    <a:pt x="11922" y="9221"/>
                  </a:cubicBezTo>
                  <a:cubicBezTo>
                    <a:pt x="11364" y="9076"/>
                    <a:pt x="10893" y="8904"/>
                    <a:pt x="10556" y="8692"/>
                  </a:cubicBezTo>
                  <a:cubicBezTo>
                    <a:pt x="10556" y="8692"/>
                    <a:pt x="10531" y="8668"/>
                    <a:pt x="10531" y="8668"/>
                  </a:cubicBezTo>
                  <a:cubicBezTo>
                    <a:pt x="9630" y="8753"/>
                    <a:pt x="8818" y="8811"/>
                    <a:pt x="8113" y="8805"/>
                  </a:cubicBezTo>
                  <a:cubicBezTo>
                    <a:pt x="7043" y="8784"/>
                    <a:pt x="6195" y="8696"/>
                    <a:pt x="5454" y="8544"/>
                  </a:cubicBezTo>
                  <a:cubicBezTo>
                    <a:pt x="4713" y="8391"/>
                    <a:pt x="4124" y="8161"/>
                    <a:pt x="3673" y="7952"/>
                  </a:cubicBezTo>
                  <a:cubicBezTo>
                    <a:pt x="3385" y="7787"/>
                    <a:pt x="3166" y="7634"/>
                    <a:pt x="2948" y="7480"/>
                  </a:cubicBezTo>
                  <a:cubicBezTo>
                    <a:pt x="2798" y="7336"/>
                    <a:pt x="2648" y="7193"/>
                    <a:pt x="2524" y="7073"/>
                  </a:cubicBezTo>
                  <a:cubicBezTo>
                    <a:pt x="2353" y="7188"/>
                    <a:pt x="2093" y="7330"/>
                    <a:pt x="1903" y="7483"/>
                  </a:cubicBezTo>
                  <a:cubicBezTo>
                    <a:pt x="1668" y="7648"/>
                    <a:pt x="1503" y="7825"/>
                    <a:pt x="1338" y="8001"/>
                  </a:cubicBezTo>
                  <a:cubicBezTo>
                    <a:pt x="1159" y="8276"/>
                    <a:pt x="1024" y="8537"/>
                    <a:pt x="1008" y="8857"/>
                  </a:cubicBezTo>
                  <a:cubicBezTo>
                    <a:pt x="1011" y="9139"/>
                    <a:pt x="1084" y="9432"/>
                    <a:pt x="1339" y="9732"/>
                  </a:cubicBezTo>
                  <a:cubicBezTo>
                    <a:pt x="1494" y="9937"/>
                    <a:pt x="1494" y="9937"/>
                    <a:pt x="1494" y="9937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190" y="10092"/>
                    <a:pt x="1190" y="10092"/>
                    <a:pt x="1190" y="10092"/>
                  </a:cubicBezTo>
                  <a:cubicBezTo>
                    <a:pt x="1190" y="10092"/>
                    <a:pt x="1190" y="10092"/>
                    <a:pt x="1190" y="10092"/>
                  </a:cubicBezTo>
                  <a:cubicBezTo>
                    <a:pt x="1190" y="10092"/>
                    <a:pt x="1171" y="10129"/>
                    <a:pt x="1127" y="10143"/>
                  </a:cubicBezTo>
                  <a:cubicBezTo>
                    <a:pt x="1064" y="10194"/>
                    <a:pt x="956" y="10258"/>
                    <a:pt x="873" y="10346"/>
                  </a:cubicBezTo>
                  <a:cubicBezTo>
                    <a:pt x="639" y="10512"/>
                    <a:pt x="366" y="10752"/>
                    <a:pt x="167" y="11064"/>
                  </a:cubicBezTo>
                  <a:cubicBezTo>
                    <a:pt x="96" y="11275"/>
                    <a:pt x="-19" y="11499"/>
                    <a:pt x="3" y="11744"/>
                  </a:cubicBezTo>
                  <a:cubicBezTo>
                    <a:pt x="-18" y="12002"/>
                    <a:pt x="49" y="12234"/>
                    <a:pt x="234" y="12524"/>
                  </a:cubicBezTo>
                  <a:cubicBezTo>
                    <a:pt x="320" y="12718"/>
                    <a:pt x="520" y="12909"/>
                    <a:pt x="769" y="13148"/>
                  </a:cubicBezTo>
                  <a:cubicBezTo>
                    <a:pt x="838" y="13159"/>
                    <a:pt x="888" y="13207"/>
                    <a:pt x="913" y="13230"/>
                  </a:cubicBezTo>
                  <a:cubicBezTo>
                    <a:pt x="913" y="13230"/>
                    <a:pt x="913" y="13230"/>
                    <a:pt x="913" y="13230"/>
                  </a:cubicBezTo>
                  <a:cubicBezTo>
                    <a:pt x="913" y="13230"/>
                    <a:pt x="913" y="13230"/>
                    <a:pt x="913" y="13230"/>
                  </a:cubicBezTo>
                  <a:cubicBezTo>
                    <a:pt x="913" y="13230"/>
                    <a:pt x="938" y="13254"/>
                    <a:pt x="938" y="13254"/>
                  </a:cubicBezTo>
                  <a:cubicBezTo>
                    <a:pt x="938" y="13254"/>
                    <a:pt x="938" y="13254"/>
                    <a:pt x="963" y="13278"/>
                  </a:cubicBezTo>
                  <a:cubicBezTo>
                    <a:pt x="988" y="13302"/>
                    <a:pt x="1038" y="13350"/>
                    <a:pt x="1112" y="13422"/>
                  </a:cubicBezTo>
                  <a:cubicBezTo>
                    <a:pt x="1281" y="13528"/>
                    <a:pt x="1544" y="13668"/>
                    <a:pt x="1876" y="13819"/>
                  </a:cubicBezTo>
                  <a:cubicBezTo>
                    <a:pt x="2133" y="13898"/>
                    <a:pt x="2415" y="14001"/>
                    <a:pt x="2717" y="14067"/>
                  </a:cubicBezTo>
                  <a:cubicBezTo>
                    <a:pt x="3156" y="14154"/>
                    <a:pt x="3640" y="14227"/>
                    <a:pt x="4301" y="14247"/>
                  </a:cubicBezTo>
                  <a:cubicBezTo>
                    <a:pt x="4823" y="14245"/>
                    <a:pt x="5478" y="14203"/>
                    <a:pt x="6171" y="14087"/>
                  </a:cubicBezTo>
                  <a:cubicBezTo>
                    <a:pt x="6865" y="13971"/>
                    <a:pt x="7666" y="13790"/>
                    <a:pt x="8594" y="13508"/>
                  </a:cubicBezTo>
                  <a:cubicBezTo>
                    <a:pt x="8638" y="13494"/>
                    <a:pt x="8707" y="13505"/>
                    <a:pt x="8751" y="13491"/>
                  </a:cubicBezTo>
                  <a:cubicBezTo>
                    <a:pt x="8671" y="13358"/>
                    <a:pt x="8634" y="13212"/>
                    <a:pt x="8598" y="13066"/>
                  </a:cubicBezTo>
                  <a:cubicBezTo>
                    <a:pt x="8612" y="12967"/>
                    <a:pt x="8650" y="12892"/>
                    <a:pt x="8664" y="12794"/>
                  </a:cubicBezTo>
                  <a:cubicBezTo>
                    <a:pt x="8722" y="12682"/>
                    <a:pt x="8918" y="12591"/>
                    <a:pt x="9125" y="12622"/>
                  </a:cubicBezTo>
                  <a:cubicBezTo>
                    <a:pt x="9332" y="12653"/>
                    <a:pt x="9501" y="12759"/>
                    <a:pt x="9443" y="12871"/>
                  </a:cubicBezTo>
                  <a:cubicBezTo>
                    <a:pt x="9405" y="12946"/>
                    <a:pt x="9410" y="13007"/>
                    <a:pt x="9416" y="13069"/>
                  </a:cubicBezTo>
                  <a:cubicBezTo>
                    <a:pt x="9428" y="13191"/>
                    <a:pt x="9414" y="13290"/>
                    <a:pt x="9514" y="13385"/>
                  </a:cubicBezTo>
                  <a:cubicBezTo>
                    <a:pt x="9544" y="13470"/>
                    <a:pt x="9644" y="13566"/>
                    <a:pt x="9719" y="13638"/>
                  </a:cubicBezTo>
                  <a:cubicBezTo>
                    <a:pt x="9893" y="13805"/>
                    <a:pt x="10106" y="13898"/>
                    <a:pt x="10294" y="13967"/>
                  </a:cubicBezTo>
                  <a:cubicBezTo>
                    <a:pt x="10388" y="14001"/>
                    <a:pt x="10482" y="14035"/>
                    <a:pt x="10482" y="14035"/>
                  </a:cubicBezTo>
                  <a:cubicBezTo>
                    <a:pt x="10482" y="14035"/>
                    <a:pt x="10482" y="14035"/>
                    <a:pt x="10482" y="14035"/>
                  </a:cubicBezTo>
                  <a:cubicBezTo>
                    <a:pt x="10482" y="14035"/>
                    <a:pt x="10482" y="14035"/>
                    <a:pt x="10482" y="14035"/>
                  </a:cubicBezTo>
                  <a:cubicBezTo>
                    <a:pt x="10482" y="14035"/>
                    <a:pt x="10482" y="14035"/>
                    <a:pt x="10482" y="14035"/>
                  </a:cubicBezTo>
                  <a:cubicBezTo>
                    <a:pt x="10646" y="14080"/>
                    <a:pt x="10726" y="14213"/>
                    <a:pt x="10599" y="14315"/>
                  </a:cubicBezTo>
                  <a:cubicBezTo>
                    <a:pt x="10541" y="14427"/>
                    <a:pt x="10295" y="14470"/>
                    <a:pt x="10107" y="14401"/>
                  </a:cubicBezTo>
                  <a:cubicBezTo>
                    <a:pt x="10063" y="14415"/>
                    <a:pt x="9944" y="14356"/>
                    <a:pt x="9781" y="14312"/>
                  </a:cubicBezTo>
                  <a:cubicBezTo>
                    <a:pt x="9637" y="14229"/>
                    <a:pt x="9449" y="14161"/>
                    <a:pt x="9255" y="14031"/>
                  </a:cubicBezTo>
                  <a:cubicBezTo>
                    <a:pt x="9280" y="14055"/>
                    <a:pt x="9236" y="14068"/>
                    <a:pt x="9192" y="14081"/>
                  </a:cubicBezTo>
                  <a:cubicBezTo>
                    <a:pt x="8220" y="14377"/>
                    <a:pt x="7305" y="14561"/>
                    <a:pt x="6524" y="14704"/>
                  </a:cubicBezTo>
                  <a:cubicBezTo>
                    <a:pt x="5673" y="14837"/>
                    <a:pt x="4949" y="14868"/>
                    <a:pt x="4313" y="14873"/>
                  </a:cubicBezTo>
                  <a:cubicBezTo>
                    <a:pt x="3426" y="14859"/>
                    <a:pt x="2691" y="14768"/>
                    <a:pt x="2063" y="14612"/>
                  </a:cubicBezTo>
                  <a:cubicBezTo>
                    <a:pt x="1668" y="14512"/>
                    <a:pt x="1386" y="14409"/>
                    <a:pt x="1079" y="14282"/>
                  </a:cubicBezTo>
                  <a:cubicBezTo>
                    <a:pt x="1096" y="14466"/>
                    <a:pt x="1118" y="14711"/>
                    <a:pt x="1185" y="14942"/>
                  </a:cubicBezTo>
                  <a:cubicBezTo>
                    <a:pt x="1252" y="15174"/>
                    <a:pt x="1413" y="15440"/>
                    <a:pt x="1618" y="15692"/>
                  </a:cubicBezTo>
                  <a:cubicBezTo>
                    <a:pt x="1723" y="15849"/>
                    <a:pt x="1898" y="16017"/>
                    <a:pt x="2116" y="16170"/>
                  </a:cubicBezTo>
                  <a:cubicBezTo>
                    <a:pt x="2166" y="16218"/>
                    <a:pt x="2191" y="16242"/>
                    <a:pt x="2241" y="16290"/>
                  </a:cubicBezTo>
                  <a:cubicBezTo>
                    <a:pt x="2299" y="16178"/>
                    <a:pt x="2312" y="16079"/>
                    <a:pt x="2370" y="15967"/>
                  </a:cubicBezTo>
                  <a:cubicBezTo>
                    <a:pt x="2442" y="15757"/>
                    <a:pt x="2601" y="15519"/>
                    <a:pt x="2855" y="15316"/>
                  </a:cubicBezTo>
                  <a:cubicBezTo>
                    <a:pt x="3045" y="15164"/>
                    <a:pt x="3405" y="15117"/>
                    <a:pt x="3662" y="15197"/>
                  </a:cubicBezTo>
                  <a:cubicBezTo>
                    <a:pt x="3944" y="15300"/>
                    <a:pt x="4030" y="15494"/>
                    <a:pt x="3884" y="15633"/>
                  </a:cubicBezTo>
                  <a:cubicBezTo>
                    <a:pt x="3694" y="15785"/>
                    <a:pt x="3572" y="15948"/>
                    <a:pt x="3520" y="16121"/>
                  </a:cubicBezTo>
                  <a:cubicBezTo>
                    <a:pt x="3443" y="16271"/>
                    <a:pt x="3435" y="16430"/>
                    <a:pt x="3402" y="16566"/>
                  </a:cubicBezTo>
                  <a:cubicBezTo>
                    <a:pt x="3395" y="16726"/>
                    <a:pt x="3431" y="16873"/>
                    <a:pt x="3461" y="16958"/>
                  </a:cubicBezTo>
                  <a:cubicBezTo>
                    <a:pt x="3486" y="16982"/>
                    <a:pt x="3486" y="16982"/>
                    <a:pt x="3511" y="17006"/>
                  </a:cubicBezTo>
                  <a:cubicBezTo>
                    <a:pt x="3492" y="17043"/>
                    <a:pt x="3492" y="17043"/>
                    <a:pt x="3517" y="17067"/>
                  </a:cubicBezTo>
                  <a:cubicBezTo>
                    <a:pt x="3517" y="17067"/>
                    <a:pt x="3517" y="17067"/>
                    <a:pt x="3517" y="17067"/>
                  </a:cubicBezTo>
                  <a:cubicBezTo>
                    <a:pt x="3542" y="17091"/>
                    <a:pt x="3542" y="17091"/>
                    <a:pt x="3498" y="17104"/>
                  </a:cubicBezTo>
                  <a:cubicBezTo>
                    <a:pt x="3498" y="17104"/>
                    <a:pt x="3498" y="17104"/>
                    <a:pt x="3523" y="17128"/>
                  </a:cubicBezTo>
                  <a:cubicBezTo>
                    <a:pt x="3523" y="17128"/>
                    <a:pt x="3523" y="17128"/>
                    <a:pt x="3523" y="17128"/>
                  </a:cubicBezTo>
                  <a:cubicBezTo>
                    <a:pt x="3578" y="17237"/>
                    <a:pt x="3614" y="17384"/>
                    <a:pt x="3720" y="17540"/>
                  </a:cubicBezTo>
                  <a:cubicBezTo>
                    <a:pt x="3930" y="17854"/>
                    <a:pt x="4266" y="18287"/>
                    <a:pt x="4847" y="18677"/>
                  </a:cubicBezTo>
                  <a:cubicBezTo>
                    <a:pt x="5235" y="18937"/>
                    <a:pt x="5735" y="19194"/>
                    <a:pt x="6344" y="19387"/>
                  </a:cubicBezTo>
                  <a:cubicBezTo>
                    <a:pt x="6676" y="19538"/>
                    <a:pt x="7071" y="19638"/>
                    <a:pt x="7555" y="19711"/>
                  </a:cubicBezTo>
                  <a:cubicBezTo>
                    <a:pt x="7718" y="19756"/>
                    <a:pt x="7926" y="19788"/>
                    <a:pt x="8133" y="19819"/>
                  </a:cubicBezTo>
                  <a:cubicBezTo>
                    <a:pt x="8077" y="19710"/>
                    <a:pt x="7997" y="19577"/>
                    <a:pt x="7916" y="19444"/>
                  </a:cubicBezTo>
                  <a:cubicBezTo>
                    <a:pt x="7725" y="19093"/>
                    <a:pt x="7591" y="18630"/>
                    <a:pt x="7571" y="18164"/>
                  </a:cubicBezTo>
                  <a:cubicBezTo>
                    <a:pt x="7575" y="17722"/>
                    <a:pt x="7712" y="17239"/>
                    <a:pt x="8076" y="16751"/>
                  </a:cubicBezTo>
                  <a:cubicBezTo>
                    <a:pt x="8396" y="16276"/>
                    <a:pt x="8942" y="15795"/>
                    <a:pt x="9764" y="15356"/>
                  </a:cubicBezTo>
                  <a:cubicBezTo>
                    <a:pt x="9764" y="15356"/>
                    <a:pt x="9764" y="15356"/>
                    <a:pt x="9764" y="15356"/>
                  </a:cubicBezTo>
                  <a:cubicBezTo>
                    <a:pt x="9764" y="15356"/>
                    <a:pt x="9764" y="15356"/>
                    <a:pt x="9764" y="15356"/>
                  </a:cubicBezTo>
                  <a:cubicBezTo>
                    <a:pt x="9764" y="15356"/>
                    <a:pt x="9764" y="15356"/>
                    <a:pt x="9764" y="15356"/>
                  </a:cubicBezTo>
                  <a:cubicBezTo>
                    <a:pt x="9764" y="15356"/>
                    <a:pt x="9764" y="15356"/>
                    <a:pt x="9764" y="15356"/>
                  </a:cubicBezTo>
                  <a:cubicBezTo>
                    <a:pt x="9852" y="15329"/>
                    <a:pt x="10156" y="15173"/>
                    <a:pt x="10637" y="14964"/>
                  </a:cubicBezTo>
                  <a:cubicBezTo>
                    <a:pt x="11186" y="14766"/>
                    <a:pt x="11981" y="14524"/>
                    <a:pt x="12965" y="14351"/>
                  </a:cubicBezTo>
                  <a:cubicBezTo>
                    <a:pt x="13589" y="14224"/>
                    <a:pt x="14332" y="14155"/>
                    <a:pt x="15106" y="14172"/>
                  </a:cubicBezTo>
                  <a:cubicBezTo>
                    <a:pt x="15628" y="14170"/>
                    <a:pt x="16176" y="14193"/>
                    <a:pt x="16729" y="14276"/>
                  </a:cubicBezTo>
                  <a:cubicBezTo>
                    <a:pt x="17281" y="14360"/>
                    <a:pt x="17815" y="14481"/>
                    <a:pt x="18399" y="14650"/>
                  </a:cubicBezTo>
                  <a:cubicBezTo>
                    <a:pt x="18700" y="14716"/>
                    <a:pt x="18811" y="14934"/>
                    <a:pt x="18665" y="15073"/>
                  </a:cubicBezTo>
                  <a:cubicBezTo>
                    <a:pt x="18475" y="15225"/>
                    <a:pt x="18140" y="15295"/>
                    <a:pt x="17858" y="15192"/>
                  </a:cubicBezTo>
                  <a:cubicBezTo>
                    <a:pt x="17369" y="15058"/>
                    <a:pt x="16860" y="14961"/>
                    <a:pt x="16445" y="14898"/>
                  </a:cubicBezTo>
                  <a:cubicBezTo>
                    <a:pt x="15962" y="14825"/>
                    <a:pt x="15528" y="14799"/>
                    <a:pt x="15119" y="14798"/>
                  </a:cubicBezTo>
                  <a:cubicBezTo>
                    <a:pt x="14483" y="14802"/>
                    <a:pt x="13853" y="14868"/>
                    <a:pt x="13317" y="14968"/>
                  </a:cubicBezTo>
                  <a:cubicBezTo>
                    <a:pt x="12801" y="15030"/>
                    <a:pt x="12314" y="15178"/>
                    <a:pt x="11917" y="15299"/>
                  </a:cubicBezTo>
                  <a:cubicBezTo>
                    <a:pt x="11121" y="15541"/>
                    <a:pt x="10647" y="15811"/>
                    <a:pt x="10647" y="15811"/>
                  </a:cubicBezTo>
                  <a:cubicBezTo>
                    <a:pt x="10647" y="15811"/>
                    <a:pt x="10647" y="15811"/>
                    <a:pt x="10647" y="15811"/>
                  </a:cubicBezTo>
                  <a:cubicBezTo>
                    <a:pt x="10647" y="15811"/>
                    <a:pt x="10647" y="15811"/>
                    <a:pt x="10647" y="15811"/>
                  </a:cubicBezTo>
                  <a:cubicBezTo>
                    <a:pt x="10647" y="15811"/>
                    <a:pt x="10647" y="15811"/>
                    <a:pt x="10647" y="15811"/>
                  </a:cubicBezTo>
                  <a:cubicBezTo>
                    <a:pt x="9932" y="16186"/>
                    <a:pt x="9468" y="16579"/>
                    <a:pt x="9188" y="16979"/>
                  </a:cubicBezTo>
                  <a:cubicBezTo>
                    <a:pt x="8907" y="17380"/>
                    <a:pt x="8764" y="17801"/>
                    <a:pt x="8754" y="18182"/>
                  </a:cubicBezTo>
                  <a:cubicBezTo>
                    <a:pt x="8768" y="18587"/>
                    <a:pt x="8872" y="18965"/>
                    <a:pt x="9057" y="19254"/>
                  </a:cubicBezTo>
                  <a:cubicBezTo>
                    <a:pt x="9149" y="19510"/>
                    <a:pt x="9349" y="19701"/>
                    <a:pt x="9498" y="19844"/>
                  </a:cubicBezTo>
                  <a:cubicBezTo>
                    <a:pt x="9523" y="19868"/>
                    <a:pt x="9573" y="19916"/>
                    <a:pt x="9598" y="19940"/>
                  </a:cubicBezTo>
                  <a:cubicBezTo>
                    <a:pt x="9623" y="19964"/>
                    <a:pt x="9623" y="19964"/>
                    <a:pt x="9623" y="19964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97" y="20131"/>
                    <a:pt x="9841" y="20118"/>
                    <a:pt x="9866" y="20142"/>
                  </a:cubicBezTo>
                  <a:cubicBezTo>
                    <a:pt x="9941" y="20214"/>
                    <a:pt x="10016" y="20285"/>
                    <a:pt x="10160" y="20367"/>
                  </a:cubicBezTo>
                  <a:cubicBezTo>
                    <a:pt x="10379" y="20521"/>
                    <a:pt x="10785" y="20744"/>
                    <a:pt x="11350" y="20950"/>
                  </a:cubicBezTo>
                  <a:cubicBezTo>
                    <a:pt x="11726" y="21088"/>
                    <a:pt x="12146" y="21212"/>
                    <a:pt x="12611" y="21322"/>
                  </a:cubicBezTo>
                  <a:cubicBezTo>
                    <a:pt x="13282" y="21464"/>
                    <a:pt x="14087" y="21566"/>
                    <a:pt x="15018" y="21566"/>
                  </a:cubicBezTo>
                  <a:cubicBezTo>
                    <a:pt x="15792" y="21582"/>
                    <a:pt x="16718" y="21521"/>
                    <a:pt x="17745" y="21335"/>
                  </a:cubicBezTo>
                  <a:cubicBezTo>
                    <a:pt x="17745" y="21335"/>
                    <a:pt x="17745" y="21335"/>
                    <a:pt x="17745" y="21335"/>
                  </a:cubicBezTo>
                  <a:cubicBezTo>
                    <a:pt x="17789" y="21321"/>
                    <a:pt x="17814" y="21345"/>
                    <a:pt x="17903" y="21318"/>
                  </a:cubicBezTo>
                  <a:cubicBezTo>
                    <a:pt x="17991" y="21291"/>
                    <a:pt x="18124" y="21251"/>
                    <a:pt x="18300" y="21197"/>
                  </a:cubicBezTo>
                  <a:cubicBezTo>
                    <a:pt x="18654" y="21090"/>
                    <a:pt x="19140" y="20942"/>
                    <a:pt x="19551" y="20723"/>
                  </a:cubicBezTo>
                  <a:cubicBezTo>
                    <a:pt x="19855" y="20567"/>
                    <a:pt x="20089" y="20401"/>
                    <a:pt x="20299" y="20212"/>
                  </a:cubicBezTo>
                  <a:cubicBezTo>
                    <a:pt x="20489" y="20059"/>
                    <a:pt x="20635" y="19920"/>
                    <a:pt x="20737" y="19795"/>
                  </a:cubicBezTo>
                  <a:cubicBezTo>
                    <a:pt x="20839" y="19670"/>
                    <a:pt x="20897" y="19558"/>
                    <a:pt x="20974" y="19408"/>
                  </a:cubicBezTo>
                  <a:cubicBezTo>
                    <a:pt x="21057" y="19320"/>
                    <a:pt x="21070" y="19221"/>
                    <a:pt x="21128" y="19109"/>
                  </a:cubicBezTo>
                  <a:cubicBezTo>
                    <a:pt x="21161" y="18973"/>
                    <a:pt x="21213" y="18800"/>
                    <a:pt x="21215" y="18579"/>
                  </a:cubicBezTo>
                  <a:cubicBezTo>
                    <a:pt x="21281" y="18307"/>
                    <a:pt x="21297" y="17988"/>
                    <a:pt x="21326" y="17569"/>
                  </a:cubicBezTo>
                  <a:cubicBezTo>
                    <a:pt x="21326" y="17569"/>
                    <a:pt x="21326" y="17569"/>
                    <a:pt x="21326" y="17569"/>
                  </a:cubicBezTo>
                  <a:lnTo>
                    <a:pt x="21440" y="82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ṥ1iḓé">
              <a:extLst>
                <a:ext uri="{FF2B5EF4-FFF2-40B4-BE49-F238E27FC236}">
                  <a16:creationId xmlns:a16="http://schemas.microsoft.com/office/drawing/2014/main" xmlns="" id="{7708DC41-925D-4C7E-84C3-EDC4CB24DDF5}"/>
                </a:ext>
              </a:extLst>
            </p:cNvPr>
            <p:cNvSpPr/>
            <p:nvPr/>
          </p:nvSpPr>
          <p:spPr bwMode="auto">
            <a:xfrm>
              <a:off x="8641547" y="2201269"/>
              <a:ext cx="2375569" cy="4077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b">
              <a:normAutofit/>
            </a:bodyPr>
            <a:lstStyle/>
            <a:p>
              <a:pPr defTabSz="584156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0" name="iS1ïďé">
              <a:extLst>
                <a:ext uri="{FF2B5EF4-FFF2-40B4-BE49-F238E27FC236}">
                  <a16:creationId xmlns:a16="http://schemas.microsoft.com/office/drawing/2014/main" xmlns="" id="{2742806B-4C1E-4F2A-B2A7-A2C330F8C146}"/>
                </a:ext>
              </a:extLst>
            </p:cNvPr>
            <p:cNvSpPr/>
            <p:nvPr/>
          </p:nvSpPr>
          <p:spPr bwMode="auto">
            <a:xfrm>
              <a:off x="8641547" y="2547559"/>
              <a:ext cx="2375569" cy="8049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1" name="ïśľîdè">
              <a:extLst>
                <a:ext uri="{FF2B5EF4-FFF2-40B4-BE49-F238E27FC236}">
                  <a16:creationId xmlns:a16="http://schemas.microsoft.com/office/drawing/2014/main" xmlns="" id="{3B23D09D-FFC7-44E2-B604-FAD7B8CE570D}"/>
                </a:ext>
              </a:extLst>
            </p:cNvPr>
            <p:cNvSpPr/>
            <p:nvPr/>
          </p:nvSpPr>
          <p:spPr bwMode="auto">
            <a:xfrm>
              <a:off x="8641547" y="3950054"/>
              <a:ext cx="2375569" cy="40859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b">
              <a:normAutofit/>
            </a:bodyPr>
            <a:lstStyle/>
            <a:p>
              <a:pPr defTabSz="584156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2" name="îŝlïďê">
              <a:extLst>
                <a:ext uri="{FF2B5EF4-FFF2-40B4-BE49-F238E27FC236}">
                  <a16:creationId xmlns:a16="http://schemas.microsoft.com/office/drawing/2014/main" xmlns="" id="{14089F58-3C78-4D1C-B51F-056A3862A2FE}"/>
                </a:ext>
              </a:extLst>
            </p:cNvPr>
            <p:cNvSpPr/>
            <p:nvPr/>
          </p:nvSpPr>
          <p:spPr bwMode="auto">
            <a:xfrm>
              <a:off x="8641547" y="4296346"/>
              <a:ext cx="2375569" cy="8049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3" name="iṩḷiḑe">
              <a:extLst>
                <a:ext uri="{FF2B5EF4-FFF2-40B4-BE49-F238E27FC236}">
                  <a16:creationId xmlns:a16="http://schemas.microsoft.com/office/drawing/2014/main" xmlns="" id="{5CD186DD-083B-42B4-8264-12C2AB97B486}"/>
                </a:ext>
              </a:extLst>
            </p:cNvPr>
            <p:cNvSpPr/>
            <p:nvPr/>
          </p:nvSpPr>
          <p:spPr bwMode="auto">
            <a:xfrm>
              <a:off x="1174889" y="2524876"/>
              <a:ext cx="2711290" cy="4077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b">
              <a:normAutofit/>
            </a:bodyPr>
            <a:lstStyle/>
            <a:p>
              <a:pPr defTabSz="584156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4" name="îśḷiḑé">
              <a:extLst>
                <a:ext uri="{FF2B5EF4-FFF2-40B4-BE49-F238E27FC236}">
                  <a16:creationId xmlns:a16="http://schemas.microsoft.com/office/drawing/2014/main" xmlns="" id="{F6085889-50B7-4F8F-B351-B35002536E10}"/>
                </a:ext>
              </a:extLst>
            </p:cNvPr>
            <p:cNvSpPr/>
            <p:nvPr/>
          </p:nvSpPr>
          <p:spPr bwMode="auto">
            <a:xfrm>
              <a:off x="1174889" y="2896500"/>
              <a:ext cx="2819303" cy="15591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5" name="iṥḻíḍé">
              <a:extLst>
                <a:ext uri="{FF2B5EF4-FFF2-40B4-BE49-F238E27FC236}">
                  <a16:creationId xmlns:a16="http://schemas.microsoft.com/office/drawing/2014/main" xmlns="" id="{3B0FCD65-D414-45AC-AD17-8220AA755597}"/>
                </a:ext>
              </a:extLst>
            </p:cNvPr>
            <p:cNvSpPr/>
            <p:nvPr/>
          </p:nvSpPr>
          <p:spPr bwMode="auto">
            <a:xfrm>
              <a:off x="3713896" y="4622404"/>
              <a:ext cx="750997" cy="298274"/>
            </a:xfrm>
            <a:custGeom>
              <a:avLst/>
              <a:gdLst>
                <a:gd name="T0" fmla="*/ 729456 w 21600"/>
                <a:gd name="T1" fmla="*/ 289701 h 16663"/>
                <a:gd name="T2" fmla="*/ 729456 w 21600"/>
                <a:gd name="T3" fmla="*/ 289701 h 16663"/>
                <a:gd name="T4" fmla="*/ 729456 w 21600"/>
                <a:gd name="T5" fmla="*/ 289701 h 16663"/>
                <a:gd name="T6" fmla="*/ 729456 w 21600"/>
                <a:gd name="T7" fmla="*/ 289701 h 166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6663">
                  <a:moveTo>
                    <a:pt x="0" y="0"/>
                  </a:moveTo>
                  <a:cubicBezTo>
                    <a:pt x="6802" y="18513"/>
                    <a:pt x="14002" y="21600"/>
                    <a:pt x="21600" y="9259"/>
                  </a:cubicBezTo>
                </a:path>
              </a:pathLst>
            </a:custGeom>
            <a:noFill/>
            <a:ln w="50800" cap="flat" cmpd="sng">
              <a:solidFill>
                <a:schemeClr val="accent1"/>
              </a:solidFill>
              <a:prstDash val="solid"/>
              <a:miter lim="0"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6" name="îṣļïḍé">
              <a:extLst>
                <a:ext uri="{FF2B5EF4-FFF2-40B4-BE49-F238E27FC236}">
                  <a16:creationId xmlns:a16="http://schemas.microsoft.com/office/drawing/2014/main" xmlns="" id="{78E4339C-8AD3-43B0-9F4D-31DDEC7BADA9}"/>
                </a:ext>
              </a:extLst>
            </p:cNvPr>
            <p:cNvSpPr/>
            <p:nvPr/>
          </p:nvSpPr>
          <p:spPr bwMode="auto">
            <a:xfrm>
              <a:off x="7762251" y="4959903"/>
              <a:ext cx="731385" cy="229631"/>
            </a:xfrm>
            <a:custGeom>
              <a:avLst/>
              <a:gdLst>
                <a:gd name="T0" fmla="*/ 710407 w 21600"/>
                <a:gd name="T1" fmla="*/ 223031 h 16937"/>
                <a:gd name="T2" fmla="*/ 710407 w 21600"/>
                <a:gd name="T3" fmla="*/ 223031 h 16937"/>
                <a:gd name="T4" fmla="*/ 710407 w 21600"/>
                <a:gd name="T5" fmla="*/ 223031 h 16937"/>
                <a:gd name="T6" fmla="*/ 710407 w 21600"/>
                <a:gd name="T7" fmla="*/ 223031 h 169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6937">
                  <a:moveTo>
                    <a:pt x="21599" y="0"/>
                  </a:moveTo>
                  <a:cubicBezTo>
                    <a:pt x="17345" y="17871"/>
                    <a:pt x="10145" y="21600"/>
                    <a:pt x="0" y="11185"/>
                  </a:cubicBezTo>
                </a:path>
              </a:pathLst>
            </a:custGeom>
            <a:noFill/>
            <a:ln w="508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0"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" name="iṧ1ídê">
              <a:extLst>
                <a:ext uri="{FF2B5EF4-FFF2-40B4-BE49-F238E27FC236}">
                  <a16:creationId xmlns:a16="http://schemas.microsoft.com/office/drawing/2014/main" xmlns="" id="{63A68DE1-D442-4D2A-9944-8112D324A137}"/>
                </a:ext>
              </a:extLst>
            </p:cNvPr>
            <p:cNvSpPr/>
            <p:nvPr/>
          </p:nvSpPr>
          <p:spPr bwMode="auto">
            <a:xfrm>
              <a:off x="7833347" y="2072772"/>
              <a:ext cx="636590" cy="169158"/>
            </a:xfrm>
            <a:custGeom>
              <a:avLst/>
              <a:gdLst>
                <a:gd name="T0" fmla="*/ 618331 w 21600"/>
                <a:gd name="T1" fmla="*/ 271690 h 16280"/>
                <a:gd name="T2" fmla="*/ 618331 w 21600"/>
                <a:gd name="T3" fmla="*/ 271690 h 16280"/>
                <a:gd name="T4" fmla="*/ 618331 w 21600"/>
                <a:gd name="T5" fmla="*/ 271690 h 16280"/>
                <a:gd name="T6" fmla="*/ 618331 w 21600"/>
                <a:gd name="T7" fmla="*/ 271690 h 162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6280">
                  <a:moveTo>
                    <a:pt x="21600" y="12040"/>
                  </a:moveTo>
                  <a:cubicBezTo>
                    <a:pt x="12762" y="-5320"/>
                    <a:pt x="5562" y="-3907"/>
                    <a:pt x="0" y="16279"/>
                  </a:cubicBezTo>
                </a:path>
              </a:pathLst>
            </a:custGeom>
            <a:noFill/>
            <a:ln w="508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0"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0793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DD3082A-D1A2-406B-A234-BAFF88871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6D69A67-FC6D-4B1D-A41A-F24165A67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A32CB86-9A25-466E-B3F0-71C217B34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19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AB7C964-05D8-43EB-8BE9-E563BF22FD3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3950"/>
            <a:ext cx="10845800" cy="5014028"/>
            <a:chOff x="673100" y="1123950"/>
            <a:chExt cx="10845800" cy="5014028"/>
          </a:xfrm>
        </p:grpSpPr>
        <p:sp>
          <p:nvSpPr>
            <p:cNvPr id="6" name="îSľîďê">
              <a:extLst>
                <a:ext uri="{FF2B5EF4-FFF2-40B4-BE49-F238E27FC236}">
                  <a16:creationId xmlns:a16="http://schemas.microsoft.com/office/drawing/2014/main" xmlns="" id="{D783F05F-6A37-4B8A-BE3D-F5BD69279932}"/>
                </a:ext>
              </a:extLst>
            </p:cNvPr>
            <p:cNvSpPr/>
            <p:nvPr/>
          </p:nvSpPr>
          <p:spPr bwMode="auto">
            <a:xfrm>
              <a:off x="673100" y="3080593"/>
              <a:ext cx="2496105" cy="15119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75" y="0"/>
                    <a:pt x="4508" y="6511"/>
                    <a:pt x="3163" y="12415"/>
                  </a:cubicBezTo>
                  <a:cubicBezTo>
                    <a:pt x="2426" y="15650"/>
                    <a:pt x="1360" y="18729"/>
                    <a:pt x="0" y="21599"/>
                  </a:cubicBezTo>
                  <a:lnTo>
                    <a:pt x="21600" y="21599"/>
                  </a:lnTo>
                  <a:cubicBezTo>
                    <a:pt x="20239" y="18729"/>
                    <a:pt x="19173" y="15650"/>
                    <a:pt x="18436" y="12415"/>
                  </a:cubicBezTo>
                  <a:cubicBezTo>
                    <a:pt x="17091" y="6511"/>
                    <a:pt x="15424" y="0"/>
                    <a:pt x="108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šḷîďe">
              <a:extLst>
                <a:ext uri="{FF2B5EF4-FFF2-40B4-BE49-F238E27FC236}">
                  <a16:creationId xmlns:a16="http://schemas.microsoft.com/office/drawing/2014/main" xmlns="" id="{DE876C9D-2DBB-49EA-B9DC-46ACE56BB730}"/>
                </a:ext>
              </a:extLst>
            </p:cNvPr>
            <p:cNvSpPr/>
            <p:nvPr/>
          </p:nvSpPr>
          <p:spPr bwMode="auto">
            <a:xfrm>
              <a:off x="2346827" y="2224809"/>
              <a:ext cx="2496105" cy="23677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ṡļíḑê">
              <a:extLst>
                <a:ext uri="{FF2B5EF4-FFF2-40B4-BE49-F238E27FC236}">
                  <a16:creationId xmlns:a16="http://schemas.microsoft.com/office/drawing/2014/main" xmlns="" id="{64B4D58F-980F-4811-8530-BE41FA6484D5}"/>
                </a:ext>
              </a:extLst>
            </p:cNvPr>
            <p:cNvSpPr/>
            <p:nvPr/>
          </p:nvSpPr>
          <p:spPr bwMode="auto">
            <a:xfrm>
              <a:off x="4026126" y="3525285"/>
              <a:ext cx="2496105" cy="10672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$ļîdè">
              <a:extLst>
                <a:ext uri="{FF2B5EF4-FFF2-40B4-BE49-F238E27FC236}">
                  <a16:creationId xmlns:a16="http://schemas.microsoft.com/office/drawing/2014/main" xmlns="" id="{E4A6F340-F9DC-4416-BAAC-4FA8F98E5F7A}"/>
                </a:ext>
              </a:extLst>
            </p:cNvPr>
            <p:cNvSpPr/>
            <p:nvPr/>
          </p:nvSpPr>
          <p:spPr bwMode="auto">
            <a:xfrm>
              <a:off x="5646367" y="2810813"/>
              <a:ext cx="2496105" cy="17817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74" y="0"/>
                    <a:pt x="4243" y="5400"/>
                    <a:pt x="3163" y="10538"/>
                  </a:cubicBezTo>
                  <a:cubicBezTo>
                    <a:pt x="2368" y="14322"/>
                    <a:pt x="1309" y="18015"/>
                    <a:pt x="0" y="21600"/>
                  </a:cubicBezTo>
                  <a:lnTo>
                    <a:pt x="21600" y="21600"/>
                  </a:lnTo>
                  <a:cubicBezTo>
                    <a:pt x="20290" y="18015"/>
                    <a:pt x="19231" y="14322"/>
                    <a:pt x="18436" y="10538"/>
                  </a:cubicBezTo>
                  <a:cubicBezTo>
                    <a:pt x="17356" y="5400"/>
                    <a:pt x="15425" y="0"/>
                    <a:pt x="108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ṧľïḍê">
              <a:extLst>
                <a:ext uri="{FF2B5EF4-FFF2-40B4-BE49-F238E27FC236}">
                  <a16:creationId xmlns:a16="http://schemas.microsoft.com/office/drawing/2014/main" xmlns="" id="{5A7C68D9-E26E-43BC-8ECC-DFEC4BE962E9}"/>
                </a:ext>
              </a:extLst>
            </p:cNvPr>
            <p:cNvSpPr/>
            <p:nvPr/>
          </p:nvSpPr>
          <p:spPr bwMode="auto">
            <a:xfrm>
              <a:off x="7331237" y="3410653"/>
              <a:ext cx="2496105" cy="11818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056" y="0"/>
                    <a:pt x="5367" y="9280"/>
                    <a:pt x="3163" y="15885"/>
                  </a:cubicBezTo>
                  <a:cubicBezTo>
                    <a:pt x="2408" y="18148"/>
                    <a:pt x="1324" y="20101"/>
                    <a:pt x="0" y="21600"/>
                  </a:cubicBezTo>
                  <a:lnTo>
                    <a:pt x="21600" y="21600"/>
                  </a:lnTo>
                  <a:cubicBezTo>
                    <a:pt x="20275" y="20101"/>
                    <a:pt x="19191" y="18148"/>
                    <a:pt x="18436" y="15885"/>
                  </a:cubicBezTo>
                  <a:cubicBezTo>
                    <a:pt x="16232" y="9280"/>
                    <a:pt x="15543" y="0"/>
                    <a:pt x="108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ŝ1iḑé">
              <a:extLst>
                <a:ext uri="{FF2B5EF4-FFF2-40B4-BE49-F238E27FC236}">
                  <a16:creationId xmlns:a16="http://schemas.microsoft.com/office/drawing/2014/main" xmlns="" id="{07FB16B1-CA6E-4EDC-A4B1-49CED28D69DB}"/>
                </a:ext>
              </a:extLst>
            </p:cNvPr>
            <p:cNvSpPr/>
            <p:nvPr/>
          </p:nvSpPr>
          <p:spPr bwMode="auto">
            <a:xfrm>
              <a:off x="9022795" y="3080593"/>
              <a:ext cx="2496105" cy="15119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75" y="0"/>
                    <a:pt x="4508" y="6511"/>
                    <a:pt x="3163" y="12415"/>
                  </a:cubicBezTo>
                  <a:cubicBezTo>
                    <a:pt x="2426" y="15650"/>
                    <a:pt x="1360" y="18729"/>
                    <a:pt x="0" y="21599"/>
                  </a:cubicBezTo>
                  <a:lnTo>
                    <a:pt x="21600" y="21599"/>
                  </a:lnTo>
                  <a:cubicBezTo>
                    <a:pt x="20239" y="18729"/>
                    <a:pt x="19173" y="15650"/>
                    <a:pt x="18436" y="12415"/>
                  </a:cubicBezTo>
                  <a:cubicBezTo>
                    <a:pt x="17091" y="6511"/>
                    <a:pt x="15424" y="0"/>
                    <a:pt x="108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Sľiďe">
              <a:extLst>
                <a:ext uri="{FF2B5EF4-FFF2-40B4-BE49-F238E27FC236}">
                  <a16:creationId xmlns:a16="http://schemas.microsoft.com/office/drawing/2014/main" xmlns="" id="{D6C8522F-A222-4CB3-9D65-F34C91922985}"/>
                </a:ext>
              </a:extLst>
            </p:cNvPr>
            <p:cNvSpPr/>
            <p:nvPr/>
          </p:nvSpPr>
          <p:spPr bwMode="auto">
            <a:xfrm>
              <a:off x="1478763" y="4708164"/>
              <a:ext cx="883666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3" name="íSľíḋe">
              <a:extLst>
                <a:ext uri="{FF2B5EF4-FFF2-40B4-BE49-F238E27FC236}">
                  <a16:creationId xmlns:a16="http://schemas.microsoft.com/office/drawing/2014/main" xmlns="" id="{1AFD9FEF-2853-42E5-B98A-FBD5C7B28DBD}"/>
                </a:ext>
              </a:extLst>
            </p:cNvPr>
            <p:cNvSpPr/>
            <p:nvPr/>
          </p:nvSpPr>
          <p:spPr bwMode="auto">
            <a:xfrm>
              <a:off x="3153604" y="4708164"/>
              <a:ext cx="883666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4" name="îsḻiḍe">
              <a:extLst>
                <a:ext uri="{FF2B5EF4-FFF2-40B4-BE49-F238E27FC236}">
                  <a16:creationId xmlns:a16="http://schemas.microsoft.com/office/drawing/2014/main" xmlns="" id="{6279A1CA-7467-4CAA-8311-18C0DDF14E1D}"/>
                </a:ext>
              </a:extLst>
            </p:cNvPr>
            <p:cNvSpPr/>
            <p:nvPr/>
          </p:nvSpPr>
          <p:spPr bwMode="auto">
            <a:xfrm>
              <a:off x="4842933" y="4708164"/>
              <a:ext cx="884780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5" name="işḻiḓe">
              <a:extLst>
                <a:ext uri="{FF2B5EF4-FFF2-40B4-BE49-F238E27FC236}">
                  <a16:creationId xmlns:a16="http://schemas.microsoft.com/office/drawing/2014/main" xmlns="" id="{1B39EA77-84EF-48BD-9EB6-956923CC176B}"/>
                </a:ext>
              </a:extLst>
            </p:cNvPr>
            <p:cNvSpPr/>
            <p:nvPr/>
          </p:nvSpPr>
          <p:spPr bwMode="auto">
            <a:xfrm>
              <a:off x="6470973" y="4708164"/>
              <a:ext cx="883666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6" name="íšľïde">
              <a:extLst>
                <a:ext uri="{FF2B5EF4-FFF2-40B4-BE49-F238E27FC236}">
                  <a16:creationId xmlns:a16="http://schemas.microsoft.com/office/drawing/2014/main" xmlns="" id="{2F01D716-B1AA-43C9-A7EC-E12243406CE3}"/>
                </a:ext>
              </a:extLst>
            </p:cNvPr>
            <p:cNvSpPr/>
            <p:nvPr/>
          </p:nvSpPr>
          <p:spPr bwMode="auto">
            <a:xfrm>
              <a:off x="8149157" y="4708164"/>
              <a:ext cx="883666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7" name="i$ḷïḋé">
              <a:extLst>
                <a:ext uri="{FF2B5EF4-FFF2-40B4-BE49-F238E27FC236}">
                  <a16:creationId xmlns:a16="http://schemas.microsoft.com/office/drawing/2014/main" xmlns="" id="{08E1AD93-E589-41C5-9520-F7671D035E82}"/>
                </a:ext>
              </a:extLst>
            </p:cNvPr>
            <p:cNvSpPr/>
            <p:nvPr/>
          </p:nvSpPr>
          <p:spPr bwMode="auto">
            <a:xfrm>
              <a:off x="9826229" y="4708164"/>
              <a:ext cx="884780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8" name="îṧlíḋe">
              <a:extLst>
                <a:ext uri="{FF2B5EF4-FFF2-40B4-BE49-F238E27FC236}">
                  <a16:creationId xmlns:a16="http://schemas.microsoft.com/office/drawing/2014/main" xmlns="" id="{650E1189-0426-4C54-BFA4-9E9677FA33EC}"/>
                </a:ext>
              </a:extLst>
            </p:cNvPr>
            <p:cNvSpPr/>
            <p:nvPr/>
          </p:nvSpPr>
          <p:spPr bwMode="auto">
            <a:xfrm>
              <a:off x="1527793" y="2177375"/>
              <a:ext cx="785605" cy="782657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ïṩļíḋe">
              <a:extLst>
                <a:ext uri="{FF2B5EF4-FFF2-40B4-BE49-F238E27FC236}">
                  <a16:creationId xmlns:a16="http://schemas.microsoft.com/office/drawing/2014/main" xmlns="" id="{F39FEA73-06B3-46E4-B98B-344A358A6F83}"/>
                </a:ext>
              </a:extLst>
            </p:cNvPr>
            <p:cNvSpPr/>
            <p:nvPr/>
          </p:nvSpPr>
          <p:spPr bwMode="auto">
            <a:xfrm>
              <a:off x="1673771" y="2347346"/>
              <a:ext cx="476934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145</a:t>
              </a:r>
            </a:p>
          </p:txBody>
        </p:sp>
        <p:sp>
          <p:nvSpPr>
            <p:cNvPr id="20" name="ïṥlïďé">
              <a:extLst>
                <a:ext uri="{FF2B5EF4-FFF2-40B4-BE49-F238E27FC236}">
                  <a16:creationId xmlns:a16="http://schemas.microsoft.com/office/drawing/2014/main" xmlns="" id="{73E8E1BC-0B46-41C0-A411-240C9D88DF1E}"/>
                </a:ext>
              </a:extLst>
            </p:cNvPr>
            <p:cNvSpPr/>
            <p:nvPr/>
          </p:nvSpPr>
          <p:spPr bwMode="auto">
            <a:xfrm>
              <a:off x="3152490" y="1123950"/>
              <a:ext cx="888123" cy="88444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600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8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1" name="îSlíḑe">
              <a:extLst>
                <a:ext uri="{FF2B5EF4-FFF2-40B4-BE49-F238E27FC236}">
                  <a16:creationId xmlns:a16="http://schemas.microsoft.com/office/drawing/2014/main" xmlns="" id="{9E601659-30F3-4CFA-8224-D43CF6E507D3}"/>
                </a:ext>
              </a:extLst>
            </p:cNvPr>
            <p:cNvSpPr/>
            <p:nvPr/>
          </p:nvSpPr>
          <p:spPr bwMode="auto">
            <a:xfrm>
              <a:off x="3249437" y="1345308"/>
              <a:ext cx="675285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7.450</a:t>
              </a:r>
            </a:p>
          </p:txBody>
        </p:sp>
        <p:sp>
          <p:nvSpPr>
            <p:cNvPr id="22" name="îṥḻiḋe">
              <a:extLst>
                <a:ext uri="{FF2B5EF4-FFF2-40B4-BE49-F238E27FC236}">
                  <a16:creationId xmlns:a16="http://schemas.microsoft.com/office/drawing/2014/main" xmlns="" id="{8BFDE8DB-C483-47AF-9BD1-0FD7266764A9}"/>
                </a:ext>
              </a:extLst>
            </p:cNvPr>
            <p:cNvSpPr/>
            <p:nvPr/>
          </p:nvSpPr>
          <p:spPr bwMode="auto">
            <a:xfrm>
              <a:off x="4860763" y="2558822"/>
              <a:ext cx="785604" cy="782657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íṣḻíḑé">
              <a:extLst>
                <a:ext uri="{FF2B5EF4-FFF2-40B4-BE49-F238E27FC236}">
                  <a16:creationId xmlns:a16="http://schemas.microsoft.com/office/drawing/2014/main" xmlns="" id="{E6E4D090-5B06-4BC9-B95D-6A09D63B72AF}"/>
                </a:ext>
              </a:extLst>
            </p:cNvPr>
            <p:cNvSpPr/>
            <p:nvPr/>
          </p:nvSpPr>
          <p:spPr bwMode="auto">
            <a:xfrm>
              <a:off x="5071371" y="2728793"/>
              <a:ext cx="345443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80</a:t>
              </a:r>
            </a:p>
          </p:txBody>
        </p:sp>
        <p:sp>
          <p:nvSpPr>
            <p:cNvPr id="24" name="ïŝḷïḋè">
              <a:extLst>
                <a:ext uri="{FF2B5EF4-FFF2-40B4-BE49-F238E27FC236}">
                  <a16:creationId xmlns:a16="http://schemas.microsoft.com/office/drawing/2014/main" xmlns="" id="{CE922E44-D64C-4E29-B4A0-DC902DF1AA0D}"/>
                </a:ext>
              </a:extLst>
            </p:cNvPr>
            <p:cNvSpPr/>
            <p:nvPr/>
          </p:nvSpPr>
          <p:spPr bwMode="auto">
            <a:xfrm>
              <a:off x="6417484" y="1833480"/>
              <a:ext cx="786719" cy="782657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îşļiďè">
              <a:extLst>
                <a:ext uri="{FF2B5EF4-FFF2-40B4-BE49-F238E27FC236}">
                  <a16:creationId xmlns:a16="http://schemas.microsoft.com/office/drawing/2014/main" xmlns="" id="{673D236E-9C06-4CDE-B525-BF6CA27200B2}"/>
                </a:ext>
              </a:extLst>
            </p:cNvPr>
            <p:cNvSpPr/>
            <p:nvPr/>
          </p:nvSpPr>
          <p:spPr bwMode="auto">
            <a:xfrm>
              <a:off x="6563462" y="2003451"/>
              <a:ext cx="476934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300</a:t>
              </a:r>
            </a:p>
          </p:txBody>
        </p:sp>
        <p:sp>
          <p:nvSpPr>
            <p:cNvPr id="26" name="ï$ľiḋe">
              <a:extLst>
                <a:ext uri="{FF2B5EF4-FFF2-40B4-BE49-F238E27FC236}">
                  <a16:creationId xmlns:a16="http://schemas.microsoft.com/office/drawing/2014/main" xmlns="" id="{C02D8076-77FC-411D-81BB-BBF00DC89066}"/>
                </a:ext>
              </a:extLst>
            </p:cNvPr>
            <p:cNvSpPr/>
            <p:nvPr/>
          </p:nvSpPr>
          <p:spPr bwMode="auto">
            <a:xfrm>
              <a:off x="8092327" y="2419485"/>
              <a:ext cx="785604" cy="783646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ís1iḓé">
              <a:extLst>
                <a:ext uri="{FF2B5EF4-FFF2-40B4-BE49-F238E27FC236}">
                  <a16:creationId xmlns:a16="http://schemas.microsoft.com/office/drawing/2014/main" xmlns="" id="{2C9FC18C-9C8B-414E-A21E-88C810B6EBB5}"/>
                </a:ext>
              </a:extLst>
            </p:cNvPr>
            <p:cNvSpPr/>
            <p:nvPr/>
          </p:nvSpPr>
          <p:spPr bwMode="auto">
            <a:xfrm>
              <a:off x="8304051" y="2589456"/>
              <a:ext cx="344328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65</a:t>
              </a:r>
            </a:p>
          </p:txBody>
        </p:sp>
        <p:sp>
          <p:nvSpPr>
            <p:cNvPr id="28" name="iŝlídé">
              <a:extLst>
                <a:ext uri="{FF2B5EF4-FFF2-40B4-BE49-F238E27FC236}">
                  <a16:creationId xmlns:a16="http://schemas.microsoft.com/office/drawing/2014/main" xmlns="" id="{ECFE2D37-5B4E-4CDE-AE15-648EA310F8C8}"/>
                </a:ext>
              </a:extLst>
            </p:cNvPr>
            <p:cNvSpPr/>
            <p:nvPr/>
          </p:nvSpPr>
          <p:spPr bwMode="auto">
            <a:xfrm>
              <a:off x="9749339" y="2120059"/>
              <a:ext cx="785605" cy="782657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íŝ1îḋe">
              <a:extLst>
                <a:ext uri="{FF2B5EF4-FFF2-40B4-BE49-F238E27FC236}">
                  <a16:creationId xmlns:a16="http://schemas.microsoft.com/office/drawing/2014/main" xmlns="" id="{BB3F89C2-408A-49D2-AD16-D60E57F6BB61}"/>
                </a:ext>
              </a:extLst>
            </p:cNvPr>
            <p:cNvSpPr/>
            <p:nvPr/>
          </p:nvSpPr>
          <p:spPr bwMode="auto">
            <a:xfrm>
              <a:off x="9894203" y="2290030"/>
              <a:ext cx="478050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245</a:t>
              </a:r>
            </a:p>
          </p:txBody>
        </p:sp>
        <p:grpSp>
          <p:nvGrpSpPr>
            <p:cNvPr id="30" name="iŝḷiďé">
              <a:extLst>
                <a:ext uri="{FF2B5EF4-FFF2-40B4-BE49-F238E27FC236}">
                  <a16:creationId xmlns:a16="http://schemas.microsoft.com/office/drawing/2014/main" xmlns="" id="{24C292DE-0FE4-4D82-87BB-43E41CC78C98}"/>
                </a:ext>
              </a:extLst>
            </p:cNvPr>
            <p:cNvGrpSpPr/>
            <p:nvPr/>
          </p:nvGrpSpPr>
          <p:grpSpPr>
            <a:xfrm>
              <a:off x="673100" y="5233670"/>
              <a:ext cx="3140040" cy="904308"/>
              <a:chOff x="673100" y="5233670"/>
              <a:chExt cx="3140040" cy="904308"/>
            </a:xfrm>
          </p:grpSpPr>
          <p:sp>
            <p:nvSpPr>
              <p:cNvPr id="39" name="ïŝḷïḓé">
                <a:extLst>
                  <a:ext uri="{FF2B5EF4-FFF2-40B4-BE49-F238E27FC236}">
                    <a16:creationId xmlns:a16="http://schemas.microsoft.com/office/drawing/2014/main" xmlns="" id="{D5997EB7-4DE4-4FC9-97FC-3046128FFE1E}"/>
                  </a:ext>
                </a:extLst>
              </p:cNvPr>
              <p:cNvSpPr/>
              <p:nvPr/>
            </p:nvSpPr>
            <p:spPr bwMode="auto">
              <a:xfrm>
                <a:off x="673100" y="5411078"/>
                <a:ext cx="490895" cy="519865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íṡḷîḋê">
                <a:extLst>
                  <a:ext uri="{FF2B5EF4-FFF2-40B4-BE49-F238E27FC236}">
                    <a16:creationId xmlns:a16="http://schemas.microsoft.com/office/drawing/2014/main" xmlns="" id="{884ED778-12AC-43E7-B087-789F44D2C72D}"/>
                  </a:ext>
                </a:extLst>
              </p:cNvPr>
              <p:cNvSpPr txBox="1"/>
              <p:nvPr/>
            </p:nvSpPr>
            <p:spPr>
              <a:xfrm>
                <a:off x="1317035" y="5630147"/>
                <a:ext cx="2496105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41" name="îśľïďè">
                <a:extLst>
                  <a:ext uri="{FF2B5EF4-FFF2-40B4-BE49-F238E27FC236}">
                    <a16:creationId xmlns:a16="http://schemas.microsoft.com/office/drawing/2014/main" xmlns="" id="{2BFBEBEA-DA6F-4952-A8A9-119F24356137}"/>
                  </a:ext>
                </a:extLst>
              </p:cNvPr>
              <p:cNvSpPr/>
              <p:nvPr/>
            </p:nvSpPr>
            <p:spPr>
              <a:xfrm>
                <a:off x="1317035" y="5233670"/>
                <a:ext cx="2496105" cy="396477"/>
              </a:xfrm>
              <a:prstGeom prst="rect">
                <a:avLst/>
              </a:prstGeom>
            </p:spPr>
            <p:txBody>
              <a:bodyPr wrap="none" lIns="91440" tIns="45720" rIns="91440" bIns="4572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31" name="îṡľídê">
              <a:extLst>
                <a:ext uri="{FF2B5EF4-FFF2-40B4-BE49-F238E27FC236}">
                  <a16:creationId xmlns:a16="http://schemas.microsoft.com/office/drawing/2014/main" xmlns="" id="{1D31DB7F-8860-4BBD-94AD-71B1DD97EBF7}"/>
                </a:ext>
              </a:extLst>
            </p:cNvPr>
            <p:cNvGrpSpPr/>
            <p:nvPr/>
          </p:nvGrpSpPr>
          <p:grpSpPr>
            <a:xfrm>
              <a:off x="4525981" y="5233670"/>
              <a:ext cx="3140040" cy="904308"/>
              <a:chOff x="4369868" y="5233670"/>
              <a:chExt cx="3140040" cy="904308"/>
            </a:xfrm>
          </p:grpSpPr>
          <p:sp>
            <p:nvSpPr>
              <p:cNvPr id="36" name="îṣḻiďé">
                <a:extLst>
                  <a:ext uri="{FF2B5EF4-FFF2-40B4-BE49-F238E27FC236}">
                    <a16:creationId xmlns:a16="http://schemas.microsoft.com/office/drawing/2014/main" xmlns="" id="{B8D6434C-D779-414D-96AB-911D8A460070}"/>
                  </a:ext>
                </a:extLst>
              </p:cNvPr>
              <p:cNvSpPr/>
              <p:nvPr/>
            </p:nvSpPr>
            <p:spPr bwMode="auto">
              <a:xfrm>
                <a:off x="4369868" y="5411078"/>
                <a:ext cx="490895" cy="519865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ïSḻiďe">
                <a:extLst>
                  <a:ext uri="{FF2B5EF4-FFF2-40B4-BE49-F238E27FC236}">
                    <a16:creationId xmlns:a16="http://schemas.microsoft.com/office/drawing/2014/main" xmlns="" id="{C9CF3178-3264-4E71-B0B5-F6B45C42F8EB}"/>
                  </a:ext>
                </a:extLst>
              </p:cNvPr>
              <p:cNvSpPr txBox="1"/>
              <p:nvPr/>
            </p:nvSpPr>
            <p:spPr>
              <a:xfrm>
                <a:off x="5013803" y="5630147"/>
                <a:ext cx="2496105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38" name="íś1iḋé">
                <a:extLst>
                  <a:ext uri="{FF2B5EF4-FFF2-40B4-BE49-F238E27FC236}">
                    <a16:creationId xmlns:a16="http://schemas.microsoft.com/office/drawing/2014/main" xmlns="" id="{725A7096-A42C-4537-A6AA-B1FE3077FD98}"/>
                  </a:ext>
                </a:extLst>
              </p:cNvPr>
              <p:cNvSpPr/>
              <p:nvPr/>
            </p:nvSpPr>
            <p:spPr>
              <a:xfrm>
                <a:off x="5013803" y="5233670"/>
                <a:ext cx="2496105" cy="396477"/>
              </a:xfrm>
              <a:prstGeom prst="rect">
                <a:avLst/>
              </a:prstGeom>
            </p:spPr>
            <p:txBody>
              <a:bodyPr wrap="none" lIns="91440" tIns="45720" rIns="91440" bIns="4572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32" name="ïṩ1ïḍé">
              <a:extLst>
                <a:ext uri="{FF2B5EF4-FFF2-40B4-BE49-F238E27FC236}">
                  <a16:creationId xmlns:a16="http://schemas.microsoft.com/office/drawing/2014/main" xmlns="" id="{32E7F206-322B-4E3E-917D-F78F95414411}"/>
                </a:ext>
              </a:extLst>
            </p:cNvPr>
            <p:cNvGrpSpPr/>
            <p:nvPr/>
          </p:nvGrpSpPr>
          <p:grpSpPr>
            <a:xfrm>
              <a:off x="8378861" y="5233670"/>
              <a:ext cx="3140039" cy="904308"/>
              <a:chOff x="8378861" y="5233670"/>
              <a:chExt cx="3140039" cy="904308"/>
            </a:xfrm>
          </p:grpSpPr>
          <p:sp>
            <p:nvSpPr>
              <p:cNvPr id="33" name="íṡľîḑè">
                <a:extLst>
                  <a:ext uri="{FF2B5EF4-FFF2-40B4-BE49-F238E27FC236}">
                    <a16:creationId xmlns:a16="http://schemas.microsoft.com/office/drawing/2014/main" xmlns="" id="{D12F7D1F-D199-448E-A294-7BE7D4A9D7CD}"/>
                  </a:ext>
                </a:extLst>
              </p:cNvPr>
              <p:cNvSpPr/>
              <p:nvPr/>
            </p:nvSpPr>
            <p:spPr bwMode="auto">
              <a:xfrm>
                <a:off x="8378861" y="5411078"/>
                <a:ext cx="490895" cy="519865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ïṥľíḓê">
                <a:extLst>
                  <a:ext uri="{FF2B5EF4-FFF2-40B4-BE49-F238E27FC236}">
                    <a16:creationId xmlns:a16="http://schemas.microsoft.com/office/drawing/2014/main" xmlns="" id="{46047085-1ACE-4DE3-8157-A093510F6A46}"/>
                  </a:ext>
                </a:extLst>
              </p:cNvPr>
              <p:cNvSpPr txBox="1"/>
              <p:nvPr/>
            </p:nvSpPr>
            <p:spPr>
              <a:xfrm>
                <a:off x="9022795" y="5630147"/>
                <a:ext cx="2496105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35" name="iṩḷîdé">
                <a:extLst>
                  <a:ext uri="{FF2B5EF4-FFF2-40B4-BE49-F238E27FC236}">
                    <a16:creationId xmlns:a16="http://schemas.microsoft.com/office/drawing/2014/main" xmlns="" id="{A2263034-E937-4E38-AEED-C8350654F7F3}"/>
                  </a:ext>
                </a:extLst>
              </p:cNvPr>
              <p:cNvSpPr/>
              <p:nvPr/>
            </p:nvSpPr>
            <p:spPr>
              <a:xfrm>
                <a:off x="9022795" y="5233670"/>
                <a:ext cx="2496105" cy="396477"/>
              </a:xfrm>
              <a:prstGeom prst="rect">
                <a:avLst/>
              </a:prstGeom>
            </p:spPr>
            <p:txBody>
              <a:bodyPr wrap="none" lIns="91440" tIns="45720" rIns="91440" bIns="4572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965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98C703-8038-4C4D-9570-9966FDEDE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6108A-2E71-4EDC-B406-90CDF759E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F50CE92-EFD0-432A-8D45-F6B312F50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098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9E3A03B-B9F7-4764-866D-A31FA3D3A2F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0285" y="1600199"/>
            <a:ext cx="10771430" cy="3657602"/>
            <a:chOff x="710285" y="1600199"/>
            <a:chExt cx="10771430" cy="3657602"/>
          </a:xfrm>
        </p:grpSpPr>
        <p:grpSp>
          <p:nvGrpSpPr>
            <p:cNvPr id="6" name="ïślíḋê">
              <a:extLst>
                <a:ext uri="{FF2B5EF4-FFF2-40B4-BE49-F238E27FC236}">
                  <a16:creationId xmlns:a16="http://schemas.microsoft.com/office/drawing/2014/main" xmlns="" id="{A98C7A71-9968-4DE1-88F7-C1B251114D0C}"/>
                </a:ext>
              </a:extLst>
            </p:cNvPr>
            <p:cNvGrpSpPr/>
            <p:nvPr/>
          </p:nvGrpSpPr>
          <p:grpSpPr>
            <a:xfrm>
              <a:off x="6315055" y="2803281"/>
              <a:ext cx="1610231" cy="1253191"/>
              <a:chOff x="6340900" y="2729465"/>
              <a:chExt cx="1800195" cy="1401034"/>
            </a:xfrm>
          </p:grpSpPr>
          <p:sp>
            <p:nvSpPr>
              <p:cNvPr id="37" name="ïşḻídè">
                <a:extLst>
                  <a:ext uri="{FF2B5EF4-FFF2-40B4-BE49-F238E27FC236}">
                    <a16:creationId xmlns:a16="http://schemas.microsoft.com/office/drawing/2014/main" xmlns="" id="{4CD74EFF-D539-406F-A4D3-0C7E1EB89DF3}"/>
                  </a:ext>
                </a:extLst>
              </p:cNvPr>
              <p:cNvSpPr/>
              <p:nvPr/>
            </p:nvSpPr>
            <p:spPr>
              <a:xfrm rot="5400000">
                <a:off x="6755137" y="2973716"/>
                <a:ext cx="1020158" cy="93816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śľîḍê">
                <a:extLst>
                  <a:ext uri="{FF2B5EF4-FFF2-40B4-BE49-F238E27FC236}">
                    <a16:creationId xmlns:a16="http://schemas.microsoft.com/office/drawing/2014/main" xmlns="" id="{DA59CC4D-A68F-4B56-ADBE-2CBF9880F348}"/>
                  </a:ext>
                </a:extLst>
              </p:cNvPr>
              <p:cNvSpPr/>
              <p:nvPr/>
            </p:nvSpPr>
            <p:spPr>
              <a:xfrm>
                <a:off x="7440578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íṧ1îḍe">
                <a:extLst>
                  <a:ext uri="{FF2B5EF4-FFF2-40B4-BE49-F238E27FC236}">
                    <a16:creationId xmlns:a16="http://schemas.microsoft.com/office/drawing/2014/main" xmlns="" id="{A14A6F8C-6FCB-4BB4-93D0-796179C4D761}"/>
                  </a:ext>
                </a:extLst>
              </p:cNvPr>
              <p:cNvSpPr/>
              <p:nvPr/>
            </p:nvSpPr>
            <p:spPr>
              <a:xfrm>
                <a:off x="6340900" y="2729465"/>
                <a:ext cx="1099678" cy="45523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ŝḷîḋê">
                <a:extLst>
                  <a:ext uri="{FF2B5EF4-FFF2-40B4-BE49-F238E27FC236}">
                    <a16:creationId xmlns:a16="http://schemas.microsoft.com/office/drawing/2014/main" xmlns="" id="{1536EA1A-23DF-497D-81E6-628C85C411A7}"/>
                  </a:ext>
                </a:extLst>
              </p:cNvPr>
              <p:cNvSpPr/>
              <p:nvPr/>
            </p:nvSpPr>
            <p:spPr>
              <a:xfrm>
                <a:off x="6797285" y="3675265"/>
                <a:ext cx="643292" cy="45523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îṧ1iḋè">
              <a:extLst>
                <a:ext uri="{FF2B5EF4-FFF2-40B4-BE49-F238E27FC236}">
                  <a16:creationId xmlns:a16="http://schemas.microsoft.com/office/drawing/2014/main" xmlns="" id="{166AE1DA-5ADC-4B45-9E5F-C1A47BE224CA}"/>
                </a:ext>
              </a:extLst>
            </p:cNvPr>
            <p:cNvGrpSpPr/>
            <p:nvPr/>
          </p:nvGrpSpPr>
          <p:grpSpPr>
            <a:xfrm>
              <a:off x="4266709" y="2803281"/>
              <a:ext cx="1608515" cy="1253191"/>
              <a:chOff x="4050905" y="2729465"/>
              <a:chExt cx="1798278" cy="1401034"/>
            </a:xfrm>
          </p:grpSpPr>
          <p:sp>
            <p:nvSpPr>
              <p:cNvPr id="33" name="îşľíďê">
                <a:extLst>
                  <a:ext uri="{FF2B5EF4-FFF2-40B4-BE49-F238E27FC236}">
                    <a16:creationId xmlns:a16="http://schemas.microsoft.com/office/drawing/2014/main" xmlns="" id="{2C4B4119-6DF6-48A0-A740-268F3B77949F}"/>
                  </a:ext>
                </a:extLst>
              </p:cNvPr>
              <p:cNvSpPr/>
              <p:nvPr/>
            </p:nvSpPr>
            <p:spPr>
              <a:xfrm rot="10800000">
                <a:off x="4050905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ş1ïḑé">
                <a:extLst>
                  <a:ext uri="{FF2B5EF4-FFF2-40B4-BE49-F238E27FC236}">
                    <a16:creationId xmlns:a16="http://schemas.microsoft.com/office/drawing/2014/main" xmlns="" id="{92B91D97-2170-440F-8137-98DA4EACC177}"/>
                  </a:ext>
                </a:extLst>
              </p:cNvPr>
              <p:cNvSpPr/>
              <p:nvPr/>
            </p:nvSpPr>
            <p:spPr>
              <a:xfrm rot="10800000">
                <a:off x="4751422" y="3675264"/>
                <a:ext cx="1097761" cy="4552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Sľîḑe">
                <a:extLst>
                  <a:ext uri="{FF2B5EF4-FFF2-40B4-BE49-F238E27FC236}">
                    <a16:creationId xmlns:a16="http://schemas.microsoft.com/office/drawing/2014/main" xmlns="" id="{CA2DA3A1-7375-4C68-B361-23FE314DB286}"/>
                  </a:ext>
                </a:extLst>
              </p:cNvPr>
              <p:cNvSpPr/>
              <p:nvPr/>
            </p:nvSpPr>
            <p:spPr>
              <a:xfrm rot="10800000">
                <a:off x="4751423" y="2729465"/>
                <a:ext cx="643292" cy="4552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ïsḷiďe">
                <a:extLst>
                  <a:ext uri="{FF2B5EF4-FFF2-40B4-BE49-F238E27FC236}">
                    <a16:creationId xmlns:a16="http://schemas.microsoft.com/office/drawing/2014/main" xmlns="" id="{493BC6AC-E96E-46E5-BF5B-623AC54BE808}"/>
                  </a:ext>
                </a:extLst>
              </p:cNvPr>
              <p:cNvSpPr/>
              <p:nvPr/>
            </p:nvSpPr>
            <p:spPr>
              <a:xfrm rot="5400000">
                <a:off x="4415362" y="2973717"/>
                <a:ext cx="1020158" cy="938165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išlíḋê">
              <a:extLst>
                <a:ext uri="{FF2B5EF4-FFF2-40B4-BE49-F238E27FC236}">
                  <a16:creationId xmlns:a16="http://schemas.microsoft.com/office/drawing/2014/main" xmlns="" id="{BE8A5DAB-53A2-4FAA-8A90-6FBD71CC3B15}"/>
                </a:ext>
              </a:extLst>
            </p:cNvPr>
            <p:cNvGrpSpPr/>
            <p:nvPr/>
          </p:nvGrpSpPr>
          <p:grpSpPr>
            <a:xfrm>
              <a:off x="5469061" y="1600199"/>
              <a:ext cx="1253193" cy="1609599"/>
              <a:chOff x="5395099" y="1384451"/>
              <a:chExt cx="1401036" cy="1799487"/>
            </a:xfrm>
          </p:grpSpPr>
          <p:sp>
            <p:nvSpPr>
              <p:cNvPr id="29" name="ïṩlíḑe">
                <a:extLst>
                  <a:ext uri="{FF2B5EF4-FFF2-40B4-BE49-F238E27FC236}">
                    <a16:creationId xmlns:a16="http://schemas.microsoft.com/office/drawing/2014/main" xmlns="" id="{97CE894A-CDF7-4A69-953B-F527F36B5265}"/>
                  </a:ext>
                </a:extLst>
              </p:cNvPr>
              <p:cNvSpPr/>
              <p:nvPr/>
            </p:nvSpPr>
            <p:spPr>
              <a:xfrm rot="5400000" flipH="1" flipV="1">
                <a:off x="5745359" y="1034192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íSḷiḓe">
                <a:extLst>
                  <a:ext uri="{FF2B5EF4-FFF2-40B4-BE49-F238E27FC236}">
                    <a16:creationId xmlns:a16="http://schemas.microsoft.com/office/drawing/2014/main" xmlns="" id="{390CA011-2936-45D1-82A9-1DB5584A5BBF}"/>
                  </a:ext>
                </a:extLst>
              </p:cNvPr>
              <p:cNvSpPr/>
              <p:nvPr/>
            </p:nvSpPr>
            <p:spPr>
              <a:xfrm rot="5400000" flipH="1" flipV="1">
                <a:off x="5073231" y="2406836"/>
                <a:ext cx="1098970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ï$ľîḍè">
                <a:extLst>
                  <a:ext uri="{FF2B5EF4-FFF2-40B4-BE49-F238E27FC236}">
                    <a16:creationId xmlns:a16="http://schemas.microsoft.com/office/drawing/2014/main" xmlns="" id="{25B83FFB-A4F5-4E9A-AFDF-C6F31EAB2B35}"/>
                  </a:ext>
                </a:extLst>
              </p:cNvPr>
              <p:cNvSpPr/>
              <p:nvPr/>
            </p:nvSpPr>
            <p:spPr>
              <a:xfrm rot="5400000" flipH="1" flipV="1">
                <a:off x="6246871" y="2178998"/>
                <a:ext cx="643292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ṣlîḑè">
                <a:extLst>
                  <a:ext uri="{FF2B5EF4-FFF2-40B4-BE49-F238E27FC236}">
                    <a16:creationId xmlns:a16="http://schemas.microsoft.com/office/drawing/2014/main" xmlns="" id="{32229987-A42D-49D8-A12B-7351F1265391}"/>
                  </a:ext>
                </a:extLst>
              </p:cNvPr>
              <p:cNvSpPr/>
              <p:nvPr/>
            </p:nvSpPr>
            <p:spPr>
              <a:xfrm rot="5400000">
                <a:off x="5598795" y="1749703"/>
                <a:ext cx="1020158" cy="938165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í$ḷîḑe">
              <a:extLst>
                <a:ext uri="{FF2B5EF4-FFF2-40B4-BE49-F238E27FC236}">
                  <a16:creationId xmlns:a16="http://schemas.microsoft.com/office/drawing/2014/main" xmlns="" id="{5854E8B4-E9A7-483C-901E-5D80B9834BF5}"/>
                </a:ext>
              </a:extLst>
            </p:cNvPr>
            <p:cNvGrpSpPr/>
            <p:nvPr/>
          </p:nvGrpSpPr>
          <p:grpSpPr>
            <a:xfrm>
              <a:off x="5469062" y="3648599"/>
              <a:ext cx="1253192" cy="1609202"/>
              <a:chOff x="5395100" y="3674506"/>
              <a:chExt cx="1401035" cy="1799043"/>
            </a:xfrm>
          </p:grpSpPr>
          <p:sp>
            <p:nvSpPr>
              <p:cNvPr id="25" name="îṡlîďe">
                <a:extLst>
                  <a:ext uri="{FF2B5EF4-FFF2-40B4-BE49-F238E27FC236}">
                    <a16:creationId xmlns:a16="http://schemas.microsoft.com/office/drawing/2014/main" xmlns="" id="{E26D993A-ABF3-4B8A-95E2-82A994A0EA17}"/>
                  </a:ext>
                </a:extLst>
              </p:cNvPr>
              <p:cNvSpPr/>
              <p:nvPr/>
            </p:nvSpPr>
            <p:spPr>
              <a:xfrm rot="5400000">
                <a:off x="5745359" y="4422773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ṥ1íḑé">
                <a:extLst>
                  <a:ext uri="{FF2B5EF4-FFF2-40B4-BE49-F238E27FC236}">
                    <a16:creationId xmlns:a16="http://schemas.microsoft.com/office/drawing/2014/main" xmlns="" id="{E1BA6EE5-EC7A-4728-B475-E32CB7418FC0}"/>
                  </a:ext>
                </a:extLst>
              </p:cNvPr>
              <p:cNvSpPr/>
              <p:nvPr/>
            </p:nvSpPr>
            <p:spPr>
              <a:xfrm rot="5400000">
                <a:off x="6019255" y="3996152"/>
                <a:ext cx="1098525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ṧľïḑé">
                <a:extLst>
                  <a:ext uri="{FF2B5EF4-FFF2-40B4-BE49-F238E27FC236}">
                    <a16:creationId xmlns:a16="http://schemas.microsoft.com/office/drawing/2014/main" xmlns="" id="{5FE2CAFC-1B90-4DE8-8556-493051E75340}"/>
                  </a:ext>
                </a:extLst>
              </p:cNvPr>
              <p:cNvSpPr/>
              <p:nvPr/>
            </p:nvSpPr>
            <p:spPr>
              <a:xfrm rot="5400000">
                <a:off x="5301071" y="4223768"/>
                <a:ext cx="643292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slíḓè">
                <a:extLst>
                  <a:ext uri="{FF2B5EF4-FFF2-40B4-BE49-F238E27FC236}">
                    <a16:creationId xmlns:a16="http://schemas.microsoft.com/office/drawing/2014/main" xmlns="" id="{C1014A11-078A-4BC0-B11F-F217E5D32CA2}"/>
                  </a:ext>
                </a:extLst>
              </p:cNvPr>
              <p:cNvSpPr/>
              <p:nvPr/>
            </p:nvSpPr>
            <p:spPr>
              <a:xfrm rot="5400000">
                <a:off x="5598795" y="4170735"/>
                <a:ext cx="1020158" cy="938165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</p:grpSp>
        <p:sp>
          <p:nvSpPr>
            <p:cNvPr id="10" name="î$ḷiḍè">
              <a:extLst>
                <a:ext uri="{FF2B5EF4-FFF2-40B4-BE49-F238E27FC236}">
                  <a16:creationId xmlns:a16="http://schemas.microsoft.com/office/drawing/2014/main" xmlns="" id="{CC7DB041-824C-43E8-AA68-A3C9EBD1404C}"/>
                </a:ext>
              </a:extLst>
            </p:cNvPr>
            <p:cNvSpPr/>
            <p:nvPr/>
          </p:nvSpPr>
          <p:spPr bwMode="auto">
            <a:xfrm>
              <a:off x="4765150" y="3197235"/>
              <a:ext cx="390823" cy="390099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ṡḻïḓe">
              <a:extLst>
                <a:ext uri="{FF2B5EF4-FFF2-40B4-BE49-F238E27FC236}">
                  <a16:creationId xmlns:a16="http://schemas.microsoft.com/office/drawing/2014/main" xmlns="" id="{529875E4-2FE3-40C8-9D7E-7F6D744F16D2}"/>
                </a:ext>
              </a:extLst>
            </p:cNvPr>
            <p:cNvSpPr/>
            <p:nvPr/>
          </p:nvSpPr>
          <p:spPr bwMode="auto">
            <a:xfrm>
              <a:off x="5837134" y="2025418"/>
              <a:ext cx="490015" cy="402752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ŝ1îḓe">
              <a:extLst>
                <a:ext uri="{FF2B5EF4-FFF2-40B4-BE49-F238E27FC236}">
                  <a16:creationId xmlns:a16="http://schemas.microsoft.com/office/drawing/2014/main" xmlns="" id="{163DF07B-F52A-448E-A91E-48334F5ABCA8}"/>
                </a:ext>
              </a:extLst>
            </p:cNvPr>
            <p:cNvSpPr/>
            <p:nvPr/>
          </p:nvSpPr>
          <p:spPr bwMode="auto">
            <a:xfrm>
              <a:off x="5872231" y="4424373"/>
              <a:ext cx="419820" cy="404552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iŝļïďé">
              <a:extLst>
                <a:ext uri="{FF2B5EF4-FFF2-40B4-BE49-F238E27FC236}">
                  <a16:creationId xmlns:a16="http://schemas.microsoft.com/office/drawing/2014/main" xmlns="" id="{4E6051A5-8010-45D4-8A4C-93461187ACC8}"/>
                </a:ext>
              </a:extLst>
            </p:cNvPr>
            <p:cNvSpPr/>
            <p:nvPr/>
          </p:nvSpPr>
          <p:spPr bwMode="auto">
            <a:xfrm>
              <a:off x="7115857" y="3174048"/>
              <a:ext cx="460321" cy="459834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4" name="î$1îḑé">
              <a:extLst>
                <a:ext uri="{FF2B5EF4-FFF2-40B4-BE49-F238E27FC236}">
                  <a16:creationId xmlns:a16="http://schemas.microsoft.com/office/drawing/2014/main" xmlns="" id="{8A6EA4B7-BEC7-4F49-8123-4288D6B40405}"/>
                </a:ext>
              </a:extLst>
            </p:cNvPr>
            <p:cNvGrpSpPr/>
            <p:nvPr/>
          </p:nvGrpSpPr>
          <p:grpSpPr>
            <a:xfrm>
              <a:off x="710285" y="1978362"/>
              <a:ext cx="10771430" cy="3050088"/>
              <a:chOff x="735248" y="2643961"/>
              <a:chExt cx="10771430" cy="3050088"/>
            </a:xfrm>
          </p:grpSpPr>
          <p:grpSp>
            <p:nvGrpSpPr>
              <p:cNvPr id="15" name="iş1îḋê">
                <a:extLst>
                  <a:ext uri="{FF2B5EF4-FFF2-40B4-BE49-F238E27FC236}">
                    <a16:creationId xmlns:a16="http://schemas.microsoft.com/office/drawing/2014/main" xmlns="" id="{65A1C5B9-3FB9-4AA8-8FA3-C9D1B021893B}"/>
                  </a:ext>
                </a:extLst>
              </p:cNvPr>
              <p:cNvGrpSpPr/>
              <p:nvPr/>
            </p:nvGrpSpPr>
            <p:grpSpPr>
              <a:xfrm>
                <a:off x="8575271" y="2643961"/>
                <a:ext cx="2931407" cy="3046673"/>
                <a:chOff x="8575271" y="2643961"/>
                <a:chExt cx="2931407" cy="3046673"/>
              </a:xfrm>
            </p:grpSpPr>
            <p:sp>
              <p:nvSpPr>
                <p:cNvPr id="21" name="iš1îḑè">
                  <a:extLst>
                    <a:ext uri="{FF2B5EF4-FFF2-40B4-BE49-F238E27FC236}">
                      <a16:creationId xmlns:a16="http://schemas.microsoft.com/office/drawing/2014/main" xmlns="" id="{0D6D4750-3D8C-42D7-9B9A-868756F38DD2}"/>
                    </a:ext>
                  </a:extLst>
                </p:cNvPr>
                <p:cNvSpPr txBox="1"/>
                <p:nvPr/>
              </p:nvSpPr>
              <p:spPr>
                <a:xfrm>
                  <a:off x="8575271" y="2643961"/>
                  <a:ext cx="2897592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85000" lnSpcReduction="20000"/>
                </a:bodyPr>
                <a:lstStyle/>
                <a:p>
                  <a:pPr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2" name="iṡļïďé">
                  <a:extLst>
                    <a:ext uri="{FF2B5EF4-FFF2-40B4-BE49-F238E27FC236}">
                      <a16:creationId xmlns:a16="http://schemas.microsoft.com/office/drawing/2014/main" xmlns="" id="{56976796-2BDA-4C69-95D4-F7EB60327C7B}"/>
                    </a:ext>
                  </a:extLst>
                </p:cNvPr>
                <p:cNvSpPr/>
                <p:nvPr/>
              </p:nvSpPr>
              <p:spPr>
                <a:xfrm>
                  <a:off x="8575271" y="2920959"/>
                  <a:ext cx="2897592" cy="60467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3" name="íSlïḍè">
                  <a:extLst>
                    <a:ext uri="{FF2B5EF4-FFF2-40B4-BE49-F238E27FC236}">
                      <a16:creationId xmlns:a16="http://schemas.microsoft.com/office/drawing/2014/main" xmlns="" id="{182D4452-B351-464E-9861-493FA7A7BDF9}"/>
                    </a:ext>
                  </a:extLst>
                </p:cNvPr>
                <p:cNvSpPr txBox="1"/>
                <p:nvPr/>
              </p:nvSpPr>
              <p:spPr>
                <a:xfrm>
                  <a:off x="8591128" y="4808963"/>
                  <a:ext cx="2915550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85000" lnSpcReduction="20000"/>
                </a:bodyPr>
                <a:lstStyle/>
                <a:p>
                  <a:pPr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4" name="îš1iḓê">
                  <a:extLst>
                    <a:ext uri="{FF2B5EF4-FFF2-40B4-BE49-F238E27FC236}">
                      <a16:creationId xmlns:a16="http://schemas.microsoft.com/office/drawing/2014/main" xmlns="" id="{CE430D3D-BD54-4ADE-ADF1-A3BF52D0B34D}"/>
                    </a:ext>
                  </a:extLst>
                </p:cNvPr>
                <p:cNvSpPr/>
                <p:nvPr/>
              </p:nvSpPr>
              <p:spPr>
                <a:xfrm>
                  <a:off x="8591128" y="5085961"/>
                  <a:ext cx="2915550" cy="60467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16" name="ïśḷíḑè">
                <a:extLst>
                  <a:ext uri="{FF2B5EF4-FFF2-40B4-BE49-F238E27FC236}">
                    <a16:creationId xmlns:a16="http://schemas.microsoft.com/office/drawing/2014/main" xmlns="" id="{2F73C75F-FB3B-4508-AAB8-C70B56E37B75}"/>
                  </a:ext>
                </a:extLst>
              </p:cNvPr>
              <p:cNvGrpSpPr/>
              <p:nvPr/>
            </p:nvGrpSpPr>
            <p:grpSpPr>
              <a:xfrm>
                <a:off x="735248" y="2719547"/>
                <a:ext cx="2902014" cy="2974502"/>
                <a:chOff x="735248" y="2719547"/>
                <a:chExt cx="2902014" cy="2974502"/>
              </a:xfrm>
            </p:grpSpPr>
            <p:sp>
              <p:nvSpPr>
                <p:cNvPr id="17" name="íśľiḋe">
                  <a:extLst>
                    <a:ext uri="{FF2B5EF4-FFF2-40B4-BE49-F238E27FC236}">
                      <a16:creationId xmlns:a16="http://schemas.microsoft.com/office/drawing/2014/main" xmlns="" id="{379AA41A-99AF-47F4-9397-4C1ABC1E8BE0}"/>
                    </a:ext>
                  </a:extLst>
                </p:cNvPr>
                <p:cNvSpPr txBox="1"/>
                <p:nvPr/>
              </p:nvSpPr>
              <p:spPr>
                <a:xfrm>
                  <a:off x="735248" y="2719547"/>
                  <a:ext cx="2902014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85000" lnSpcReduction="20000"/>
                </a:bodyPr>
                <a:lstStyle/>
                <a:p>
                  <a:pPr algn="r"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8" name="îšliḋè">
                  <a:extLst>
                    <a:ext uri="{FF2B5EF4-FFF2-40B4-BE49-F238E27FC236}">
                      <a16:creationId xmlns:a16="http://schemas.microsoft.com/office/drawing/2014/main" xmlns="" id="{1DE6ADBB-E814-4159-9253-A35E9C3F6E8E}"/>
                    </a:ext>
                  </a:extLst>
                </p:cNvPr>
                <p:cNvSpPr/>
                <p:nvPr/>
              </p:nvSpPr>
              <p:spPr>
                <a:xfrm>
                  <a:off x="735248" y="2996545"/>
                  <a:ext cx="2902014" cy="60467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19" name="i$ḷíḓè">
                  <a:extLst>
                    <a:ext uri="{FF2B5EF4-FFF2-40B4-BE49-F238E27FC236}">
                      <a16:creationId xmlns:a16="http://schemas.microsoft.com/office/drawing/2014/main" xmlns="" id="{B1B08B89-FAE7-44CC-A859-9A5B7E85AF87}"/>
                    </a:ext>
                  </a:extLst>
                </p:cNvPr>
                <p:cNvSpPr txBox="1"/>
                <p:nvPr/>
              </p:nvSpPr>
              <p:spPr>
                <a:xfrm>
                  <a:off x="735248" y="4812378"/>
                  <a:ext cx="2855562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85000" lnSpcReduction="20000"/>
                </a:bodyPr>
                <a:lstStyle/>
                <a:p>
                  <a:pPr algn="r"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0" name="î$ḻíḋé">
                  <a:extLst>
                    <a:ext uri="{FF2B5EF4-FFF2-40B4-BE49-F238E27FC236}">
                      <a16:creationId xmlns:a16="http://schemas.microsoft.com/office/drawing/2014/main" xmlns="" id="{8B4796BE-B76F-4E73-A5F9-31EE9186230B}"/>
                    </a:ext>
                  </a:extLst>
                </p:cNvPr>
                <p:cNvSpPr/>
                <p:nvPr/>
              </p:nvSpPr>
              <p:spPr>
                <a:xfrm>
                  <a:off x="735248" y="5089376"/>
                  <a:ext cx="2855562" cy="60467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272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8D610D-9046-4FB0-98B1-E6DBA2979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9AC3E9-FAEA-4283-A58D-C5A524F6F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C32D8DB-E3B9-4CA9-BD10-129A91393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33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EA47FDB-5CA8-447A-B2C2-67EA203A1C1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83088" y="1469385"/>
            <a:ext cx="9623038" cy="3941493"/>
            <a:chOff x="1283088" y="1469385"/>
            <a:chExt cx="9623038" cy="3941493"/>
          </a:xfrm>
        </p:grpSpPr>
        <p:sp>
          <p:nvSpPr>
            <p:cNvPr id="6" name="iṩļîďè">
              <a:extLst>
                <a:ext uri="{FF2B5EF4-FFF2-40B4-BE49-F238E27FC236}">
                  <a16:creationId xmlns:a16="http://schemas.microsoft.com/office/drawing/2014/main" xmlns="" id="{8708B946-7A8E-44C9-994E-5BE0783B8169}"/>
                </a:ext>
              </a:extLst>
            </p:cNvPr>
            <p:cNvSpPr/>
            <p:nvPr/>
          </p:nvSpPr>
          <p:spPr>
            <a:xfrm>
              <a:off x="2819636" y="2672916"/>
              <a:ext cx="6984775" cy="478760"/>
            </a:xfrm>
            <a:prstGeom prst="rightArrow">
              <a:avLst>
                <a:gd name="adj1" fmla="val 77853"/>
                <a:gd name="adj2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ṣḷíḑe">
              <a:extLst>
                <a:ext uri="{FF2B5EF4-FFF2-40B4-BE49-F238E27FC236}">
                  <a16:creationId xmlns:a16="http://schemas.microsoft.com/office/drawing/2014/main" xmlns="" id="{32AEDF90-5DC1-4891-A0AB-A095A41B3EBE}"/>
                </a:ext>
              </a:extLst>
            </p:cNvPr>
            <p:cNvSpPr/>
            <p:nvPr/>
          </p:nvSpPr>
          <p:spPr>
            <a:xfrm>
              <a:off x="1751888" y="2072437"/>
              <a:ext cx="1552650" cy="155264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800" i="1" dirty="0"/>
                <a:t>Text</a:t>
              </a:r>
              <a:endParaRPr sz="2800" i="1" dirty="0"/>
            </a:p>
          </p:txBody>
        </p:sp>
        <p:grpSp>
          <p:nvGrpSpPr>
            <p:cNvPr id="8" name="iṩļîḋè">
              <a:extLst>
                <a:ext uri="{FF2B5EF4-FFF2-40B4-BE49-F238E27FC236}">
                  <a16:creationId xmlns:a16="http://schemas.microsoft.com/office/drawing/2014/main" xmlns="" id="{A411B7D6-26A3-4106-A39D-760E2F0C1E4E}"/>
                </a:ext>
              </a:extLst>
            </p:cNvPr>
            <p:cNvGrpSpPr/>
            <p:nvPr/>
          </p:nvGrpSpPr>
          <p:grpSpPr>
            <a:xfrm>
              <a:off x="4699675" y="1469385"/>
              <a:ext cx="2792660" cy="2826553"/>
              <a:chOff x="1365304" y="1322527"/>
              <a:chExt cx="2604722" cy="2636334"/>
            </a:xfrm>
          </p:grpSpPr>
          <p:grpSp>
            <p:nvGrpSpPr>
              <p:cNvPr id="16" name="ïš1ïdê">
                <a:extLst>
                  <a:ext uri="{FF2B5EF4-FFF2-40B4-BE49-F238E27FC236}">
                    <a16:creationId xmlns:a16="http://schemas.microsoft.com/office/drawing/2014/main" xmlns="" id="{BF4BB93D-40F6-448D-88E9-4AC13D8157E8}"/>
                  </a:ext>
                </a:extLst>
              </p:cNvPr>
              <p:cNvGrpSpPr/>
              <p:nvPr/>
            </p:nvGrpSpPr>
            <p:grpSpPr>
              <a:xfrm>
                <a:off x="1365304" y="1322527"/>
                <a:ext cx="2604722" cy="2636334"/>
                <a:chOff x="4951411" y="1311276"/>
                <a:chExt cx="4184652" cy="4235449"/>
              </a:xfrm>
            </p:grpSpPr>
            <p:sp>
              <p:nvSpPr>
                <p:cNvPr id="20" name="ïṩlîḍé">
                  <a:extLst>
                    <a:ext uri="{FF2B5EF4-FFF2-40B4-BE49-F238E27FC236}">
                      <a16:creationId xmlns:a16="http://schemas.microsoft.com/office/drawing/2014/main" xmlns="" id="{89EC4E3C-8B18-47B5-837E-D8B7318C274B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6943725" y="1311276"/>
                  <a:ext cx="1130300" cy="26670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" name="íṡlîḍé">
                  <a:extLst>
                    <a:ext uri="{FF2B5EF4-FFF2-40B4-BE49-F238E27FC236}">
                      <a16:creationId xmlns:a16="http://schemas.microsoft.com/office/drawing/2014/main" xmlns="" id="{3C640404-E073-4395-B89F-756D8DB8C00A}"/>
                    </a:ext>
                  </a:extLst>
                </p:cNvPr>
                <p:cNvSpPr/>
                <p:nvPr/>
              </p:nvSpPr>
              <p:spPr bwMode="auto">
                <a:xfrm>
                  <a:off x="8074025" y="1577976"/>
                  <a:ext cx="1062038" cy="1800225"/>
                </a:xfrm>
                <a:custGeom>
                  <a:avLst/>
                  <a:gdLst>
                    <a:gd name="T0" fmla="*/ 669 w 669"/>
                    <a:gd name="T1" fmla="*/ 1134 h 1134"/>
                    <a:gd name="T2" fmla="*/ 591 w 669"/>
                    <a:gd name="T3" fmla="*/ 550 h 1134"/>
                    <a:gd name="T4" fmla="*/ 0 w 669"/>
                    <a:gd name="T5" fmla="*/ 0 h 1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9" h="1134">
                      <a:moveTo>
                        <a:pt x="669" y="1134"/>
                      </a:moveTo>
                      <a:lnTo>
                        <a:pt x="591" y="55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sḷíḋê">
                  <a:extLst>
                    <a:ext uri="{FF2B5EF4-FFF2-40B4-BE49-F238E27FC236}">
                      <a16:creationId xmlns:a16="http://schemas.microsoft.com/office/drawing/2014/main" xmlns="" id="{790B58AA-A2AE-411D-8992-102E2001E51D}"/>
                    </a:ext>
                  </a:extLst>
                </p:cNvPr>
                <p:cNvSpPr/>
                <p:nvPr/>
              </p:nvSpPr>
              <p:spPr bwMode="auto">
                <a:xfrm>
                  <a:off x="6048374" y="3378201"/>
                  <a:ext cx="3087688" cy="2168524"/>
                </a:xfrm>
                <a:custGeom>
                  <a:avLst/>
                  <a:gdLst>
                    <a:gd name="T0" fmla="*/ 0 w 1945"/>
                    <a:gd name="T1" fmla="*/ 1276 h 1366"/>
                    <a:gd name="T2" fmla="*/ 830 w 1945"/>
                    <a:gd name="T3" fmla="*/ 1366 h 1366"/>
                    <a:gd name="T4" fmla="*/ 1305 w 1945"/>
                    <a:gd name="T5" fmla="*/ 1162 h 1366"/>
                    <a:gd name="T6" fmla="*/ 1804 w 1945"/>
                    <a:gd name="T7" fmla="*/ 737 h 1366"/>
                    <a:gd name="T8" fmla="*/ 1945 w 1945"/>
                    <a:gd name="T9" fmla="*/ 0 h 1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45" h="1366">
                      <a:moveTo>
                        <a:pt x="0" y="1276"/>
                      </a:moveTo>
                      <a:lnTo>
                        <a:pt x="830" y="1366"/>
                      </a:lnTo>
                      <a:lnTo>
                        <a:pt x="1305" y="1162"/>
                      </a:lnTo>
                      <a:lnTo>
                        <a:pt x="1804" y="737"/>
                      </a:lnTo>
                      <a:lnTo>
                        <a:pt x="1945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ṧ1ïḓê">
                  <a:extLst>
                    <a:ext uri="{FF2B5EF4-FFF2-40B4-BE49-F238E27FC236}">
                      <a16:creationId xmlns:a16="http://schemas.microsoft.com/office/drawing/2014/main" xmlns="" id="{80CE9144-265D-47C8-8D80-1DF3FDBDB067}"/>
                    </a:ext>
                  </a:extLst>
                </p:cNvPr>
                <p:cNvSpPr/>
                <p:nvPr/>
              </p:nvSpPr>
              <p:spPr bwMode="auto">
                <a:xfrm>
                  <a:off x="5118100" y="4216401"/>
                  <a:ext cx="930275" cy="118745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" name="íṧľïḑé">
                  <a:extLst>
                    <a:ext uri="{FF2B5EF4-FFF2-40B4-BE49-F238E27FC236}">
                      <a16:creationId xmlns:a16="http://schemas.microsoft.com/office/drawing/2014/main" xmlns="" id="{4418547F-6683-4909-85BE-443CA462260B}"/>
                    </a:ext>
                  </a:extLst>
                </p:cNvPr>
                <p:cNvSpPr/>
                <p:nvPr/>
              </p:nvSpPr>
              <p:spPr bwMode="auto">
                <a:xfrm>
                  <a:off x="4951411" y="2489105"/>
                  <a:ext cx="166691" cy="1727299"/>
                </a:xfrm>
                <a:custGeom>
                  <a:avLst/>
                  <a:gdLst>
                    <a:gd name="T0" fmla="*/ 609 w 609"/>
                    <a:gd name="T1" fmla="*/ 0 h 1611"/>
                    <a:gd name="T2" fmla="*/ 592 w 609"/>
                    <a:gd name="T3" fmla="*/ 5 h 1611"/>
                    <a:gd name="T4" fmla="*/ 313 w 609"/>
                    <a:gd name="T5" fmla="*/ 392 h 1611"/>
                    <a:gd name="T6" fmla="*/ 52 w 609"/>
                    <a:gd name="T7" fmla="*/ 523 h 1611"/>
                    <a:gd name="T8" fmla="*/ 0 w 609"/>
                    <a:gd name="T9" fmla="*/ 1132 h 1611"/>
                    <a:gd name="T10" fmla="*/ 105 w 609"/>
                    <a:gd name="T11" fmla="*/ 1611 h 1611"/>
                    <a:gd name="connsiteX0" fmla="*/ 10000 w 10018"/>
                    <a:gd name="connsiteY0" fmla="*/ 0 h 10000"/>
                    <a:gd name="connsiteX1" fmla="*/ 10018 w 10018"/>
                    <a:gd name="connsiteY1" fmla="*/ 1358 h 10000"/>
                    <a:gd name="connsiteX2" fmla="*/ 5140 w 10018"/>
                    <a:gd name="connsiteY2" fmla="*/ 2433 h 10000"/>
                    <a:gd name="connsiteX3" fmla="*/ 854 w 10018"/>
                    <a:gd name="connsiteY3" fmla="*/ 3246 h 10000"/>
                    <a:gd name="connsiteX4" fmla="*/ 0 w 10018"/>
                    <a:gd name="connsiteY4" fmla="*/ 7027 h 10000"/>
                    <a:gd name="connsiteX5" fmla="*/ 1724 w 10018"/>
                    <a:gd name="connsiteY5" fmla="*/ 10000 h 10000"/>
                    <a:gd name="connsiteX0" fmla="*/ 12868 w 12868"/>
                    <a:gd name="connsiteY0" fmla="*/ 0 h 9028"/>
                    <a:gd name="connsiteX1" fmla="*/ 10018 w 12868"/>
                    <a:gd name="connsiteY1" fmla="*/ 386 h 9028"/>
                    <a:gd name="connsiteX2" fmla="*/ 5140 w 12868"/>
                    <a:gd name="connsiteY2" fmla="*/ 1461 h 9028"/>
                    <a:gd name="connsiteX3" fmla="*/ 854 w 12868"/>
                    <a:gd name="connsiteY3" fmla="*/ 2274 h 9028"/>
                    <a:gd name="connsiteX4" fmla="*/ 0 w 12868"/>
                    <a:gd name="connsiteY4" fmla="*/ 6055 h 9028"/>
                    <a:gd name="connsiteX5" fmla="*/ 1724 w 12868"/>
                    <a:gd name="connsiteY5" fmla="*/ 9028 h 9028"/>
                    <a:gd name="connsiteX0" fmla="*/ 7785 w 7785"/>
                    <a:gd name="connsiteY0" fmla="*/ 0 h 9572"/>
                    <a:gd name="connsiteX1" fmla="*/ 3994 w 7785"/>
                    <a:gd name="connsiteY1" fmla="*/ 1190 h 9572"/>
                    <a:gd name="connsiteX2" fmla="*/ 664 w 7785"/>
                    <a:gd name="connsiteY2" fmla="*/ 2091 h 9572"/>
                    <a:gd name="connsiteX3" fmla="*/ 0 w 7785"/>
                    <a:gd name="connsiteY3" fmla="*/ 6279 h 9572"/>
                    <a:gd name="connsiteX4" fmla="*/ 1340 w 7785"/>
                    <a:gd name="connsiteY4" fmla="*/ 9572 h 9572"/>
                    <a:gd name="connsiteX0" fmla="*/ 5130 w 5130"/>
                    <a:gd name="connsiteY0" fmla="*/ 0 h 8757"/>
                    <a:gd name="connsiteX1" fmla="*/ 853 w 5130"/>
                    <a:gd name="connsiteY1" fmla="*/ 941 h 8757"/>
                    <a:gd name="connsiteX2" fmla="*/ 0 w 5130"/>
                    <a:gd name="connsiteY2" fmla="*/ 5317 h 8757"/>
                    <a:gd name="connsiteX3" fmla="*/ 1721 w 5130"/>
                    <a:gd name="connsiteY3" fmla="*/ 8757 h 8757"/>
                    <a:gd name="connsiteX0" fmla="*/ 1663 w 3355"/>
                    <a:gd name="connsiteY0" fmla="*/ 0 h 8925"/>
                    <a:gd name="connsiteX1" fmla="*/ 0 w 3355"/>
                    <a:gd name="connsiteY1" fmla="*/ 4997 h 8925"/>
                    <a:gd name="connsiteX2" fmla="*/ 3355 w 3355"/>
                    <a:gd name="connsiteY2" fmla="*/ 8925 h 8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55" h="8925">
                      <a:moveTo>
                        <a:pt x="1663" y="0"/>
                      </a:moveTo>
                      <a:lnTo>
                        <a:pt x="0" y="4997"/>
                      </a:lnTo>
                      <a:lnTo>
                        <a:pt x="3355" y="8925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" name="ïšḻîďè">
                  <a:extLst>
                    <a:ext uri="{FF2B5EF4-FFF2-40B4-BE49-F238E27FC236}">
                      <a16:creationId xmlns:a16="http://schemas.microsoft.com/office/drawing/2014/main" xmlns="" id="{4996D22D-F529-4BF2-9FB4-C7E1F08C876B}"/>
                    </a:ext>
                  </a:extLst>
                </p:cNvPr>
                <p:cNvSpPr/>
                <p:nvPr/>
              </p:nvSpPr>
              <p:spPr bwMode="auto">
                <a:xfrm flipH="1">
                  <a:off x="5918200" y="1311276"/>
                  <a:ext cx="1025525" cy="347663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" name="ïşlîďè">
                  <a:extLst>
                    <a:ext uri="{FF2B5EF4-FFF2-40B4-BE49-F238E27FC236}">
                      <a16:creationId xmlns:a16="http://schemas.microsoft.com/office/drawing/2014/main" xmlns="" id="{44677789-E3C7-4695-8D51-C648598213FD}"/>
                    </a:ext>
                  </a:extLst>
                </p:cNvPr>
                <p:cNvSpPr/>
                <p:nvPr/>
              </p:nvSpPr>
              <p:spPr bwMode="auto">
                <a:xfrm>
                  <a:off x="5919695" y="1547849"/>
                  <a:ext cx="2159653" cy="120556"/>
                </a:xfrm>
                <a:custGeom>
                  <a:avLst/>
                  <a:gdLst>
                    <a:gd name="T0" fmla="*/ 0 w 1375"/>
                    <a:gd name="T1" fmla="*/ 69 h 119"/>
                    <a:gd name="T2" fmla="*/ 0 w 1375"/>
                    <a:gd name="T3" fmla="*/ 69 h 119"/>
                    <a:gd name="T4" fmla="*/ 681 w 1375"/>
                    <a:gd name="T5" fmla="*/ 0 h 119"/>
                    <a:gd name="T6" fmla="*/ 681 w 1375"/>
                    <a:gd name="T7" fmla="*/ 0 h 119"/>
                    <a:gd name="T8" fmla="*/ 1375 w 1375"/>
                    <a:gd name="T9" fmla="*/ 13 h 119"/>
                    <a:gd name="T10" fmla="*/ 1279 w 1375"/>
                    <a:gd name="T11" fmla="*/ 119 h 119"/>
                    <a:gd name="connsiteX0" fmla="*/ 0 w 10000"/>
                    <a:gd name="connsiteY0" fmla="*/ 5798 h 12759"/>
                    <a:gd name="connsiteX1" fmla="*/ 0 w 10000"/>
                    <a:gd name="connsiteY1" fmla="*/ 5798 h 12759"/>
                    <a:gd name="connsiteX2" fmla="*/ 4953 w 10000"/>
                    <a:gd name="connsiteY2" fmla="*/ 0 h 12759"/>
                    <a:gd name="connsiteX3" fmla="*/ 4953 w 10000"/>
                    <a:gd name="connsiteY3" fmla="*/ 0 h 12759"/>
                    <a:gd name="connsiteX4" fmla="*/ 10000 w 10000"/>
                    <a:gd name="connsiteY4" fmla="*/ 1092 h 12759"/>
                    <a:gd name="connsiteX5" fmla="*/ 9413 w 10000"/>
                    <a:gd name="connsiteY5" fmla="*/ 12759 h 12759"/>
                    <a:gd name="connsiteX0" fmla="*/ 0 w 10000"/>
                    <a:gd name="connsiteY0" fmla="*/ 5798 h 5798"/>
                    <a:gd name="connsiteX1" fmla="*/ 0 w 10000"/>
                    <a:gd name="connsiteY1" fmla="*/ 5798 h 5798"/>
                    <a:gd name="connsiteX2" fmla="*/ 4953 w 10000"/>
                    <a:gd name="connsiteY2" fmla="*/ 0 h 5798"/>
                    <a:gd name="connsiteX3" fmla="*/ 4953 w 10000"/>
                    <a:gd name="connsiteY3" fmla="*/ 0 h 5798"/>
                    <a:gd name="connsiteX4" fmla="*/ 10000 w 10000"/>
                    <a:gd name="connsiteY4" fmla="*/ 1092 h 5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00" h="5798">
                      <a:moveTo>
                        <a:pt x="0" y="5798"/>
                      </a:moveTo>
                      <a:lnTo>
                        <a:pt x="0" y="5798"/>
                      </a:lnTo>
                      <a:lnTo>
                        <a:pt x="4953" y="0"/>
                      </a:lnTo>
                      <a:lnTo>
                        <a:pt x="4953" y="0"/>
                      </a:lnTo>
                      <a:lnTo>
                        <a:pt x="10000" y="1092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ṥḻïḓê">
                  <a:extLst>
                    <a:ext uri="{FF2B5EF4-FFF2-40B4-BE49-F238E27FC236}">
                      <a16:creationId xmlns:a16="http://schemas.microsoft.com/office/drawing/2014/main" xmlns="" id="{1BAD5E77-054E-41D5-A1B6-47B04A835D8D}"/>
                    </a:ext>
                  </a:extLst>
                </p:cNvPr>
                <p:cNvSpPr/>
                <p:nvPr/>
              </p:nvSpPr>
              <p:spPr bwMode="auto">
                <a:xfrm>
                  <a:off x="5765799" y="3549651"/>
                  <a:ext cx="282575" cy="1854200"/>
                </a:xfrm>
                <a:custGeom>
                  <a:avLst/>
                  <a:gdLst>
                    <a:gd name="T0" fmla="*/ 0 w 178"/>
                    <a:gd name="T1" fmla="*/ 0 h 1168"/>
                    <a:gd name="T2" fmla="*/ 144 w 178"/>
                    <a:gd name="T3" fmla="*/ 792 h 1168"/>
                    <a:gd name="T4" fmla="*/ 178 w 178"/>
                    <a:gd name="T5" fmla="*/ 1168 h 1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78" h="1168">
                      <a:moveTo>
                        <a:pt x="0" y="0"/>
                      </a:moveTo>
                      <a:lnTo>
                        <a:pt x="144" y="792"/>
                      </a:lnTo>
                      <a:lnTo>
                        <a:pt x="178" y="1168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" name="ísľîḓê">
                  <a:extLst>
                    <a:ext uri="{FF2B5EF4-FFF2-40B4-BE49-F238E27FC236}">
                      <a16:creationId xmlns:a16="http://schemas.microsoft.com/office/drawing/2014/main" xmlns="" id="{E0A81A8F-2ACC-4EED-8C8A-602A34D31A58}"/>
                    </a:ext>
                  </a:extLst>
                </p:cNvPr>
                <p:cNvSpPr/>
                <p:nvPr/>
              </p:nvSpPr>
              <p:spPr bwMode="auto">
                <a:xfrm>
                  <a:off x="5765799" y="1666876"/>
                  <a:ext cx="209550" cy="1882775"/>
                </a:xfrm>
                <a:custGeom>
                  <a:avLst/>
                  <a:gdLst>
                    <a:gd name="T0" fmla="*/ 79 w 132"/>
                    <a:gd name="T1" fmla="*/ 0 h 1186"/>
                    <a:gd name="T2" fmla="*/ 132 w 132"/>
                    <a:gd name="T3" fmla="*/ 368 h 1186"/>
                    <a:gd name="T4" fmla="*/ 0 w 132"/>
                    <a:gd name="T5" fmla="*/ 1186 h 1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2" h="1186">
                      <a:moveTo>
                        <a:pt x="79" y="0"/>
                      </a:moveTo>
                      <a:lnTo>
                        <a:pt x="132" y="368"/>
                      </a:lnTo>
                      <a:lnTo>
                        <a:pt x="0" y="1186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iSḷidé">
                  <a:extLst>
                    <a:ext uri="{FF2B5EF4-FFF2-40B4-BE49-F238E27FC236}">
                      <a16:creationId xmlns:a16="http://schemas.microsoft.com/office/drawing/2014/main" xmlns="" id="{808C948C-D9B6-4189-B5D1-43F9F3484107}"/>
                    </a:ext>
                  </a:extLst>
                </p:cNvPr>
                <p:cNvSpPr/>
                <p:nvPr/>
              </p:nvSpPr>
              <p:spPr bwMode="auto">
                <a:xfrm>
                  <a:off x="6889749" y="4346575"/>
                  <a:ext cx="476270" cy="1200150"/>
                </a:xfrm>
                <a:custGeom>
                  <a:avLst/>
                  <a:gdLst>
                    <a:gd name="T0" fmla="*/ 0 w 398"/>
                    <a:gd name="T1" fmla="*/ 0 h 756"/>
                    <a:gd name="T2" fmla="*/ 219 w 398"/>
                    <a:gd name="T3" fmla="*/ 591 h 756"/>
                    <a:gd name="T4" fmla="*/ 300 w 398"/>
                    <a:gd name="T5" fmla="*/ 756 h 756"/>
                    <a:gd name="T6" fmla="*/ 398 w 398"/>
                    <a:gd name="T7" fmla="*/ 595 h 756"/>
                    <a:gd name="connsiteX0" fmla="*/ 0 w 13102"/>
                    <a:gd name="connsiteY0" fmla="*/ 0 h 10000"/>
                    <a:gd name="connsiteX1" fmla="*/ 5503 w 13102"/>
                    <a:gd name="connsiteY1" fmla="*/ 7817 h 10000"/>
                    <a:gd name="connsiteX2" fmla="*/ 7538 w 13102"/>
                    <a:gd name="connsiteY2" fmla="*/ 10000 h 10000"/>
                    <a:gd name="connsiteX3" fmla="*/ 13102 w 13102"/>
                    <a:gd name="connsiteY3" fmla="*/ 9384 h 10000"/>
                    <a:gd name="connsiteX0" fmla="*/ 0 w 7538"/>
                    <a:gd name="connsiteY0" fmla="*/ 0 h 10000"/>
                    <a:gd name="connsiteX1" fmla="*/ 5503 w 7538"/>
                    <a:gd name="connsiteY1" fmla="*/ 7817 h 10000"/>
                    <a:gd name="connsiteX2" fmla="*/ 7538 w 7538"/>
                    <a:gd name="connsiteY2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38" h="10000">
                      <a:moveTo>
                        <a:pt x="0" y="0"/>
                      </a:moveTo>
                      <a:lnTo>
                        <a:pt x="5503" y="7817"/>
                      </a:lnTo>
                      <a:lnTo>
                        <a:pt x="7538" y="1000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iṣḻîḓé">
                  <a:extLst>
                    <a:ext uri="{FF2B5EF4-FFF2-40B4-BE49-F238E27FC236}">
                      <a16:creationId xmlns:a16="http://schemas.microsoft.com/office/drawing/2014/main" xmlns="" id="{232B398E-D6C0-44C0-A16C-75D68D96695F}"/>
                    </a:ext>
                  </a:extLst>
                </p:cNvPr>
                <p:cNvSpPr/>
                <p:nvPr/>
              </p:nvSpPr>
              <p:spPr bwMode="auto">
                <a:xfrm>
                  <a:off x="6889750" y="1557339"/>
                  <a:ext cx="523875" cy="2789238"/>
                </a:xfrm>
                <a:custGeom>
                  <a:avLst/>
                  <a:gdLst>
                    <a:gd name="T0" fmla="*/ 52 w 330"/>
                    <a:gd name="T1" fmla="*/ 0 h 1757"/>
                    <a:gd name="T2" fmla="*/ 330 w 330"/>
                    <a:gd name="T3" fmla="*/ 664 h 1757"/>
                    <a:gd name="T4" fmla="*/ 0 w 330"/>
                    <a:gd name="T5" fmla="*/ 1757 h 17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0" h="1757">
                      <a:moveTo>
                        <a:pt x="52" y="0"/>
                      </a:moveTo>
                      <a:lnTo>
                        <a:pt x="330" y="664"/>
                      </a:lnTo>
                      <a:lnTo>
                        <a:pt x="0" y="1757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ṡlîḑè">
                  <a:extLst>
                    <a:ext uri="{FF2B5EF4-FFF2-40B4-BE49-F238E27FC236}">
                      <a16:creationId xmlns:a16="http://schemas.microsoft.com/office/drawing/2014/main" xmlns="" id="{DA22826B-5E34-4FF2-BCCB-3F8A951BE991}"/>
                    </a:ext>
                  </a:extLst>
                </p:cNvPr>
                <p:cNvSpPr/>
                <p:nvPr/>
              </p:nvSpPr>
              <p:spPr bwMode="auto">
                <a:xfrm>
                  <a:off x="6943725" y="1311276"/>
                  <a:ext cx="28575" cy="246063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Sḷîḓe">
                  <a:extLst>
                    <a:ext uri="{FF2B5EF4-FFF2-40B4-BE49-F238E27FC236}">
                      <a16:creationId xmlns:a16="http://schemas.microsoft.com/office/drawing/2014/main" xmlns="" id="{616F1766-84F5-40C3-B6B8-EB0952EBCAD7}"/>
                    </a:ext>
                  </a:extLst>
                </p:cNvPr>
                <p:cNvSpPr/>
                <p:nvPr/>
              </p:nvSpPr>
              <p:spPr bwMode="auto">
                <a:xfrm flipH="1">
                  <a:off x="5033963" y="1657222"/>
                  <a:ext cx="874730" cy="831979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ṩḻîḍè">
                  <a:extLst>
                    <a:ext uri="{FF2B5EF4-FFF2-40B4-BE49-F238E27FC236}">
                      <a16:creationId xmlns:a16="http://schemas.microsoft.com/office/drawing/2014/main" xmlns="" id="{5CD618C8-6432-44F2-B97E-5D7E93206AB9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8888413" y="3265489"/>
                  <a:ext cx="247650" cy="112713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sliḋê">
                  <a:extLst>
                    <a:ext uri="{FF2B5EF4-FFF2-40B4-BE49-F238E27FC236}">
                      <a16:creationId xmlns:a16="http://schemas.microsoft.com/office/drawing/2014/main" xmlns="" id="{E3EFEAF7-476D-4A83-B104-3FAC779B42D4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8063440" y="1579414"/>
                  <a:ext cx="282046" cy="733574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îṣḻîḍè">
                  <a:extLst>
                    <a:ext uri="{FF2B5EF4-FFF2-40B4-BE49-F238E27FC236}">
                      <a16:creationId xmlns:a16="http://schemas.microsoft.com/office/drawing/2014/main" xmlns="" id="{352AEF8B-32FB-460A-81D7-3D61EC4D89BB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8345488" y="2312989"/>
                  <a:ext cx="542925" cy="95250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śḷíḋè">
                  <a:extLst>
                    <a:ext uri="{FF2B5EF4-FFF2-40B4-BE49-F238E27FC236}">
                      <a16:creationId xmlns:a16="http://schemas.microsoft.com/office/drawing/2014/main" xmlns="" id="{482A75B8-3CFD-4180-8E44-99A221FCC155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8888413" y="3265489"/>
                  <a:ext cx="23812" cy="1282699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šļidé">
                  <a:extLst>
                    <a:ext uri="{FF2B5EF4-FFF2-40B4-BE49-F238E27FC236}">
                      <a16:creationId xmlns:a16="http://schemas.microsoft.com/office/drawing/2014/main" xmlns="" id="{B9F3E581-6D63-4E2E-8677-F603206977FA}"/>
                    </a:ext>
                  </a:extLst>
                </p:cNvPr>
                <p:cNvSpPr/>
                <p:nvPr/>
              </p:nvSpPr>
              <p:spPr bwMode="auto">
                <a:xfrm>
                  <a:off x="6889750" y="4346576"/>
                  <a:ext cx="2022475" cy="382588"/>
                </a:xfrm>
                <a:custGeom>
                  <a:avLst/>
                  <a:gdLst>
                    <a:gd name="T0" fmla="*/ 0 w 1274"/>
                    <a:gd name="T1" fmla="*/ 0 h 241"/>
                    <a:gd name="T2" fmla="*/ 909 w 1274"/>
                    <a:gd name="T3" fmla="*/ 241 h 241"/>
                    <a:gd name="T4" fmla="*/ 1274 w 1274"/>
                    <a:gd name="T5" fmla="*/ 127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74" h="241">
                      <a:moveTo>
                        <a:pt x="0" y="0"/>
                      </a:moveTo>
                      <a:lnTo>
                        <a:pt x="909" y="241"/>
                      </a:lnTo>
                      <a:lnTo>
                        <a:pt x="1274" y="127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ṣlîḋé">
                  <a:extLst>
                    <a:ext uri="{FF2B5EF4-FFF2-40B4-BE49-F238E27FC236}">
                      <a16:creationId xmlns:a16="http://schemas.microsoft.com/office/drawing/2014/main" xmlns="" id="{0D7571C4-EDDE-4333-9EB3-52E238007E74}"/>
                    </a:ext>
                  </a:extLst>
                </p:cNvPr>
                <p:cNvSpPr/>
                <p:nvPr/>
              </p:nvSpPr>
              <p:spPr bwMode="auto">
                <a:xfrm>
                  <a:off x="5765800" y="3549651"/>
                  <a:ext cx="1123950" cy="796925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ṥlíḋé">
                  <a:extLst>
                    <a:ext uri="{FF2B5EF4-FFF2-40B4-BE49-F238E27FC236}">
                      <a16:creationId xmlns:a16="http://schemas.microsoft.com/office/drawing/2014/main" xmlns="" id="{D6F13DEA-C0A1-4DF8-84CB-1865E23F7D6E}"/>
                    </a:ext>
                  </a:extLst>
                </p:cNvPr>
                <p:cNvSpPr/>
                <p:nvPr/>
              </p:nvSpPr>
              <p:spPr bwMode="auto">
                <a:xfrm>
                  <a:off x="5033963" y="2489201"/>
                  <a:ext cx="731838" cy="106045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íṥ1ídê">
                  <a:extLst>
                    <a:ext uri="{FF2B5EF4-FFF2-40B4-BE49-F238E27FC236}">
                      <a16:creationId xmlns:a16="http://schemas.microsoft.com/office/drawing/2014/main" xmlns="" id="{3DAA2825-A047-4120-B45C-7A2927ADDDDE}"/>
                    </a:ext>
                  </a:extLst>
                </p:cNvPr>
                <p:cNvSpPr/>
                <p:nvPr/>
              </p:nvSpPr>
              <p:spPr bwMode="auto">
                <a:xfrm flipH="1">
                  <a:off x="5033963" y="2251076"/>
                  <a:ext cx="941388" cy="238125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Sļíďé">
                  <a:extLst>
                    <a:ext uri="{FF2B5EF4-FFF2-40B4-BE49-F238E27FC236}">
                      <a16:creationId xmlns:a16="http://schemas.microsoft.com/office/drawing/2014/main" xmlns="" id="{26331A90-311B-445B-9078-C2A3CA653F98}"/>
                    </a:ext>
                  </a:extLst>
                </p:cNvPr>
                <p:cNvSpPr/>
                <p:nvPr/>
              </p:nvSpPr>
              <p:spPr bwMode="auto">
                <a:xfrm flipH="1">
                  <a:off x="5975350" y="1557339"/>
                  <a:ext cx="996950" cy="693738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ṥlîdè">
                  <a:extLst>
                    <a:ext uri="{FF2B5EF4-FFF2-40B4-BE49-F238E27FC236}">
                      <a16:creationId xmlns:a16="http://schemas.microsoft.com/office/drawing/2014/main" xmlns="" id="{3F533E54-CDCB-47ED-B31F-AD3E40518C0D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6972300" y="1557339"/>
                  <a:ext cx="1373188" cy="75565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ś1îdé">
                  <a:extLst>
                    <a:ext uri="{FF2B5EF4-FFF2-40B4-BE49-F238E27FC236}">
                      <a16:creationId xmlns:a16="http://schemas.microsoft.com/office/drawing/2014/main" xmlns="" id="{C6C55B41-ADCC-4CBA-B460-A9AF0F9B7FB3}"/>
                    </a:ext>
                  </a:extLst>
                </p:cNvPr>
                <p:cNvSpPr/>
                <p:nvPr/>
              </p:nvSpPr>
              <p:spPr bwMode="auto">
                <a:xfrm>
                  <a:off x="8345488" y="2312989"/>
                  <a:ext cx="666750" cy="928688"/>
                </a:xfrm>
                <a:custGeom>
                  <a:avLst/>
                  <a:gdLst>
                    <a:gd name="T0" fmla="*/ 344 w 420"/>
                    <a:gd name="T1" fmla="*/ 585 h 585"/>
                    <a:gd name="T2" fmla="*/ 420 w 420"/>
                    <a:gd name="T3" fmla="*/ 87 h 585"/>
                    <a:gd name="T4" fmla="*/ 0 w 420"/>
                    <a:gd name="T5" fmla="*/ 0 h 5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20" h="585">
                      <a:moveTo>
                        <a:pt x="344" y="585"/>
                      </a:moveTo>
                      <a:lnTo>
                        <a:pt x="420" y="8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şľidê">
                  <a:extLst>
                    <a:ext uri="{FF2B5EF4-FFF2-40B4-BE49-F238E27FC236}">
                      <a16:creationId xmlns:a16="http://schemas.microsoft.com/office/drawing/2014/main" xmlns="" id="{99596778-C1E5-4DDF-AC18-CCEB2CC3A4B7}"/>
                    </a:ext>
                  </a:extLst>
                </p:cNvPr>
                <p:cNvSpPr/>
                <p:nvPr/>
              </p:nvSpPr>
              <p:spPr bwMode="auto">
                <a:xfrm>
                  <a:off x="8320088" y="2312989"/>
                  <a:ext cx="571500" cy="2416175"/>
                </a:xfrm>
                <a:custGeom>
                  <a:avLst/>
                  <a:gdLst>
                    <a:gd name="T0" fmla="*/ 16 w 360"/>
                    <a:gd name="T1" fmla="*/ 0 h 1522"/>
                    <a:gd name="T2" fmla="*/ 0 w 360"/>
                    <a:gd name="T3" fmla="*/ 729 h 1522"/>
                    <a:gd name="T4" fmla="*/ 8 w 360"/>
                    <a:gd name="T5" fmla="*/ 1522 h 1522"/>
                    <a:gd name="T6" fmla="*/ 358 w 360"/>
                    <a:gd name="T7" fmla="*/ 600 h 1522"/>
                    <a:gd name="T8" fmla="*/ 360 w 360"/>
                    <a:gd name="T9" fmla="*/ 585 h 1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0" h="1522">
                      <a:moveTo>
                        <a:pt x="16" y="0"/>
                      </a:moveTo>
                      <a:lnTo>
                        <a:pt x="0" y="729"/>
                      </a:lnTo>
                      <a:lnTo>
                        <a:pt x="8" y="1522"/>
                      </a:lnTo>
                      <a:lnTo>
                        <a:pt x="358" y="600"/>
                      </a:lnTo>
                      <a:lnTo>
                        <a:pt x="360" y="585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i$1idé">
                  <a:extLst>
                    <a:ext uri="{FF2B5EF4-FFF2-40B4-BE49-F238E27FC236}">
                      <a16:creationId xmlns:a16="http://schemas.microsoft.com/office/drawing/2014/main" xmlns="" id="{67C7EA73-EE39-4746-A793-74C3B00AB165}"/>
                    </a:ext>
                  </a:extLst>
                </p:cNvPr>
                <p:cNvSpPr/>
                <p:nvPr/>
              </p:nvSpPr>
              <p:spPr bwMode="auto">
                <a:xfrm flipV="1">
                  <a:off x="7413625" y="2312989"/>
                  <a:ext cx="931863" cy="29845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6" name="ísḷîḓê">
                  <a:extLst>
                    <a:ext uri="{FF2B5EF4-FFF2-40B4-BE49-F238E27FC236}">
                      <a16:creationId xmlns:a16="http://schemas.microsoft.com/office/drawing/2014/main" xmlns="" id="{E18E762B-75C3-4277-B287-A448DC2AA9E1}"/>
                    </a:ext>
                  </a:extLst>
                </p:cNvPr>
                <p:cNvSpPr/>
                <p:nvPr/>
              </p:nvSpPr>
              <p:spPr bwMode="auto">
                <a:xfrm flipV="1">
                  <a:off x="5765800" y="2611439"/>
                  <a:ext cx="1647825" cy="950913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7" name="ïṩḷîdé">
                  <a:extLst>
                    <a:ext uri="{FF2B5EF4-FFF2-40B4-BE49-F238E27FC236}">
                      <a16:creationId xmlns:a16="http://schemas.microsoft.com/office/drawing/2014/main" xmlns="" id="{24DECF75-C6A6-478B-B3A6-D3D7CAFA7B45}"/>
                    </a:ext>
                  </a:extLst>
                </p:cNvPr>
                <p:cNvSpPr/>
                <p:nvPr/>
              </p:nvSpPr>
              <p:spPr bwMode="auto">
                <a:xfrm>
                  <a:off x="5118100" y="3562351"/>
                  <a:ext cx="876300" cy="1244600"/>
                </a:xfrm>
                <a:custGeom>
                  <a:avLst/>
                  <a:gdLst>
                    <a:gd name="T0" fmla="*/ 552 w 552"/>
                    <a:gd name="T1" fmla="*/ 784 h 784"/>
                    <a:gd name="T2" fmla="*/ 0 w 552"/>
                    <a:gd name="T3" fmla="*/ 412 h 784"/>
                    <a:gd name="T4" fmla="*/ 408 w 552"/>
                    <a:gd name="T5" fmla="*/ 0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2" h="784">
                      <a:moveTo>
                        <a:pt x="552" y="784"/>
                      </a:moveTo>
                      <a:lnTo>
                        <a:pt x="0" y="412"/>
                      </a:lnTo>
                      <a:lnTo>
                        <a:pt x="408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Sľïḑe">
                  <a:extLst>
                    <a:ext uri="{FF2B5EF4-FFF2-40B4-BE49-F238E27FC236}">
                      <a16:creationId xmlns:a16="http://schemas.microsoft.com/office/drawing/2014/main" xmlns="" id="{D109E922-873D-4B97-893E-F88F66DEEA86}"/>
                    </a:ext>
                  </a:extLst>
                </p:cNvPr>
                <p:cNvSpPr/>
                <p:nvPr/>
              </p:nvSpPr>
              <p:spPr bwMode="auto">
                <a:xfrm flipH="1">
                  <a:off x="5994400" y="4346576"/>
                  <a:ext cx="895350" cy="460375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9" name="îŝľíḓe">
                  <a:extLst>
                    <a:ext uri="{FF2B5EF4-FFF2-40B4-BE49-F238E27FC236}">
                      <a16:creationId xmlns:a16="http://schemas.microsoft.com/office/drawing/2014/main" xmlns="" id="{6DFC9453-555D-43CE-BF19-8E2E9676B488}"/>
                    </a:ext>
                  </a:extLst>
                </p:cNvPr>
                <p:cNvSpPr/>
                <p:nvPr/>
              </p:nvSpPr>
              <p:spPr bwMode="auto">
                <a:xfrm>
                  <a:off x="6889750" y="3265488"/>
                  <a:ext cx="1998663" cy="1081088"/>
                </a:xfrm>
                <a:custGeom>
                  <a:avLst/>
                  <a:gdLst>
                    <a:gd name="T0" fmla="*/ 1259 w 1259"/>
                    <a:gd name="T1" fmla="*/ 0 h 681"/>
                    <a:gd name="T2" fmla="*/ 902 w 1259"/>
                    <a:gd name="T3" fmla="*/ 140 h 681"/>
                    <a:gd name="T4" fmla="*/ 0 w 1259"/>
                    <a:gd name="T5" fmla="*/ 681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59" h="681">
                      <a:moveTo>
                        <a:pt x="1259" y="0"/>
                      </a:moveTo>
                      <a:lnTo>
                        <a:pt x="902" y="140"/>
                      </a:lnTo>
                      <a:lnTo>
                        <a:pt x="0" y="681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í$1îḍé">
                  <a:extLst>
                    <a:ext uri="{FF2B5EF4-FFF2-40B4-BE49-F238E27FC236}">
                      <a16:creationId xmlns:a16="http://schemas.microsoft.com/office/drawing/2014/main" xmlns="" id="{584740B9-82B2-443D-B865-C410D66D0761}"/>
                    </a:ext>
                  </a:extLst>
                </p:cNvPr>
                <p:cNvSpPr/>
                <p:nvPr/>
              </p:nvSpPr>
              <p:spPr bwMode="auto">
                <a:xfrm>
                  <a:off x="6064250" y="5224463"/>
                  <a:ext cx="2043113" cy="184150"/>
                </a:xfrm>
                <a:custGeom>
                  <a:avLst/>
                  <a:gdLst>
                    <a:gd name="T0" fmla="*/ 1287 w 1287"/>
                    <a:gd name="T1" fmla="*/ 0 h 116"/>
                    <a:gd name="T2" fmla="*/ 739 w 1287"/>
                    <a:gd name="T3" fmla="*/ 38 h 116"/>
                    <a:gd name="T4" fmla="*/ 0 w 1287"/>
                    <a:gd name="T5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87" h="116">
                      <a:moveTo>
                        <a:pt x="1287" y="0"/>
                      </a:moveTo>
                      <a:lnTo>
                        <a:pt x="739" y="38"/>
                      </a:lnTo>
                      <a:lnTo>
                        <a:pt x="0" y="116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ṡľîḋê">
                  <a:extLst>
                    <a:ext uri="{FF2B5EF4-FFF2-40B4-BE49-F238E27FC236}">
                      <a16:creationId xmlns:a16="http://schemas.microsoft.com/office/drawing/2014/main" xmlns="" id="{755C12CB-D55C-4D6A-9C0D-DD1B6438C1EA}"/>
                    </a:ext>
                  </a:extLst>
                </p:cNvPr>
                <p:cNvSpPr/>
                <p:nvPr/>
              </p:nvSpPr>
              <p:spPr bwMode="auto">
                <a:xfrm>
                  <a:off x="5994399" y="4729162"/>
                  <a:ext cx="2338388" cy="555625"/>
                </a:xfrm>
                <a:custGeom>
                  <a:avLst/>
                  <a:gdLst>
                    <a:gd name="T0" fmla="*/ 0 w 1473"/>
                    <a:gd name="T1" fmla="*/ 49 h 350"/>
                    <a:gd name="T2" fmla="*/ 783 w 1473"/>
                    <a:gd name="T3" fmla="*/ 350 h 350"/>
                    <a:gd name="T4" fmla="*/ 1473 w 1473"/>
                    <a:gd name="T5" fmla="*/ 0 h 350"/>
                    <a:gd name="T6" fmla="*/ 1348 w 1473"/>
                    <a:gd name="T7" fmla="*/ 303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73" h="350">
                      <a:moveTo>
                        <a:pt x="0" y="49"/>
                      </a:moveTo>
                      <a:lnTo>
                        <a:pt x="783" y="350"/>
                      </a:lnTo>
                      <a:lnTo>
                        <a:pt x="1473" y="0"/>
                      </a:lnTo>
                      <a:lnTo>
                        <a:pt x="1348" y="303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î$ļiḑé">
                  <a:extLst>
                    <a:ext uri="{FF2B5EF4-FFF2-40B4-BE49-F238E27FC236}">
                      <a16:creationId xmlns:a16="http://schemas.microsoft.com/office/drawing/2014/main" xmlns="" id="{E46CFDCB-CF2B-47A3-A10E-0FFA3430EA2C}"/>
                    </a:ext>
                  </a:extLst>
                </p:cNvPr>
                <p:cNvSpPr/>
                <p:nvPr/>
              </p:nvSpPr>
              <p:spPr bwMode="auto">
                <a:xfrm>
                  <a:off x="7413625" y="2611438"/>
                  <a:ext cx="908050" cy="87630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şḷîḓê">
                  <a:extLst>
                    <a:ext uri="{FF2B5EF4-FFF2-40B4-BE49-F238E27FC236}">
                      <a16:creationId xmlns:a16="http://schemas.microsoft.com/office/drawing/2014/main" xmlns="" id="{3D416BE7-628C-4AF6-8FAE-E8C930A0420D}"/>
                    </a:ext>
                  </a:extLst>
                </p:cNvPr>
                <p:cNvSpPr/>
                <p:nvPr/>
              </p:nvSpPr>
              <p:spPr bwMode="auto">
                <a:xfrm>
                  <a:off x="5975350" y="2251076"/>
                  <a:ext cx="1438275" cy="360363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7" name="í$ḷiḍè">
                <a:extLst>
                  <a:ext uri="{FF2B5EF4-FFF2-40B4-BE49-F238E27FC236}">
                    <a16:creationId xmlns:a16="http://schemas.microsoft.com/office/drawing/2014/main" xmlns="" id="{DDC5A8F6-9EC5-4E86-8DCF-76614CD6421F}"/>
                  </a:ext>
                </a:extLst>
              </p:cNvPr>
              <p:cNvSpPr/>
              <p:nvPr/>
            </p:nvSpPr>
            <p:spPr>
              <a:xfrm>
                <a:off x="1786997" y="1759244"/>
                <a:ext cx="1754054" cy="1754050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" name="íSľîḋè">
                <a:extLst>
                  <a:ext uri="{FF2B5EF4-FFF2-40B4-BE49-F238E27FC236}">
                    <a16:creationId xmlns:a16="http://schemas.microsoft.com/office/drawing/2014/main" xmlns="" id="{1D6536C3-F717-4BE1-B6F9-714AD181F3B8}"/>
                  </a:ext>
                </a:extLst>
              </p:cNvPr>
              <p:cNvSpPr txBox="1"/>
              <p:nvPr/>
            </p:nvSpPr>
            <p:spPr bwMode="auto">
              <a:xfrm>
                <a:off x="1839369" y="2115794"/>
                <a:ext cx="1636590" cy="4106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1440" tIns="45720" rIns="91440" bIns="45720" anchor="t" anchorCtr="0">
                <a:normAutofit lnSpcReduction="10000"/>
                <a:sp3d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en-US" altLang="zh-CN" sz="2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ïś1iḋê">
                <a:extLst>
                  <a:ext uri="{FF2B5EF4-FFF2-40B4-BE49-F238E27FC236}">
                    <a16:creationId xmlns:a16="http://schemas.microsoft.com/office/drawing/2014/main" xmlns="" id="{7D4C6865-9D50-40D2-8811-38795EF33BBE}"/>
                  </a:ext>
                </a:extLst>
              </p:cNvPr>
              <p:cNvSpPr/>
              <p:nvPr/>
            </p:nvSpPr>
            <p:spPr>
              <a:xfrm>
                <a:off x="1786997" y="2539520"/>
                <a:ext cx="1754054" cy="73238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" name="işḻídè">
              <a:extLst>
                <a:ext uri="{FF2B5EF4-FFF2-40B4-BE49-F238E27FC236}">
                  <a16:creationId xmlns:a16="http://schemas.microsoft.com/office/drawing/2014/main" xmlns="" id="{C4856E7E-9ABA-45C0-8467-105ADC6551D2}"/>
                </a:ext>
              </a:extLst>
            </p:cNvPr>
            <p:cNvSpPr/>
            <p:nvPr/>
          </p:nvSpPr>
          <p:spPr>
            <a:xfrm>
              <a:off x="8907169" y="2072437"/>
              <a:ext cx="1552650" cy="155264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i="1"/>
                <a:t>Text</a:t>
              </a:r>
              <a:endParaRPr lang="en-US" altLang="zh-CN" sz="2800" i="1" dirty="0"/>
            </a:p>
          </p:txBody>
        </p:sp>
        <p:sp>
          <p:nvSpPr>
            <p:cNvPr id="10" name="íṡ1ïḍê">
              <a:extLst>
                <a:ext uri="{FF2B5EF4-FFF2-40B4-BE49-F238E27FC236}">
                  <a16:creationId xmlns:a16="http://schemas.microsoft.com/office/drawing/2014/main" xmlns="" id="{A24FFCD0-2D07-49AF-BDCD-A59F47443A3C}"/>
                </a:ext>
              </a:extLst>
            </p:cNvPr>
            <p:cNvSpPr txBox="1"/>
            <p:nvPr/>
          </p:nvSpPr>
          <p:spPr bwMode="auto">
            <a:xfrm>
              <a:off x="1283088" y="3802245"/>
              <a:ext cx="2461715" cy="444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1" name="íṧļiḋe">
              <a:extLst>
                <a:ext uri="{FF2B5EF4-FFF2-40B4-BE49-F238E27FC236}">
                  <a16:creationId xmlns:a16="http://schemas.microsoft.com/office/drawing/2014/main" xmlns="" id="{3A889030-DAD5-4A98-8DD3-439240BE48C6}"/>
                </a:ext>
              </a:extLst>
            </p:cNvPr>
            <p:cNvSpPr txBox="1"/>
            <p:nvPr/>
          </p:nvSpPr>
          <p:spPr bwMode="auto">
            <a:xfrm>
              <a:off x="1283088" y="4246332"/>
              <a:ext cx="2461715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  <a:r>
                <a:rPr lang="zh-CN" altLang="en-US" sz="1100" dirty="0"/>
                <a:t> </a:t>
              </a:r>
            </a:p>
          </p:txBody>
        </p:sp>
        <p:sp>
          <p:nvSpPr>
            <p:cNvPr id="12" name="ïṩḻiḋe">
              <a:extLst>
                <a:ext uri="{FF2B5EF4-FFF2-40B4-BE49-F238E27FC236}">
                  <a16:creationId xmlns:a16="http://schemas.microsoft.com/office/drawing/2014/main" xmlns="" id="{E6944BE5-288D-4CD8-BAC3-BC3C1C7CBEF9}"/>
                </a:ext>
              </a:extLst>
            </p:cNvPr>
            <p:cNvSpPr txBox="1"/>
            <p:nvPr/>
          </p:nvSpPr>
          <p:spPr bwMode="auto">
            <a:xfrm>
              <a:off x="4863750" y="4392561"/>
              <a:ext cx="2461715" cy="444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3" name="îş1iḋè">
              <a:extLst>
                <a:ext uri="{FF2B5EF4-FFF2-40B4-BE49-F238E27FC236}">
                  <a16:creationId xmlns:a16="http://schemas.microsoft.com/office/drawing/2014/main" xmlns="" id="{B804BA62-90E2-40DD-81F5-92D9467372BB}"/>
                </a:ext>
              </a:extLst>
            </p:cNvPr>
            <p:cNvSpPr txBox="1"/>
            <p:nvPr/>
          </p:nvSpPr>
          <p:spPr bwMode="auto">
            <a:xfrm>
              <a:off x="4863750" y="4836648"/>
              <a:ext cx="2461715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14" name="îşḷiḍé">
              <a:extLst>
                <a:ext uri="{FF2B5EF4-FFF2-40B4-BE49-F238E27FC236}">
                  <a16:creationId xmlns:a16="http://schemas.microsoft.com/office/drawing/2014/main" xmlns="" id="{F57AE42C-8571-49DE-90D7-A714C88650D2}"/>
                </a:ext>
              </a:extLst>
            </p:cNvPr>
            <p:cNvSpPr txBox="1"/>
            <p:nvPr/>
          </p:nvSpPr>
          <p:spPr bwMode="auto">
            <a:xfrm>
              <a:off x="8444411" y="3802245"/>
              <a:ext cx="2461715" cy="444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5" name="iS1íḑe">
              <a:extLst>
                <a:ext uri="{FF2B5EF4-FFF2-40B4-BE49-F238E27FC236}">
                  <a16:creationId xmlns:a16="http://schemas.microsoft.com/office/drawing/2014/main" xmlns="" id="{F00E97F0-8B5C-462D-B674-01C4B0F86311}"/>
                </a:ext>
              </a:extLst>
            </p:cNvPr>
            <p:cNvSpPr txBox="1"/>
            <p:nvPr/>
          </p:nvSpPr>
          <p:spPr bwMode="auto">
            <a:xfrm>
              <a:off x="8444411" y="4246332"/>
              <a:ext cx="2461715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5329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B2389F-45AA-4FCD-BA7D-CA2492FEF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156B5EE-A418-43C4-85B8-9BA3CB1B7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C5EA0CA-D7C3-4631-AE6C-A1D647A74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3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1BA62BF-2370-4C7E-B042-7E416B5181A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11075"/>
            <a:ext cx="10850818" cy="5032550"/>
            <a:chOff x="669925" y="1111075"/>
            <a:chExt cx="10850818" cy="503255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8FC683C-A26B-47A7-87F4-660165E1D7FF}"/>
                </a:ext>
              </a:extLst>
            </p:cNvPr>
            <p:cNvCxnSpPr/>
            <p:nvPr/>
          </p:nvCxnSpPr>
          <p:spPr>
            <a:xfrm flipH="1">
              <a:off x="669925" y="4549390"/>
              <a:ext cx="333057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8A984C58-CDD5-42B1-B5C0-FE3863A7577D}"/>
                </a:ext>
              </a:extLst>
            </p:cNvPr>
            <p:cNvCxnSpPr>
              <a:cxnSpLocks/>
              <a:endCxn id="11" idx="0"/>
            </p:cNvCxnSpPr>
            <p:nvPr/>
          </p:nvCxnSpPr>
          <p:spPr>
            <a:xfrm flipH="1">
              <a:off x="8116498" y="4549390"/>
              <a:ext cx="3403992" cy="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ṡḻíḍè">
              <a:extLst>
                <a:ext uri="{FF2B5EF4-FFF2-40B4-BE49-F238E27FC236}">
                  <a16:creationId xmlns:a16="http://schemas.microsoft.com/office/drawing/2014/main" xmlns="" id="{CE797EC9-D41B-4D92-B49A-05DCC2B73B63}"/>
                </a:ext>
              </a:extLst>
            </p:cNvPr>
            <p:cNvSpPr/>
            <p:nvPr/>
          </p:nvSpPr>
          <p:spPr>
            <a:xfrm>
              <a:off x="669925" y="3568025"/>
              <a:ext cx="3111500" cy="327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tabLst>
                  <a:tab pos="228594" algn="l"/>
                </a:tabLst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9" name="ï$ļiḋé">
              <a:extLst>
                <a:ext uri="{FF2B5EF4-FFF2-40B4-BE49-F238E27FC236}">
                  <a16:creationId xmlns:a16="http://schemas.microsoft.com/office/drawing/2014/main" xmlns="" id="{71037BB6-892D-439B-B97E-C916B1C25DBB}"/>
                </a:ext>
              </a:extLst>
            </p:cNvPr>
            <p:cNvSpPr/>
            <p:nvPr/>
          </p:nvSpPr>
          <p:spPr>
            <a:xfrm>
              <a:off x="669925" y="3895039"/>
              <a:ext cx="3111500" cy="64840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100" dirty="0"/>
                <a:t>Copy paste fonts. Choose the only option to retain text……</a:t>
              </a:r>
            </a:p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endParaRPr lang="en-US" altLang="zh-CN" sz="1100" dirty="0"/>
            </a:p>
          </p:txBody>
        </p:sp>
        <p:sp>
          <p:nvSpPr>
            <p:cNvPr id="10" name="iṧḻidè">
              <a:extLst>
                <a:ext uri="{FF2B5EF4-FFF2-40B4-BE49-F238E27FC236}">
                  <a16:creationId xmlns:a16="http://schemas.microsoft.com/office/drawing/2014/main" xmlns="" id="{8FE7394A-5C9F-4B15-89E6-A22EFDA04ED3}"/>
                </a:ext>
              </a:extLst>
            </p:cNvPr>
            <p:cNvSpPr/>
            <p:nvPr/>
          </p:nvSpPr>
          <p:spPr bwMode="auto">
            <a:xfrm>
              <a:off x="5859528" y="1111075"/>
              <a:ext cx="437028" cy="1915462"/>
            </a:xfrm>
            <a:custGeom>
              <a:avLst/>
              <a:gdLst>
                <a:gd name="T0" fmla="*/ 11 w 12"/>
                <a:gd name="T1" fmla="*/ 53 h 53"/>
                <a:gd name="T2" fmla="*/ 12 w 12"/>
                <a:gd name="T3" fmla="*/ 32 h 53"/>
                <a:gd name="T4" fmla="*/ 6 w 12"/>
                <a:gd name="T5" fmla="*/ 0 h 53"/>
                <a:gd name="T6" fmla="*/ 0 w 12"/>
                <a:gd name="T7" fmla="*/ 32 h 53"/>
                <a:gd name="T8" fmla="*/ 2 w 12"/>
                <a:gd name="T9" fmla="*/ 52 h 53"/>
                <a:gd name="T10" fmla="*/ 6 w 12"/>
                <a:gd name="T11" fmla="*/ 52 h 53"/>
                <a:gd name="T12" fmla="*/ 11 w 12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3">
                  <a:moveTo>
                    <a:pt x="11" y="53"/>
                  </a:moveTo>
                  <a:cubicBezTo>
                    <a:pt x="12" y="47"/>
                    <a:pt x="12" y="40"/>
                    <a:pt x="12" y="32"/>
                  </a:cubicBezTo>
                  <a:cubicBezTo>
                    <a:pt x="12" y="14"/>
                    <a:pt x="6" y="0"/>
                    <a:pt x="6" y="0"/>
                  </a:cubicBezTo>
                  <a:cubicBezTo>
                    <a:pt x="6" y="0"/>
                    <a:pt x="0" y="14"/>
                    <a:pt x="0" y="32"/>
                  </a:cubicBezTo>
                  <a:cubicBezTo>
                    <a:pt x="0" y="40"/>
                    <a:pt x="1" y="47"/>
                    <a:pt x="2" y="52"/>
                  </a:cubicBezTo>
                  <a:cubicBezTo>
                    <a:pt x="3" y="52"/>
                    <a:pt x="5" y="52"/>
                    <a:pt x="6" y="52"/>
                  </a:cubicBezTo>
                  <a:cubicBezTo>
                    <a:pt x="8" y="52"/>
                    <a:pt x="9" y="52"/>
                    <a:pt x="11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îṧliḑê">
              <a:extLst>
                <a:ext uri="{FF2B5EF4-FFF2-40B4-BE49-F238E27FC236}">
                  <a16:creationId xmlns:a16="http://schemas.microsoft.com/office/drawing/2014/main" xmlns="" id="{71805B2E-1E3F-43CB-9CD9-E87A4237F18D}"/>
                </a:ext>
              </a:extLst>
            </p:cNvPr>
            <p:cNvSpPr/>
            <p:nvPr/>
          </p:nvSpPr>
          <p:spPr bwMode="auto">
            <a:xfrm>
              <a:off x="6404312" y="3460790"/>
              <a:ext cx="1712186" cy="1088603"/>
            </a:xfrm>
            <a:custGeom>
              <a:avLst/>
              <a:gdLst>
                <a:gd name="T0" fmla="*/ 47 w 47"/>
                <a:gd name="T1" fmla="*/ 30 h 30"/>
                <a:gd name="T2" fmla="*/ 22 w 47"/>
                <a:gd name="T3" fmla="*/ 9 h 30"/>
                <a:gd name="T4" fmla="*/ 4 w 47"/>
                <a:gd name="T5" fmla="*/ 0 h 30"/>
                <a:gd name="T6" fmla="*/ 0 w 47"/>
                <a:gd name="T7" fmla="*/ 9 h 30"/>
                <a:gd name="T8" fmla="*/ 16 w 47"/>
                <a:gd name="T9" fmla="*/ 19 h 30"/>
                <a:gd name="T10" fmla="*/ 47 w 47"/>
                <a:gd name="T1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30">
                  <a:moveTo>
                    <a:pt x="47" y="30"/>
                  </a:moveTo>
                  <a:cubicBezTo>
                    <a:pt x="47" y="30"/>
                    <a:pt x="37" y="18"/>
                    <a:pt x="22" y="9"/>
                  </a:cubicBezTo>
                  <a:cubicBezTo>
                    <a:pt x="15" y="5"/>
                    <a:pt x="9" y="2"/>
                    <a:pt x="4" y="0"/>
                  </a:cubicBezTo>
                  <a:cubicBezTo>
                    <a:pt x="4" y="4"/>
                    <a:pt x="3" y="7"/>
                    <a:pt x="0" y="9"/>
                  </a:cubicBezTo>
                  <a:cubicBezTo>
                    <a:pt x="5" y="12"/>
                    <a:pt x="10" y="16"/>
                    <a:pt x="16" y="19"/>
                  </a:cubicBezTo>
                  <a:cubicBezTo>
                    <a:pt x="31" y="28"/>
                    <a:pt x="47" y="30"/>
                    <a:pt x="47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îŝļíḍé">
              <a:extLst>
                <a:ext uri="{FF2B5EF4-FFF2-40B4-BE49-F238E27FC236}">
                  <a16:creationId xmlns:a16="http://schemas.microsoft.com/office/drawing/2014/main" xmlns="" id="{83C8BAF9-8C59-4CB8-BFEF-03FBCDA14B6E}"/>
                </a:ext>
              </a:extLst>
            </p:cNvPr>
            <p:cNvSpPr/>
            <p:nvPr/>
          </p:nvSpPr>
          <p:spPr bwMode="auto">
            <a:xfrm>
              <a:off x="4075502" y="3502429"/>
              <a:ext cx="1676266" cy="1046961"/>
            </a:xfrm>
            <a:custGeom>
              <a:avLst/>
              <a:gdLst>
                <a:gd name="T0" fmla="*/ 42 w 46"/>
                <a:gd name="T1" fmla="*/ 0 h 29"/>
                <a:gd name="T2" fmla="*/ 25 w 46"/>
                <a:gd name="T3" fmla="*/ 8 h 29"/>
                <a:gd name="T4" fmla="*/ 0 w 46"/>
                <a:gd name="T5" fmla="*/ 29 h 29"/>
                <a:gd name="T6" fmla="*/ 31 w 46"/>
                <a:gd name="T7" fmla="*/ 18 h 29"/>
                <a:gd name="T8" fmla="*/ 46 w 46"/>
                <a:gd name="T9" fmla="*/ 8 h 29"/>
                <a:gd name="T10" fmla="*/ 42 w 46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29">
                  <a:moveTo>
                    <a:pt x="42" y="0"/>
                  </a:moveTo>
                  <a:cubicBezTo>
                    <a:pt x="37" y="2"/>
                    <a:pt x="31" y="5"/>
                    <a:pt x="25" y="8"/>
                  </a:cubicBezTo>
                  <a:cubicBezTo>
                    <a:pt x="10" y="17"/>
                    <a:pt x="0" y="29"/>
                    <a:pt x="0" y="29"/>
                  </a:cubicBezTo>
                  <a:cubicBezTo>
                    <a:pt x="0" y="29"/>
                    <a:pt x="15" y="27"/>
                    <a:pt x="31" y="18"/>
                  </a:cubicBezTo>
                  <a:cubicBezTo>
                    <a:pt x="37" y="15"/>
                    <a:pt x="42" y="11"/>
                    <a:pt x="46" y="8"/>
                  </a:cubicBezTo>
                  <a:cubicBezTo>
                    <a:pt x="44" y="6"/>
                    <a:pt x="42" y="3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íṥ1ïḍê">
              <a:extLst>
                <a:ext uri="{FF2B5EF4-FFF2-40B4-BE49-F238E27FC236}">
                  <a16:creationId xmlns:a16="http://schemas.microsoft.com/office/drawing/2014/main" xmlns="" id="{4FCBE261-0606-4334-9AB0-988DC87CB811}"/>
                </a:ext>
              </a:extLst>
            </p:cNvPr>
            <p:cNvSpPr/>
            <p:nvPr/>
          </p:nvSpPr>
          <p:spPr bwMode="auto">
            <a:xfrm>
              <a:off x="6075048" y="3353714"/>
              <a:ext cx="77829" cy="71384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2 h 2"/>
                <a:gd name="T4" fmla="*/ 2 w 2"/>
                <a:gd name="T5" fmla="*/ 0 h 2"/>
                <a:gd name="T6" fmla="*/ 0 w 2"/>
                <a:gd name="T7" fmla="*/ 1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4C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ïśḻidé">
              <a:extLst>
                <a:ext uri="{FF2B5EF4-FFF2-40B4-BE49-F238E27FC236}">
                  <a16:creationId xmlns:a16="http://schemas.microsoft.com/office/drawing/2014/main" xmlns="" id="{DACAB51B-1422-4EBB-819D-1B7819575705}"/>
                </a:ext>
              </a:extLst>
            </p:cNvPr>
            <p:cNvSpPr/>
            <p:nvPr/>
          </p:nvSpPr>
          <p:spPr bwMode="auto">
            <a:xfrm>
              <a:off x="6039128" y="3353714"/>
              <a:ext cx="35920" cy="71384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1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4C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íṡľíḋe">
              <a:extLst>
                <a:ext uri="{FF2B5EF4-FFF2-40B4-BE49-F238E27FC236}">
                  <a16:creationId xmlns:a16="http://schemas.microsoft.com/office/drawing/2014/main" xmlns="" id="{0D4797A6-AD5B-4247-9636-C97AA9544235}"/>
                </a:ext>
              </a:extLst>
            </p:cNvPr>
            <p:cNvSpPr/>
            <p:nvPr/>
          </p:nvSpPr>
          <p:spPr bwMode="auto">
            <a:xfrm>
              <a:off x="6075048" y="3425098"/>
              <a:ext cx="35920" cy="3569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4C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ïsḷíḓe">
              <a:extLst>
                <a:ext uri="{FF2B5EF4-FFF2-40B4-BE49-F238E27FC236}">
                  <a16:creationId xmlns:a16="http://schemas.microsoft.com/office/drawing/2014/main" xmlns="" id="{F9DB718A-E655-49EA-9C0A-745DCAA96DE9}"/>
                </a:ext>
              </a:extLst>
            </p:cNvPr>
            <p:cNvSpPr/>
            <p:nvPr/>
          </p:nvSpPr>
          <p:spPr bwMode="auto">
            <a:xfrm>
              <a:off x="6075048" y="3389406"/>
              <a:ext cx="35920" cy="3569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4C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ïşḷïḑé">
              <a:extLst>
                <a:ext uri="{FF2B5EF4-FFF2-40B4-BE49-F238E27FC236}">
                  <a16:creationId xmlns:a16="http://schemas.microsoft.com/office/drawing/2014/main" xmlns="" id="{4DB884B6-3A14-4B3C-B390-C5C701BC1E70}"/>
                </a:ext>
              </a:extLst>
            </p:cNvPr>
            <p:cNvSpPr/>
            <p:nvPr/>
          </p:nvSpPr>
          <p:spPr bwMode="auto">
            <a:xfrm>
              <a:off x="5751768" y="3895039"/>
              <a:ext cx="652548" cy="2248586"/>
            </a:xfrm>
            <a:custGeom>
              <a:avLst/>
              <a:gdLst>
                <a:gd name="T0" fmla="*/ 9 w 18"/>
                <a:gd name="T1" fmla="*/ 1 h 62"/>
                <a:gd name="T2" fmla="*/ 5 w 18"/>
                <a:gd name="T3" fmla="*/ 0 h 62"/>
                <a:gd name="T4" fmla="*/ 0 w 18"/>
                <a:gd name="T5" fmla="*/ 62 h 62"/>
                <a:gd name="T6" fmla="*/ 18 w 18"/>
                <a:gd name="T7" fmla="*/ 62 h 62"/>
                <a:gd name="T8" fmla="*/ 14 w 18"/>
                <a:gd name="T9" fmla="*/ 0 h 62"/>
                <a:gd name="T10" fmla="*/ 9 w 18"/>
                <a:gd name="T11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62">
                  <a:moveTo>
                    <a:pt x="9" y="1"/>
                  </a:moveTo>
                  <a:cubicBezTo>
                    <a:pt x="8" y="1"/>
                    <a:pt x="6" y="1"/>
                    <a:pt x="5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1"/>
                    <a:pt x="11" y="1"/>
                    <a:pt x="9" y="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îṥḷiďê">
              <a:extLst>
                <a:ext uri="{FF2B5EF4-FFF2-40B4-BE49-F238E27FC236}">
                  <a16:creationId xmlns:a16="http://schemas.microsoft.com/office/drawing/2014/main" xmlns="" id="{2599BBE1-CBB0-4B33-94C5-8714D14158B7}"/>
                </a:ext>
              </a:extLst>
            </p:cNvPr>
            <p:cNvSpPr/>
            <p:nvPr/>
          </p:nvSpPr>
          <p:spPr bwMode="auto">
            <a:xfrm>
              <a:off x="5717184" y="3105199"/>
              <a:ext cx="721716" cy="7171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19" name="ísľiḍê">
              <a:extLst>
                <a:ext uri="{FF2B5EF4-FFF2-40B4-BE49-F238E27FC236}">
                  <a16:creationId xmlns:a16="http://schemas.microsoft.com/office/drawing/2014/main" xmlns="" id="{CA2A7A99-3C55-4F38-BCFE-2BE45BD2E286}"/>
                </a:ext>
              </a:extLst>
            </p:cNvPr>
            <p:cNvSpPr/>
            <p:nvPr/>
          </p:nvSpPr>
          <p:spPr bwMode="auto">
            <a:xfrm>
              <a:off x="4844388" y="3886836"/>
              <a:ext cx="241962" cy="236510"/>
            </a:xfrm>
            <a:custGeom>
              <a:avLst/>
              <a:gdLst>
                <a:gd name="connsiteX0" fmla="*/ 163904 w 607933"/>
                <a:gd name="connsiteY0" fmla="*/ 368072 h 594235"/>
                <a:gd name="connsiteX1" fmla="*/ 194698 w 607933"/>
                <a:gd name="connsiteY1" fmla="*/ 416677 h 594235"/>
                <a:gd name="connsiteX2" fmla="*/ 52648 w 607933"/>
                <a:gd name="connsiteY2" fmla="*/ 475202 h 594235"/>
                <a:gd name="connsiteX3" fmla="*/ 303966 w 607933"/>
                <a:gd name="connsiteY3" fmla="*/ 542654 h 594235"/>
                <a:gd name="connsiteX4" fmla="*/ 555285 w 607933"/>
                <a:gd name="connsiteY4" fmla="*/ 475202 h 594235"/>
                <a:gd name="connsiteX5" fmla="*/ 412242 w 607933"/>
                <a:gd name="connsiteY5" fmla="*/ 416677 h 594235"/>
                <a:gd name="connsiteX6" fmla="*/ 444030 w 607933"/>
                <a:gd name="connsiteY6" fmla="*/ 368072 h 594235"/>
                <a:gd name="connsiteX7" fmla="*/ 607933 w 607933"/>
                <a:gd name="connsiteY7" fmla="*/ 475202 h 594235"/>
                <a:gd name="connsiteX8" fmla="*/ 303966 w 607933"/>
                <a:gd name="connsiteY8" fmla="*/ 594235 h 594235"/>
                <a:gd name="connsiteX9" fmla="*/ 0 w 607933"/>
                <a:gd name="connsiteY9" fmla="*/ 475202 h 594235"/>
                <a:gd name="connsiteX10" fmla="*/ 163904 w 607933"/>
                <a:gd name="connsiteY10" fmla="*/ 368072 h 594235"/>
                <a:gd name="connsiteX11" fmla="*/ 304444 w 607933"/>
                <a:gd name="connsiteY11" fmla="*/ 119134 h 594235"/>
                <a:gd name="connsiteX12" fmla="*/ 368550 w 607933"/>
                <a:gd name="connsiteY12" fmla="*/ 183559 h 594235"/>
                <a:gd name="connsiteX13" fmla="*/ 304444 w 607933"/>
                <a:gd name="connsiteY13" fmla="*/ 247984 h 594235"/>
                <a:gd name="connsiteX14" fmla="*/ 240338 w 607933"/>
                <a:gd name="connsiteY14" fmla="*/ 183559 h 594235"/>
                <a:gd name="connsiteX15" fmla="*/ 304444 w 607933"/>
                <a:gd name="connsiteY15" fmla="*/ 119134 h 594235"/>
                <a:gd name="connsiteX16" fmla="*/ 304941 w 607933"/>
                <a:gd name="connsiteY16" fmla="*/ 78375 h 594235"/>
                <a:gd name="connsiteX17" fmla="*/ 198655 w 607933"/>
                <a:gd name="connsiteY17" fmla="*/ 183536 h 594235"/>
                <a:gd name="connsiteX18" fmla="*/ 304941 w 607933"/>
                <a:gd name="connsiteY18" fmla="*/ 288698 h 594235"/>
                <a:gd name="connsiteX19" fmla="*/ 410234 w 607933"/>
                <a:gd name="connsiteY19" fmla="*/ 183536 h 594235"/>
                <a:gd name="connsiteX20" fmla="*/ 304941 w 607933"/>
                <a:gd name="connsiteY20" fmla="*/ 78375 h 594235"/>
                <a:gd name="connsiteX21" fmla="*/ 304941 w 607933"/>
                <a:gd name="connsiteY21" fmla="*/ 0 h 594235"/>
                <a:gd name="connsiteX22" fmla="*/ 482747 w 607933"/>
                <a:gd name="connsiteY22" fmla="*/ 178576 h 594235"/>
                <a:gd name="connsiteX23" fmla="*/ 338714 w 607933"/>
                <a:gd name="connsiteY23" fmla="*/ 454376 h 594235"/>
                <a:gd name="connsiteX24" fmla="*/ 304941 w 607933"/>
                <a:gd name="connsiteY24" fmla="*/ 472234 h 594235"/>
                <a:gd name="connsiteX25" fmla="*/ 270175 w 607933"/>
                <a:gd name="connsiteY25" fmla="*/ 454376 h 594235"/>
                <a:gd name="connsiteX26" fmla="*/ 126142 w 607933"/>
                <a:gd name="connsiteY26" fmla="*/ 178576 h 594235"/>
                <a:gd name="connsiteX27" fmla="*/ 304941 w 607933"/>
                <a:gd name="connsiteY27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933" h="594235">
                  <a:moveTo>
                    <a:pt x="163904" y="368072"/>
                  </a:moveTo>
                  <a:cubicBezTo>
                    <a:pt x="173837" y="383943"/>
                    <a:pt x="183771" y="399814"/>
                    <a:pt x="194698" y="416677"/>
                  </a:cubicBezTo>
                  <a:cubicBezTo>
                    <a:pt x="100329" y="430564"/>
                    <a:pt x="52648" y="460323"/>
                    <a:pt x="52648" y="475202"/>
                  </a:cubicBezTo>
                  <a:cubicBezTo>
                    <a:pt x="52648" y="495041"/>
                    <a:pt x="138076" y="542654"/>
                    <a:pt x="303966" y="542654"/>
                  </a:cubicBezTo>
                  <a:cubicBezTo>
                    <a:pt x="469857" y="542654"/>
                    <a:pt x="555285" y="495041"/>
                    <a:pt x="555285" y="475202"/>
                  </a:cubicBezTo>
                  <a:cubicBezTo>
                    <a:pt x="555285" y="460323"/>
                    <a:pt x="506611" y="430564"/>
                    <a:pt x="412242" y="416677"/>
                  </a:cubicBezTo>
                  <a:cubicBezTo>
                    <a:pt x="424162" y="399814"/>
                    <a:pt x="434096" y="383943"/>
                    <a:pt x="444030" y="368072"/>
                  </a:cubicBezTo>
                  <a:cubicBezTo>
                    <a:pt x="536412" y="385927"/>
                    <a:pt x="607933" y="421637"/>
                    <a:pt x="607933" y="475202"/>
                  </a:cubicBezTo>
                  <a:cubicBezTo>
                    <a:pt x="607933" y="553565"/>
                    <a:pt x="454956" y="594235"/>
                    <a:pt x="303966" y="594235"/>
                  </a:cubicBezTo>
                  <a:cubicBezTo>
                    <a:pt x="152977" y="594235"/>
                    <a:pt x="0" y="553565"/>
                    <a:pt x="0" y="475202"/>
                  </a:cubicBezTo>
                  <a:cubicBezTo>
                    <a:pt x="0" y="421637"/>
                    <a:pt x="70528" y="385927"/>
                    <a:pt x="163904" y="368072"/>
                  </a:cubicBezTo>
                  <a:close/>
                  <a:moveTo>
                    <a:pt x="304444" y="119134"/>
                  </a:moveTo>
                  <a:cubicBezTo>
                    <a:pt x="339849" y="119134"/>
                    <a:pt x="368550" y="147978"/>
                    <a:pt x="368550" y="183559"/>
                  </a:cubicBezTo>
                  <a:cubicBezTo>
                    <a:pt x="368550" y="219140"/>
                    <a:pt x="339849" y="247984"/>
                    <a:pt x="304444" y="247984"/>
                  </a:cubicBezTo>
                  <a:cubicBezTo>
                    <a:pt x="269039" y="247984"/>
                    <a:pt x="240338" y="219140"/>
                    <a:pt x="240338" y="183559"/>
                  </a:cubicBezTo>
                  <a:cubicBezTo>
                    <a:pt x="240338" y="147978"/>
                    <a:pt x="269039" y="119134"/>
                    <a:pt x="304444" y="119134"/>
                  </a:cubicBezTo>
                  <a:close/>
                  <a:moveTo>
                    <a:pt x="304941" y="78375"/>
                  </a:moveTo>
                  <a:cubicBezTo>
                    <a:pt x="246335" y="78375"/>
                    <a:pt x="198655" y="125003"/>
                    <a:pt x="198655" y="183536"/>
                  </a:cubicBezTo>
                  <a:cubicBezTo>
                    <a:pt x="198655" y="242070"/>
                    <a:pt x="246335" y="288698"/>
                    <a:pt x="304941" y="288698"/>
                  </a:cubicBezTo>
                  <a:cubicBezTo>
                    <a:pt x="362554" y="288698"/>
                    <a:pt x="410234" y="242070"/>
                    <a:pt x="410234" y="183536"/>
                  </a:cubicBezTo>
                  <a:cubicBezTo>
                    <a:pt x="410234" y="125003"/>
                    <a:pt x="362554" y="78375"/>
                    <a:pt x="304941" y="78375"/>
                  </a:cubicBezTo>
                  <a:close/>
                  <a:moveTo>
                    <a:pt x="304941" y="0"/>
                  </a:moveTo>
                  <a:cubicBezTo>
                    <a:pt x="403281" y="0"/>
                    <a:pt x="482747" y="80359"/>
                    <a:pt x="482747" y="178576"/>
                  </a:cubicBezTo>
                  <a:cubicBezTo>
                    <a:pt x="482747" y="249014"/>
                    <a:pt x="391361" y="383938"/>
                    <a:pt x="338714" y="454376"/>
                  </a:cubicBezTo>
                  <a:cubicBezTo>
                    <a:pt x="330768" y="465289"/>
                    <a:pt x="317854" y="472234"/>
                    <a:pt x="304941" y="472234"/>
                  </a:cubicBezTo>
                  <a:cubicBezTo>
                    <a:pt x="291035" y="472234"/>
                    <a:pt x="278121" y="465289"/>
                    <a:pt x="270175" y="454376"/>
                  </a:cubicBezTo>
                  <a:cubicBezTo>
                    <a:pt x="217528" y="383938"/>
                    <a:pt x="126142" y="249014"/>
                    <a:pt x="126142" y="178576"/>
                  </a:cubicBezTo>
                  <a:cubicBezTo>
                    <a:pt x="126142" y="80359"/>
                    <a:pt x="205608" y="0"/>
                    <a:pt x="304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íṣḷîďè">
              <a:extLst>
                <a:ext uri="{FF2B5EF4-FFF2-40B4-BE49-F238E27FC236}">
                  <a16:creationId xmlns:a16="http://schemas.microsoft.com/office/drawing/2014/main" xmlns="" id="{0114D0D0-18B0-4C23-90ED-AE5E11FEA6FE}"/>
                </a:ext>
              </a:extLst>
            </p:cNvPr>
            <p:cNvSpPr/>
            <p:nvPr/>
          </p:nvSpPr>
          <p:spPr bwMode="auto">
            <a:xfrm>
              <a:off x="7045903" y="3886836"/>
              <a:ext cx="241962" cy="236510"/>
            </a:xfrm>
            <a:custGeom>
              <a:avLst/>
              <a:gdLst>
                <a:gd name="connsiteX0" fmla="*/ 163904 w 607933"/>
                <a:gd name="connsiteY0" fmla="*/ 368072 h 594235"/>
                <a:gd name="connsiteX1" fmla="*/ 194698 w 607933"/>
                <a:gd name="connsiteY1" fmla="*/ 416677 h 594235"/>
                <a:gd name="connsiteX2" fmla="*/ 52648 w 607933"/>
                <a:gd name="connsiteY2" fmla="*/ 475202 h 594235"/>
                <a:gd name="connsiteX3" fmla="*/ 303966 w 607933"/>
                <a:gd name="connsiteY3" fmla="*/ 542654 h 594235"/>
                <a:gd name="connsiteX4" fmla="*/ 555285 w 607933"/>
                <a:gd name="connsiteY4" fmla="*/ 475202 h 594235"/>
                <a:gd name="connsiteX5" fmla="*/ 412242 w 607933"/>
                <a:gd name="connsiteY5" fmla="*/ 416677 h 594235"/>
                <a:gd name="connsiteX6" fmla="*/ 444030 w 607933"/>
                <a:gd name="connsiteY6" fmla="*/ 368072 h 594235"/>
                <a:gd name="connsiteX7" fmla="*/ 607933 w 607933"/>
                <a:gd name="connsiteY7" fmla="*/ 475202 h 594235"/>
                <a:gd name="connsiteX8" fmla="*/ 303966 w 607933"/>
                <a:gd name="connsiteY8" fmla="*/ 594235 h 594235"/>
                <a:gd name="connsiteX9" fmla="*/ 0 w 607933"/>
                <a:gd name="connsiteY9" fmla="*/ 475202 h 594235"/>
                <a:gd name="connsiteX10" fmla="*/ 163904 w 607933"/>
                <a:gd name="connsiteY10" fmla="*/ 368072 h 594235"/>
                <a:gd name="connsiteX11" fmla="*/ 304444 w 607933"/>
                <a:gd name="connsiteY11" fmla="*/ 119134 h 594235"/>
                <a:gd name="connsiteX12" fmla="*/ 368550 w 607933"/>
                <a:gd name="connsiteY12" fmla="*/ 183559 h 594235"/>
                <a:gd name="connsiteX13" fmla="*/ 304444 w 607933"/>
                <a:gd name="connsiteY13" fmla="*/ 247984 h 594235"/>
                <a:gd name="connsiteX14" fmla="*/ 240338 w 607933"/>
                <a:gd name="connsiteY14" fmla="*/ 183559 h 594235"/>
                <a:gd name="connsiteX15" fmla="*/ 304444 w 607933"/>
                <a:gd name="connsiteY15" fmla="*/ 119134 h 594235"/>
                <a:gd name="connsiteX16" fmla="*/ 304941 w 607933"/>
                <a:gd name="connsiteY16" fmla="*/ 78375 h 594235"/>
                <a:gd name="connsiteX17" fmla="*/ 198655 w 607933"/>
                <a:gd name="connsiteY17" fmla="*/ 183536 h 594235"/>
                <a:gd name="connsiteX18" fmla="*/ 304941 w 607933"/>
                <a:gd name="connsiteY18" fmla="*/ 288698 h 594235"/>
                <a:gd name="connsiteX19" fmla="*/ 410234 w 607933"/>
                <a:gd name="connsiteY19" fmla="*/ 183536 h 594235"/>
                <a:gd name="connsiteX20" fmla="*/ 304941 w 607933"/>
                <a:gd name="connsiteY20" fmla="*/ 78375 h 594235"/>
                <a:gd name="connsiteX21" fmla="*/ 304941 w 607933"/>
                <a:gd name="connsiteY21" fmla="*/ 0 h 594235"/>
                <a:gd name="connsiteX22" fmla="*/ 482747 w 607933"/>
                <a:gd name="connsiteY22" fmla="*/ 178576 h 594235"/>
                <a:gd name="connsiteX23" fmla="*/ 338714 w 607933"/>
                <a:gd name="connsiteY23" fmla="*/ 454376 h 594235"/>
                <a:gd name="connsiteX24" fmla="*/ 304941 w 607933"/>
                <a:gd name="connsiteY24" fmla="*/ 472234 h 594235"/>
                <a:gd name="connsiteX25" fmla="*/ 270175 w 607933"/>
                <a:gd name="connsiteY25" fmla="*/ 454376 h 594235"/>
                <a:gd name="connsiteX26" fmla="*/ 126142 w 607933"/>
                <a:gd name="connsiteY26" fmla="*/ 178576 h 594235"/>
                <a:gd name="connsiteX27" fmla="*/ 304941 w 607933"/>
                <a:gd name="connsiteY27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933" h="594235">
                  <a:moveTo>
                    <a:pt x="163904" y="368072"/>
                  </a:moveTo>
                  <a:cubicBezTo>
                    <a:pt x="173837" y="383943"/>
                    <a:pt x="183771" y="399814"/>
                    <a:pt x="194698" y="416677"/>
                  </a:cubicBezTo>
                  <a:cubicBezTo>
                    <a:pt x="100329" y="430564"/>
                    <a:pt x="52648" y="460323"/>
                    <a:pt x="52648" y="475202"/>
                  </a:cubicBezTo>
                  <a:cubicBezTo>
                    <a:pt x="52648" y="495041"/>
                    <a:pt x="138076" y="542654"/>
                    <a:pt x="303966" y="542654"/>
                  </a:cubicBezTo>
                  <a:cubicBezTo>
                    <a:pt x="469857" y="542654"/>
                    <a:pt x="555285" y="495041"/>
                    <a:pt x="555285" y="475202"/>
                  </a:cubicBezTo>
                  <a:cubicBezTo>
                    <a:pt x="555285" y="460323"/>
                    <a:pt x="506611" y="430564"/>
                    <a:pt x="412242" y="416677"/>
                  </a:cubicBezTo>
                  <a:cubicBezTo>
                    <a:pt x="424162" y="399814"/>
                    <a:pt x="434096" y="383943"/>
                    <a:pt x="444030" y="368072"/>
                  </a:cubicBezTo>
                  <a:cubicBezTo>
                    <a:pt x="536412" y="385927"/>
                    <a:pt x="607933" y="421637"/>
                    <a:pt x="607933" y="475202"/>
                  </a:cubicBezTo>
                  <a:cubicBezTo>
                    <a:pt x="607933" y="553565"/>
                    <a:pt x="454956" y="594235"/>
                    <a:pt x="303966" y="594235"/>
                  </a:cubicBezTo>
                  <a:cubicBezTo>
                    <a:pt x="152977" y="594235"/>
                    <a:pt x="0" y="553565"/>
                    <a:pt x="0" y="475202"/>
                  </a:cubicBezTo>
                  <a:cubicBezTo>
                    <a:pt x="0" y="421637"/>
                    <a:pt x="70528" y="385927"/>
                    <a:pt x="163904" y="368072"/>
                  </a:cubicBezTo>
                  <a:close/>
                  <a:moveTo>
                    <a:pt x="304444" y="119134"/>
                  </a:moveTo>
                  <a:cubicBezTo>
                    <a:pt x="339849" y="119134"/>
                    <a:pt x="368550" y="147978"/>
                    <a:pt x="368550" y="183559"/>
                  </a:cubicBezTo>
                  <a:cubicBezTo>
                    <a:pt x="368550" y="219140"/>
                    <a:pt x="339849" y="247984"/>
                    <a:pt x="304444" y="247984"/>
                  </a:cubicBezTo>
                  <a:cubicBezTo>
                    <a:pt x="269039" y="247984"/>
                    <a:pt x="240338" y="219140"/>
                    <a:pt x="240338" y="183559"/>
                  </a:cubicBezTo>
                  <a:cubicBezTo>
                    <a:pt x="240338" y="147978"/>
                    <a:pt x="269039" y="119134"/>
                    <a:pt x="304444" y="119134"/>
                  </a:cubicBezTo>
                  <a:close/>
                  <a:moveTo>
                    <a:pt x="304941" y="78375"/>
                  </a:moveTo>
                  <a:cubicBezTo>
                    <a:pt x="246335" y="78375"/>
                    <a:pt x="198655" y="125003"/>
                    <a:pt x="198655" y="183536"/>
                  </a:cubicBezTo>
                  <a:cubicBezTo>
                    <a:pt x="198655" y="242070"/>
                    <a:pt x="246335" y="288698"/>
                    <a:pt x="304941" y="288698"/>
                  </a:cubicBezTo>
                  <a:cubicBezTo>
                    <a:pt x="362554" y="288698"/>
                    <a:pt x="410234" y="242070"/>
                    <a:pt x="410234" y="183536"/>
                  </a:cubicBezTo>
                  <a:cubicBezTo>
                    <a:pt x="410234" y="125003"/>
                    <a:pt x="362554" y="78375"/>
                    <a:pt x="304941" y="78375"/>
                  </a:cubicBezTo>
                  <a:close/>
                  <a:moveTo>
                    <a:pt x="304941" y="0"/>
                  </a:moveTo>
                  <a:cubicBezTo>
                    <a:pt x="403281" y="0"/>
                    <a:pt x="482747" y="80359"/>
                    <a:pt x="482747" y="178576"/>
                  </a:cubicBezTo>
                  <a:cubicBezTo>
                    <a:pt x="482747" y="249014"/>
                    <a:pt x="391361" y="383938"/>
                    <a:pt x="338714" y="454376"/>
                  </a:cubicBezTo>
                  <a:cubicBezTo>
                    <a:pt x="330768" y="465289"/>
                    <a:pt x="317854" y="472234"/>
                    <a:pt x="304941" y="472234"/>
                  </a:cubicBezTo>
                  <a:cubicBezTo>
                    <a:pt x="291035" y="472234"/>
                    <a:pt x="278121" y="465289"/>
                    <a:pt x="270175" y="454376"/>
                  </a:cubicBezTo>
                  <a:cubicBezTo>
                    <a:pt x="217528" y="383938"/>
                    <a:pt x="126142" y="249014"/>
                    <a:pt x="126142" y="178576"/>
                  </a:cubicBezTo>
                  <a:cubicBezTo>
                    <a:pt x="126142" y="80359"/>
                    <a:pt x="205608" y="0"/>
                    <a:pt x="304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îṡľíḓè">
              <a:extLst>
                <a:ext uri="{FF2B5EF4-FFF2-40B4-BE49-F238E27FC236}">
                  <a16:creationId xmlns:a16="http://schemas.microsoft.com/office/drawing/2014/main" xmlns="" id="{F1A086B0-FA01-4460-A322-E1808AAD4F9E}"/>
                </a:ext>
              </a:extLst>
            </p:cNvPr>
            <p:cNvSpPr/>
            <p:nvPr/>
          </p:nvSpPr>
          <p:spPr>
            <a:xfrm>
              <a:off x="8409243" y="3568025"/>
              <a:ext cx="3111500" cy="327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  <a:tabLst>
                  <a:tab pos="228594" algn="l"/>
                </a:tabLst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2" name="ïşḷiďè">
              <a:extLst>
                <a:ext uri="{FF2B5EF4-FFF2-40B4-BE49-F238E27FC236}">
                  <a16:creationId xmlns:a16="http://schemas.microsoft.com/office/drawing/2014/main" xmlns="" id="{2DCB437C-66D7-4E4D-A472-DD01DC254679}"/>
                </a:ext>
              </a:extLst>
            </p:cNvPr>
            <p:cNvSpPr/>
            <p:nvPr/>
          </p:nvSpPr>
          <p:spPr>
            <a:xfrm>
              <a:off x="8409243" y="3895039"/>
              <a:ext cx="3111500" cy="64840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 algn="r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100" dirty="0"/>
                <a:t>Copy paste fonts. Choose the only option to retain text……</a:t>
              </a:r>
            </a:p>
            <a:p>
              <a:pPr algn="r">
                <a:lnSpc>
                  <a:spcPct val="150000"/>
                </a:lnSpc>
                <a:tabLst>
                  <a:tab pos="228594" algn="l"/>
                </a:tabLst>
                <a:defRPr/>
              </a:pPr>
              <a:endParaRPr lang="en-US" altLang="zh-CN" sz="1100" dirty="0"/>
            </a:p>
          </p:txBody>
        </p:sp>
        <p:sp>
          <p:nvSpPr>
            <p:cNvPr id="23" name="išļiḍé">
              <a:extLst>
                <a:ext uri="{FF2B5EF4-FFF2-40B4-BE49-F238E27FC236}">
                  <a16:creationId xmlns:a16="http://schemas.microsoft.com/office/drawing/2014/main" xmlns="" id="{8F1EE9BB-6014-4707-92FF-00DC0FE10526}"/>
                </a:ext>
              </a:extLst>
            </p:cNvPr>
            <p:cNvSpPr/>
            <p:nvPr/>
          </p:nvSpPr>
          <p:spPr>
            <a:xfrm>
              <a:off x="6475668" y="1453363"/>
              <a:ext cx="3111500" cy="327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tabLst>
                  <a:tab pos="228594" algn="l"/>
                </a:tabLst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4" name="ïśľîďe">
              <a:extLst>
                <a:ext uri="{FF2B5EF4-FFF2-40B4-BE49-F238E27FC236}">
                  <a16:creationId xmlns:a16="http://schemas.microsoft.com/office/drawing/2014/main" xmlns="" id="{0864D41C-C8DF-4DF9-9EA9-21463A836D7C}"/>
                </a:ext>
              </a:extLst>
            </p:cNvPr>
            <p:cNvSpPr/>
            <p:nvPr/>
          </p:nvSpPr>
          <p:spPr>
            <a:xfrm>
              <a:off x="6475668" y="1780377"/>
              <a:ext cx="3111500" cy="64840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100" dirty="0"/>
                <a:t>Copy paste fonts. Choose the only option to retain text……</a:t>
              </a:r>
            </a:p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endParaRPr lang="en-US" altLang="zh-CN" sz="1100" dirty="0"/>
            </a:p>
          </p:txBody>
        </p:sp>
        <p:sp>
          <p:nvSpPr>
            <p:cNvPr id="25" name="ïṣḷïďe">
              <a:extLst>
                <a:ext uri="{FF2B5EF4-FFF2-40B4-BE49-F238E27FC236}">
                  <a16:creationId xmlns:a16="http://schemas.microsoft.com/office/drawing/2014/main" xmlns="" id="{E4730839-48D7-4236-AD6C-1CDF99486191}"/>
                </a:ext>
              </a:extLst>
            </p:cNvPr>
            <p:cNvSpPr/>
            <p:nvPr/>
          </p:nvSpPr>
          <p:spPr bwMode="auto">
            <a:xfrm>
              <a:off x="5957061" y="1648310"/>
              <a:ext cx="241962" cy="236510"/>
            </a:xfrm>
            <a:custGeom>
              <a:avLst/>
              <a:gdLst>
                <a:gd name="connsiteX0" fmla="*/ 163904 w 607933"/>
                <a:gd name="connsiteY0" fmla="*/ 368072 h 594235"/>
                <a:gd name="connsiteX1" fmla="*/ 194698 w 607933"/>
                <a:gd name="connsiteY1" fmla="*/ 416677 h 594235"/>
                <a:gd name="connsiteX2" fmla="*/ 52648 w 607933"/>
                <a:gd name="connsiteY2" fmla="*/ 475202 h 594235"/>
                <a:gd name="connsiteX3" fmla="*/ 303966 w 607933"/>
                <a:gd name="connsiteY3" fmla="*/ 542654 h 594235"/>
                <a:gd name="connsiteX4" fmla="*/ 555285 w 607933"/>
                <a:gd name="connsiteY4" fmla="*/ 475202 h 594235"/>
                <a:gd name="connsiteX5" fmla="*/ 412242 w 607933"/>
                <a:gd name="connsiteY5" fmla="*/ 416677 h 594235"/>
                <a:gd name="connsiteX6" fmla="*/ 444030 w 607933"/>
                <a:gd name="connsiteY6" fmla="*/ 368072 h 594235"/>
                <a:gd name="connsiteX7" fmla="*/ 607933 w 607933"/>
                <a:gd name="connsiteY7" fmla="*/ 475202 h 594235"/>
                <a:gd name="connsiteX8" fmla="*/ 303966 w 607933"/>
                <a:gd name="connsiteY8" fmla="*/ 594235 h 594235"/>
                <a:gd name="connsiteX9" fmla="*/ 0 w 607933"/>
                <a:gd name="connsiteY9" fmla="*/ 475202 h 594235"/>
                <a:gd name="connsiteX10" fmla="*/ 163904 w 607933"/>
                <a:gd name="connsiteY10" fmla="*/ 368072 h 594235"/>
                <a:gd name="connsiteX11" fmla="*/ 304444 w 607933"/>
                <a:gd name="connsiteY11" fmla="*/ 119134 h 594235"/>
                <a:gd name="connsiteX12" fmla="*/ 368550 w 607933"/>
                <a:gd name="connsiteY12" fmla="*/ 183559 h 594235"/>
                <a:gd name="connsiteX13" fmla="*/ 304444 w 607933"/>
                <a:gd name="connsiteY13" fmla="*/ 247984 h 594235"/>
                <a:gd name="connsiteX14" fmla="*/ 240338 w 607933"/>
                <a:gd name="connsiteY14" fmla="*/ 183559 h 594235"/>
                <a:gd name="connsiteX15" fmla="*/ 304444 w 607933"/>
                <a:gd name="connsiteY15" fmla="*/ 119134 h 594235"/>
                <a:gd name="connsiteX16" fmla="*/ 304941 w 607933"/>
                <a:gd name="connsiteY16" fmla="*/ 78375 h 594235"/>
                <a:gd name="connsiteX17" fmla="*/ 198655 w 607933"/>
                <a:gd name="connsiteY17" fmla="*/ 183536 h 594235"/>
                <a:gd name="connsiteX18" fmla="*/ 304941 w 607933"/>
                <a:gd name="connsiteY18" fmla="*/ 288698 h 594235"/>
                <a:gd name="connsiteX19" fmla="*/ 410234 w 607933"/>
                <a:gd name="connsiteY19" fmla="*/ 183536 h 594235"/>
                <a:gd name="connsiteX20" fmla="*/ 304941 w 607933"/>
                <a:gd name="connsiteY20" fmla="*/ 78375 h 594235"/>
                <a:gd name="connsiteX21" fmla="*/ 304941 w 607933"/>
                <a:gd name="connsiteY21" fmla="*/ 0 h 594235"/>
                <a:gd name="connsiteX22" fmla="*/ 482747 w 607933"/>
                <a:gd name="connsiteY22" fmla="*/ 178576 h 594235"/>
                <a:gd name="connsiteX23" fmla="*/ 338714 w 607933"/>
                <a:gd name="connsiteY23" fmla="*/ 454376 h 594235"/>
                <a:gd name="connsiteX24" fmla="*/ 304941 w 607933"/>
                <a:gd name="connsiteY24" fmla="*/ 472234 h 594235"/>
                <a:gd name="connsiteX25" fmla="*/ 270175 w 607933"/>
                <a:gd name="connsiteY25" fmla="*/ 454376 h 594235"/>
                <a:gd name="connsiteX26" fmla="*/ 126142 w 607933"/>
                <a:gd name="connsiteY26" fmla="*/ 178576 h 594235"/>
                <a:gd name="connsiteX27" fmla="*/ 304941 w 607933"/>
                <a:gd name="connsiteY27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933" h="594235">
                  <a:moveTo>
                    <a:pt x="163904" y="368072"/>
                  </a:moveTo>
                  <a:cubicBezTo>
                    <a:pt x="173837" y="383943"/>
                    <a:pt x="183771" y="399814"/>
                    <a:pt x="194698" y="416677"/>
                  </a:cubicBezTo>
                  <a:cubicBezTo>
                    <a:pt x="100329" y="430564"/>
                    <a:pt x="52648" y="460323"/>
                    <a:pt x="52648" y="475202"/>
                  </a:cubicBezTo>
                  <a:cubicBezTo>
                    <a:pt x="52648" y="495041"/>
                    <a:pt x="138076" y="542654"/>
                    <a:pt x="303966" y="542654"/>
                  </a:cubicBezTo>
                  <a:cubicBezTo>
                    <a:pt x="469857" y="542654"/>
                    <a:pt x="555285" y="495041"/>
                    <a:pt x="555285" y="475202"/>
                  </a:cubicBezTo>
                  <a:cubicBezTo>
                    <a:pt x="555285" y="460323"/>
                    <a:pt x="506611" y="430564"/>
                    <a:pt x="412242" y="416677"/>
                  </a:cubicBezTo>
                  <a:cubicBezTo>
                    <a:pt x="424162" y="399814"/>
                    <a:pt x="434096" y="383943"/>
                    <a:pt x="444030" y="368072"/>
                  </a:cubicBezTo>
                  <a:cubicBezTo>
                    <a:pt x="536412" y="385927"/>
                    <a:pt x="607933" y="421637"/>
                    <a:pt x="607933" y="475202"/>
                  </a:cubicBezTo>
                  <a:cubicBezTo>
                    <a:pt x="607933" y="553565"/>
                    <a:pt x="454956" y="594235"/>
                    <a:pt x="303966" y="594235"/>
                  </a:cubicBezTo>
                  <a:cubicBezTo>
                    <a:pt x="152977" y="594235"/>
                    <a:pt x="0" y="553565"/>
                    <a:pt x="0" y="475202"/>
                  </a:cubicBezTo>
                  <a:cubicBezTo>
                    <a:pt x="0" y="421637"/>
                    <a:pt x="70528" y="385927"/>
                    <a:pt x="163904" y="368072"/>
                  </a:cubicBezTo>
                  <a:close/>
                  <a:moveTo>
                    <a:pt x="304444" y="119134"/>
                  </a:moveTo>
                  <a:cubicBezTo>
                    <a:pt x="339849" y="119134"/>
                    <a:pt x="368550" y="147978"/>
                    <a:pt x="368550" y="183559"/>
                  </a:cubicBezTo>
                  <a:cubicBezTo>
                    <a:pt x="368550" y="219140"/>
                    <a:pt x="339849" y="247984"/>
                    <a:pt x="304444" y="247984"/>
                  </a:cubicBezTo>
                  <a:cubicBezTo>
                    <a:pt x="269039" y="247984"/>
                    <a:pt x="240338" y="219140"/>
                    <a:pt x="240338" y="183559"/>
                  </a:cubicBezTo>
                  <a:cubicBezTo>
                    <a:pt x="240338" y="147978"/>
                    <a:pt x="269039" y="119134"/>
                    <a:pt x="304444" y="119134"/>
                  </a:cubicBezTo>
                  <a:close/>
                  <a:moveTo>
                    <a:pt x="304941" y="78375"/>
                  </a:moveTo>
                  <a:cubicBezTo>
                    <a:pt x="246335" y="78375"/>
                    <a:pt x="198655" y="125003"/>
                    <a:pt x="198655" y="183536"/>
                  </a:cubicBezTo>
                  <a:cubicBezTo>
                    <a:pt x="198655" y="242070"/>
                    <a:pt x="246335" y="288698"/>
                    <a:pt x="304941" y="288698"/>
                  </a:cubicBezTo>
                  <a:cubicBezTo>
                    <a:pt x="362554" y="288698"/>
                    <a:pt x="410234" y="242070"/>
                    <a:pt x="410234" y="183536"/>
                  </a:cubicBezTo>
                  <a:cubicBezTo>
                    <a:pt x="410234" y="125003"/>
                    <a:pt x="362554" y="78375"/>
                    <a:pt x="304941" y="78375"/>
                  </a:cubicBezTo>
                  <a:close/>
                  <a:moveTo>
                    <a:pt x="304941" y="0"/>
                  </a:moveTo>
                  <a:cubicBezTo>
                    <a:pt x="403281" y="0"/>
                    <a:pt x="482747" y="80359"/>
                    <a:pt x="482747" y="178576"/>
                  </a:cubicBezTo>
                  <a:cubicBezTo>
                    <a:pt x="482747" y="249014"/>
                    <a:pt x="391361" y="383938"/>
                    <a:pt x="338714" y="454376"/>
                  </a:cubicBezTo>
                  <a:cubicBezTo>
                    <a:pt x="330768" y="465289"/>
                    <a:pt x="317854" y="472234"/>
                    <a:pt x="304941" y="472234"/>
                  </a:cubicBezTo>
                  <a:cubicBezTo>
                    <a:pt x="291035" y="472234"/>
                    <a:pt x="278121" y="465289"/>
                    <a:pt x="270175" y="454376"/>
                  </a:cubicBezTo>
                  <a:cubicBezTo>
                    <a:pt x="217528" y="383938"/>
                    <a:pt x="126142" y="249014"/>
                    <a:pt x="126142" y="178576"/>
                  </a:cubicBezTo>
                  <a:cubicBezTo>
                    <a:pt x="126142" y="80359"/>
                    <a:pt x="205608" y="0"/>
                    <a:pt x="304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4478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58d6b7de-875c-4982-b353-629a037de50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66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6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37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42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47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4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4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56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47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0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8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0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5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6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60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86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3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4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92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55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33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2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984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9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8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04"/>
</p:tagLst>
</file>

<file path=ppt/theme/theme1.xml><?xml version="1.0" encoding="utf-8"?>
<a:theme xmlns:a="http://schemas.openxmlformats.org/drawingml/2006/main" name="主题5">
  <a:themeElements>
    <a:clrScheme name="自定义 26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CC1515"/>
      </a:accent1>
      <a:accent2>
        <a:srgbClr val="ACA8A8"/>
      </a:accent2>
      <a:accent3>
        <a:srgbClr val="3F4C4E"/>
      </a:accent3>
      <a:accent4>
        <a:srgbClr val="0A120F"/>
      </a:accent4>
      <a:accent5>
        <a:srgbClr val="868583"/>
      </a:accent5>
      <a:accent6>
        <a:srgbClr val="555554"/>
      </a:accent6>
      <a:hlink>
        <a:srgbClr val="4880D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CC1515"/>
    </a:accent1>
    <a:accent2>
      <a:srgbClr val="ACA8A8"/>
    </a:accent2>
    <a:accent3>
      <a:srgbClr val="3F4C4E"/>
    </a:accent3>
    <a:accent4>
      <a:srgbClr val="0A120F"/>
    </a:accent4>
    <a:accent5>
      <a:srgbClr val="868583"/>
    </a:accent5>
    <a:accent6>
      <a:srgbClr val="555554"/>
    </a:accent6>
    <a:hlink>
      <a:srgbClr val="4880D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CC1515"/>
    </a:accent1>
    <a:accent2>
      <a:srgbClr val="ACA8A8"/>
    </a:accent2>
    <a:accent3>
      <a:srgbClr val="3F4C4E"/>
    </a:accent3>
    <a:accent4>
      <a:srgbClr val="0A120F"/>
    </a:accent4>
    <a:accent5>
      <a:srgbClr val="868583"/>
    </a:accent5>
    <a:accent6>
      <a:srgbClr val="555554"/>
    </a:accent6>
    <a:hlink>
      <a:srgbClr val="4880D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CC1515"/>
    </a:accent1>
    <a:accent2>
      <a:srgbClr val="ACA8A8"/>
    </a:accent2>
    <a:accent3>
      <a:srgbClr val="3F4C4E"/>
    </a:accent3>
    <a:accent4>
      <a:srgbClr val="0A120F"/>
    </a:accent4>
    <a:accent5>
      <a:srgbClr val="868583"/>
    </a:accent5>
    <a:accent6>
      <a:srgbClr val="555554"/>
    </a:accent6>
    <a:hlink>
      <a:srgbClr val="4880D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CC1515"/>
    </a:accent1>
    <a:accent2>
      <a:srgbClr val="ACA8A8"/>
    </a:accent2>
    <a:accent3>
      <a:srgbClr val="3F4C4E"/>
    </a:accent3>
    <a:accent4>
      <a:srgbClr val="0A120F"/>
    </a:accent4>
    <a:accent5>
      <a:srgbClr val="868583"/>
    </a:accent5>
    <a:accent6>
      <a:srgbClr val="555554"/>
    </a:accent6>
    <a:hlink>
      <a:srgbClr val="4880D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CC1515"/>
    </a:accent1>
    <a:accent2>
      <a:srgbClr val="ACA8A8"/>
    </a:accent2>
    <a:accent3>
      <a:srgbClr val="3F4C4E"/>
    </a:accent3>
    <a:accent4>
      <a:srgbClr val="0A120F"/>
    </a:accent4>
    <a:accent5>
      <a:srgbClr val="868583"/>
    </a:accent5>
    <a:accent6>
      <a:srgbClr val="555554"/>
    </a:accent6>
    <a:hlink>
      <a:srgbClr val="4880D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CC1515"/>
    </a:accent1>
    <a:accent2>
      <a:srgbClr val="ACA8A8"/>
    </a:accent2>
    <a:accent3>
      <a:srgbClr val="3F4C4E"/>
    </a:accent3>
    <a:accent4>
      <a:srgbClr val="0A120F"/>
    </a:accent4>
    <a:accent5>
      <a:srgbClr val="868583"/>
    </a:accent5>
    <a:accent6>
      <a:srgbClr val="555554"/>
    </a:accent6>
    <a:hlink>
      <a:srgbClr val="4880D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20</TotalTime>
  <Words>3416</Words>
  <Application>Microsoft Office PowerPoint</Application>
  <PresentationFormat>宽屏</PresentationFormat>
  <Paragraphs>549</Paragraphs>
  <Slides>41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PowerPoint 演示文稿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7</cp:revision>
  <cp:lastPrinted>2017-08-28T16:00:00Z</cp:lastPrinted>
  <dcterms:created xsi:type="dcterms:W3CDTF">2017-08-28T16:00:00Z</dcterms:created>
  <dcterms:modified xsi:type="dcterms:W3CDTF">2018-09-20T15:06:44Z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58d6b7de-875c-4982-b353-629a037de50d</vt:lpwstr>
  </property>
</Properties>
</file>