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2.xml" ContentType="application/vnd.openxmlformats-officedocument.presentationml.notesSlide+xml"/>
  <Override PartName="/ppt/tags/tag26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7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8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29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</p:sldMasterIdLst>
  <p:notesMasterIdLst>
    <p:notesMasterId r:id="rId25"/>
  </p:notesMasterIdLst>
  <p:handoutMasterIdLst>
    <p:handoutMasterId r:id="rId26"/>
  </p:handoutMasterIdLst>
  <p:sldIdLst>
    <p:sldId id="4271" r:id="rId2"/>
    <p:sldId id="4252" r:id="rId3"/>
    <p:sldId id="4244" r:id="rId4"/>
    <p:sldId id="4254" r:id="rId5"/>
    <p:sldId id="4279" r:id="rId6"/>
    <p:sldId id="4280" r:id="rId7"/>
    <p:sldId id="4283" r:id="rId8"/>
    <p:sldId id="4245" r:id="rId9"/>
    <p:sldId id="4256" r:id="rId10"/>
    <p:sldId id="4275" r:id="rId11"/>
    <p:sldId id="4277" r:id="rId12"/>
    <p:sldId id="4282" r:id="rId13"/>
    <p:sldId id="4246" r:id="rId14"/>
    <p:sldId id="4255" r:id="rId15"/>
    <p:sldId id="4273" r:id="rId16"/>
    <p:sldId id="4276" r:id="rId17"/>
    <p:sldId id="4284" r:id="rId18"/>
    <p:sldId id="4247" r:id="rId19"/>
    <p:sldId id="4257" r:id="rId20"/>
    <p:sldId id="4274" r:id="rId21"/>
    <p:sldId id="4281" r:id="rId22"/>
    <p:sldId id="4272" r:id="rId23"/>
    <p:sldId id="4285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A9CC"/>
    <a:srgbClr val="0C2744"/>
    <a:srgbClr val="29ABE2"/>
    <a:srgbClr val="4BC1DD"/>
    <a:srgbClr val="FFC000"/>
    <a:srgbClr val="5CBA46"/>
    <a:srgbClr val="00939F"/>
    <a:srgbClr val="DC5B3E"/>
    <a:srgbClr val="4B5C6E"/>
    <a:srgbClr val="0054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57" autoAdjust="0"/>
    <p:restoredTop sz="95274" autoAdjust="0"/>
  </p:normalViewPr>
  <p:slideViewPr>
    <p:cSldViewPr>
      <p:cViewPr>
        <p:scale>
          <a:sx n="100" d="100"/>
          <a:sy n="100" d="100"/>
        </p:scale>
        <p:origin x="2304" y="1404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2018/9/23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2018/9/23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0096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4770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3474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123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8789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9608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59208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52018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6696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6491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3834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1723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42809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35126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9488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3979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5794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1681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1556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437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9493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792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2018/9/23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93540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99600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cent 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0"/>
          </p:nvPr>
        </p:nvSpPr>
        <p:spPr>
          <a:xfrm>
            <a:off x="1932163" y="964353"/>
            <a:ext cx="4497214" cy="265197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1"/>
          </p:nvPr>
        </p:nvSpPr>
        <p:spPr>
          <a:xfrm>
            <a:off x="6429375" y="3616325"/>
            <a:ext cx="4497214" cy="265197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9351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858750" cy="72326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0880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-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/>
          <p:cNvSpPr>
            <a:spLocks noGrp="1" noChangeAspect="1"/>
          </p:cNvSpPr>
          <p:nvPr>
            <p:ph type="pic" sz="quarter" idx="13"/>
          </p:nvPr>
        </p:nvSpPr>
        <p:spPr>
          <a:xfrm>
            <a:off x="713607" y="1380511"/>
            <a:ext cx="1898438" cy="189833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266">
                <a:latin typeface="Lato Light"/>
                <a:cs typeface="Lato Light"/>
              </a:defRPr>
            </a:lvl1pPr>
          </a:lstStyle>
          <a:p>
            <a:pPr lvl="0"/>
            <a:endParaRPr lang="id-ID" noProof="0" dirty="0"/>
          </a:p>
        </p:txBody>
      </p:sp>
      <p:sp>
        <p:nvSpPr>
          <p:cNvPr id="26" name="Picture Placeholder 24"/>
          <p:cNvSpPr>
            <a:spLocks noGrp="1" noChangeAspect="1"/>
          </p:cNvSpPr>
          <p:nvPr>
            <p:ph type="pic" sz="quarter" idx="14"/>
          </p:nvPr>
        </p:nvSpPr>
        <p:spPr>
          <a:xfrm>
            <a:off x="2617644" y="3289127"/>
            <a:ext cx="1898438" cy="189833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266">
                <a:latin typeface="Lato Light"/>
                <a:cs typeface="Lato Light"/>
              </a:defRPr>
            </a:lvl1pPr>
          </a:lstStyle>
          <a:p>
            <a:pPr lvl="0"/>
            <a:endParaRPr lang="id-ID" noProof="0" dirty="0"/>
          </a:p>
        </p:txBody>
      </p:sp>
      <p:sp>
        <p:nvSpPr>
          <p:cNvPr id="37" name="Picture Placeholder 24"/>
          <p:cNvSpPr>
            <a:spLocks noGrp="1" noChangeAspect="1"/>
          </p:cNvSpPr>
          <p:nvPr>
            <p:ph type="pic" sz="quarter" idx="15"/>
          </p:nvPr>
        </p:nvSpPr>
        <p:spPr>
          <a:xfrm>
            <a:off x="4531509" y="1380511"/>
            <a:ext cx="1898438" cy="189833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266">
                <a:latin typeface="Lato Light"/>
                <a:cs typeface="Lato Light"/>
              </a:defRPr>
            </a:lvl1pPr>
          </a:lstStyle>
          <a:p>
            <a:pPr lvl="0"/>
            <a:endParaRPr lang="id-ID" noProof="0" dirty="0"/>
          </a:p>
        </p:txBody>
      </p:sp>
      <p:sp>
        <p:nvSpPr>
          <p:cNvPr id="38" name="Picture Placeholder 24"/>
          <p:cNvSpPr>
            <a:spLocks noGrp="1" noChangeAspect="1"/>
          </p:cNvSpPr>
          <p:nvPr>
            <p:ph type="pic" sz="quarter" idx="16"/>
          </p:nvPr>
        </p:nvSpPr>
        <p:spPr>
          <a:xfrm>
            <a:off x="6435546" y="3289127"/>
            <a:ext cx="1898438" cy="189833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266">
                <a:latin typeface="Lato Light"/>
                <a:cs typeface="Lato Light"/>
              </a:defRPr>
            </a:lvl1pPr>
          </a:lstStyle>
          <a:p>
            <a:pPr lvl="0"/>
            <a:endParaRPr lang="id-ID" noProof="0" dirty="0"/>
          </a:p>
        </p:txBody>
      </p:sp>
      <p:sp>
        <p:nvSpPr>
          <p:cNvPr id="41" name="Picture Placeholder 24"/>
          <p:cNvSpPr>
            <a:spLocks noGrp="1" noChangeAspect="1"/>
          </p:cNvSpPr>
          <p:nvPr>
            <p:ph type="pic" sz="quarter" idx="17"/>
          </p:nvPr>
        </p:nvSpPr>
        <p:spPr>
          <a:xfrm>
            <a:off x="8341895" y="1380511"/>
            <a:ext cx="1898438" cy="189833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266">
                <a:latin typeface="Lato Light"/>
                <a:cs typeface="Lato Light"/>
              </a:defRPr>
            </a:lvl1pPr>
          </a:lstStyle>
          <a:p>
            <a:pPr lvl="0"/>
            <a:endParaRPr lang="id-ID" noProof="0" dirty="0"/>
          </a:p>
        </p:txBody>
      </p:sp>
      <p:sp>
        <p:nvSpPr>
          <p:cNvPr id="42" name="Picture Placeholder 24"/>
          <p:cNvSpPr>
            <a:spLocks noGrp="1" noChangeAspect="1"/>
          </p:cNvSpPr>
          <p:nvPr>
            <p:ph type="pic" sz="quarter" idx="18"/>
          </p:nvPr>
        </p:nvSpPr>
        <p:spPr>
          <a:xfrm>
            <a:off x="10252631" y="3289127"/>
            <a:ext cx="1898438" cy="189833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266">
                <a:latin typeface="Lato Light"/>
                <a:cs typeface="Lato Light"/>
              </a:defRPr>
            </a:lvl1pPr>
          </a:lstStyle>
          <a:p>
            <a:pPr lvl="0"/>
            <a:endParaRPr lang="id-ID" noProof="0" dirty="0"/>
          </a:p>
        </p:txBody>
      </p:sp>
    </p:spTree>
    <p:extLst>
      <p:ext uri="{BB962C8B-B14F-4D97-AF65-F5344CB8AC3E}">
        <p14:creationId xmlns:p14="http://schemas.microsoft.com/office/powerpoint/2010/main" val="2680266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2018/9/23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.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08795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2018/9/23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21" Type="http://schemas.openxmlformats.org/officeDocument/2006/relationships/tags" Target="../tags/tag22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tags" Target="../tags/tag25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tags" Target="../tags/tag23.xml"/><Relationship Id="rId27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8576" y="3950156"/>
            <a:ext cx="12875903" cy="3282494"/>
          </a:xfrm>
          <a:custGeom>
            <a:avLst/>
            <a:gdLst>
              <a:gd name="T0" fmla="*/ 992 w 992"/>
              <a:gd name="T1" fmla="*/ 0 h 508"/>
              <a:gd name="T2" fmla="*/ 992 w 992"/>
              <a:gd name="T3" fmla="*/ 508 h 508"/>
              <a:gd name="T4" fmla="*/ 0 w 992"/>
              <a:gd name="T5" fmla="*/ 508 h 508"/>
              <a:gd name="T6" fmla="*/ 0 w 992"/>
              <a:gd name="T7" fmla="*/ 0 h 508"/>
              <a:gd name="T8" fmla="*/ 494 w 992"/>
              <a:gd name="T9" fmla="*/ 105 h 508"/>
              <a:gd name="T10" fmla="*/ 992 w 992"/>
              <a:gd name="T11" fmla="*/ 0 h 508"/>
              <a:gd name="connsiteX0" fmla="*/ 10000 w 10000"/>
              <a:gd name="connsiteY0" fmla="*/ 0 h 10000"/>
              <a:gd name="connsiteX1" fmla="*/ 10000 w 10000"/>
              <a:gd name="connsiteY1" fmla="*/ 10000 h 10000"/>
              <a:gd name="connsiteX2" fmla="*/ 0 w 10000"/>
              <a:gd name="connsiteY2" fmla="*/ 10000 h 10000"/>
              <a:gd name="connsiteX3" fmla="*/ 0 w 10000"/>
              <a:gd name="connsiteY3" fmla="*/ 0 h 10000"/>
              <a:gd name="connsiteX4" fmla="*/ 4938 w 10000"/>
              <a:gd name="connsiteY4" fmla="*/ 4352 h 10000"/>
              <a:gd name="connsiteX5" fmla="*/ 10000 w 10000"/>
              <a:gd name="connsiteY5" fmla="*/ 0 h 10000"/>
              <a:gd name="connsiteX0" fmla="*/ 10000 w 10000"/>
              <a:gd name="connsiteY0" fmla="*/ 0 h 10000"/>
              <a:gd name="connsiteX1" fmla="*/ 10000 w 10000"/>
              <a:gd name="connsiteY1" fmla="*/ 10000 h 10000"/>
              <a:gd name="connsiteX2" fmla="*/ 0 w 10000"/>
              <a:gd name="connsiteY2" fmla="*/ 10000 h 10000"/>
              <a:gd name="connsiteX3" fmla="*/ 0 w 10000"/>
              <a:gd name="connsiteY3" fmla="*/ 0 h 10000"/>
              <a:gd name="connsiteX4" fmla="*/ 4938 w 10000"/>
              <a:gd name="connsiteY4" fmla="*/ 5406 h 10000"/>
              <a:gd name="connsiteX5" fmla="*/ 10000 w 10000"/>
              <a:gd name="connsiteY5" fmla="*/ 0 h 10000"/>
              <a:gd name="connsiteX0" fmla="*/ 10000 w 10000"/>
              <a:gd name="connsiteY0" fmla="*/ 0 h 10000"/>
              <a:gd name="connsiteX1" fmla="*/ 10000 w 10000"/>
              <a:gd name="connsiteY1" fmla="*/ 10000 h 10000"/>
              <a:gd name="connsiteX2" fmla="*/ 0 w 10000"/>
              <a:gd name="connsiteY2" fmla="*/ 10000 h 10000"/>
              <a:gd name="connsiteX3" fmla="*/ 0 w 10000"/>
              <a:gd name="connsiteY3" fmla="*/ 0 h 10000"/>
              <a:gd name="connsiteX4" fmla="*/ 4961 w 10000"/>
              <a:gd name="connsiteY4" fmla="*/ 6369 h 10000"/>
              <a:gd name="connsiteX5" fmla="*/ 10000 w 10000"/>
              <a:gd name="connsiteY5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10000" y="10000"/>
                </a:lnTo>
                <a:lnTo>
                  <a:pt x="0" y="10000"/>
                </a:lnTo>
                <a:lnTo>
                  <a:pt x="0" y="0"/>
                </a:lnTo>
                <a:lnTo>
                  <a:pt x="4961" y="6369"/>
                </a:lnTo>
                <a:lnTo>
                  <a:pt x="100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359285" y="1128950"/>
            <a:ext cx="4140180" cy="2487376"/>
            <a:chOff x="8615362" y="7216183"/>
            <a:chExt cx="7639051" cy="458946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8716962" y="8414746"/>
              <a:ext cx="1858963" cy="1925638"/>
            </a:xfrm>
            <a:custGeom>
              <a:avLst/>
              <a:gdLst>
                <a:gd name="T0" fmla="*/ 495 w 495"/>
                <a:gd name="T1" fmla="*/ 498 h 512"/>
                <a:gd name="T2" fmla="*/ 480 w 495"/>
                <a:gd name="T3" fmla="*/ 512 h 512"/>
                <a:gd name="T4" fmla="*/ 15 w 495"/>
                <a:gd name="T5" fmla="*/ 512 h 512"/>
                <a:gd name="T6" fmla="*/ 0 w 495"/>
                <a:gd name="T7" fmla="*/ 498 h 512"/>
                <a:gd name="T8" fmla="*/ 0 w 495"/>
                <a:gd name="T9" fmla="*/ 13 h 512"/>
                <a:gd name="T10" fmla="*/ 15 w 495"/>
                <a:gd name="T11" fmla="*/ 0 h 512"/>
                <a:gd name="T12" fmla="*/ 480 w 495"/>
                <a:gd name="T13" fmla="*/ 0 h 512"/>
                <a:gd name="T14" fmla="*/ 495 w 495"/>
                <a:gd name="T15" fmla="*/ 13 h 512"/>
                <a:gd name="T16" fmla="*/ 495 w 495"/>
                <a:gd name="T17" fmla="*/ 498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5" h="512">
                  <a:moveTo>
                    <a:pt x="495" y="498"/>
                  </a:moveTo>
                  <a:cubicBezTo>
                    <a:pt x="495" y="506"/>
                    <a:pt x="488" y="512"/>
                    <a:pt x="480" y="512"/>
                  </a:cubicBezTo>
                  <a:cubicBezTo>
                    <a:pt x="15" y="512"/>
                    <a:pt x="15" y="512"/>
                    <a:pt x="15" y="512"/>
                  </a:cubicBezTo>
                  <a:cubicBezTo>
                    <a:pt x="7" y="512"/>
                    <a:pt x="0" y="506"/>
                    <a:pt x="0" y="498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488" y="0"/>
                    <a:pt x="495" y="6"/>
                    <a:pt x="495" y="13"/>
                  </a:cubicBezTo>
                  <a:lnTo>
                    <a:pt x="495" y="49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8799512" y="8622708"/>
              <a:ext cx="1554163" cy="1514475"/>
            </a:xfrm>
            <a:custGeom>
              <a:avLst/>
              <a:gdLst>
                <a:gd name="T0" fmla="*/ 414 w 414"/>
                <a:gd name="T1" fmla="*/ 389 h 403"/>
                <a:gd name="T2" fmla="*/ 396 w 414"/>
                <a:gd name="T3" fmla="*/ 403 h 403"/>
                <a:gd name="T4" fmla="*/ 18 w 414"/>
                <a:gd name="T5" fmla="*/ 403 h 403"/>
                <a:gd name="T6" fmla="*/ 0 w 414"/>
                <a:gd name="T7" fmla="*/ 389 h 403"/>
                <a:gd name="T8" fmla="*/ 0 w 414"/>
                <a:gd name="T9" fmla="*/ 13 h 403"/>
                <a:gd name="T10" fmla="*/ 18 w 414"/>
                <a:gd name="T11" fmla="*/ 0 h 403"/>
                <a:gd name="T12" fmla="*/ 396 w 414"/>
                <a:gd name="T13" fmla="*/ 0 h 403"/>
                <a:gd name="T14" fmla="*/ 414 w 414"/>
                <a:gd name="T15" fmla="*/ 13 h 403"/>
                <a:gd name="T16" fmla="*/ 414 w 414"/>
                <a:gd name="T17" fmla="*/ 389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4" h="403">
                  <a:moveTo>
                    <a:pt x="414" y="389"/>
                  </a:moveTo>
                  <a:cubicBezTo>
                    <a:pt x="414" y="397"/>
                    <a:pt x="406" y="403"/>
                    <a:pt x="396" y="403"/>
                  </a:cubicBezTo>
                  <a:cubicBezTo>
                    <a:pt x="18" y="403"/>
                    <a:pt x="18" y="403"/>
                    <a:pt x="18" y="403"/>
                  </a:cubicBezTo>
                  <a:cubicBezTo>
                    <a:pt x="8" y="403"/>
                    <a:pt x="0" y="397"/>
                    <a:pt x="0" y="38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8" y="0"/>
                    <a:pt x="18" y="0"/>
                  </a:cubicBezTo>
                  <a:cubicBezTo>
                    <a:pt x="396" y="0"/>
                    <a:pt x="396" y="0"/>
                    <a:pt x="396" y="0"/>
                  </a:cubicBezTo>
                  <a:cubicBezTo>
                    <a:pt x="406" y="0"/>
                    <a:pt x="414" y="6"/>
                    <a:pt x="414" y="13"/>
                  </a:cubicBezTo>
                  <a:lnTo>
                    <a:pt x="414" y="389"/>
                  </a:lnTo>
                  <a:close/>
                </a:path>
              </a:pathLst>
            </a:custGeom>
            <a:solidFill>
              <a:srgbClr val="FA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auto">
            <a:xfrm>
              <a:off x="8724900" y="8997358"/>
              <a:ext cx="107950" cy="109538"/>
            </a:xfrm>
            <a:prstGeom prst="ellipse">
              <a:avLst/>
            </a:prstGeom>
            <a:solidFill>
              <a:srgbClr val="FA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auto">
            <a:xfrm>
              <a:off x="8724900" y="9216433"/>
              <a:ext cx="107950" cy="107950"/>
            </a:xfrm>
            <a:prstGeom prst="ellipse">
              <a:avLst/>
            </a:prstGeom>
            <a:solidFill>
              <a:srgbClr val="FA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9"/>
            <p:cNvSpPr>
              <a:spLocks noChangeArrowheads="1"/>
            </p:cNvSpPr>
            <p:nvPr/>
          </p:nvSpPr>
          <p:spPr bwMode="auto">
            <a:xfrm>
              <a:off x="8724900" y="9430746"/>
              <a:ext cx="104775" cy="107950"/>
            </a:xfrm>
            <a:prstGeom prst="ellipse">
              <a:avLst/>
            </a:prstGeom>
            <a:solidFill>
              <a:srgbClr val="FA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10"/>
            <p:cNvSpPr>
              <a:spLocks noChangeArrowheads="1"/>
            </p:cNvSpPr>
            <p:nvPr/>
          </p:nvSpPr>
          <p:spPr bwMode="auto">
            <a:xfrm>
              <a:off x="8720137" y="9648233"/>
              <a:ext cx="109538" cy="109538"/>
            </a:xfrm>
            <a:prstGeom prst="ellipse">
              <a:avLst/>
            </a:prstGeom>
            <a:solidFill>
              <a:srgbClr val="FA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11"/>
            <p:cNvSpPr>
              <a:spLocks noChangeArrowheads="1"/>
            </p:cNvSpPr>
            <p:nvPr/>
          </p:nvSpPr>
          <p:spPr bwMode="auto">
            <a:xfrm>
              <a:off x="8720137" y="9865721"/>
              <a:ext cx="109538" cy="106363"/>
            </a:xfrm>
            <a:prstGeom prst="ellipse">
              <a:avLst/>
            </a:prstGeom>
            <a:solidFill>
              <a:srgbClr val="FA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12"/>
            <p:cNvSpPr>
              <a:spLocks noChangeArrowheads="1"/>
            </p:cNvSpPr>
            <p:nvPr/>
          </p:nvSpPr>
          <p:spPr bwMode="auto">
            <a:xfrm>
              <a:off x="8720137" y="10080033"/>
              <a:ext cx="109538" cy="109538"/>
            </a:xfrm>
            <a:prstGeom prst="ellipse">
              <a:avLst/>
            </a:prstGeom>
            <a:solidFill>
              <a:srgbClr val="FA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8615362" y="9016408"/>
              <a:ext cx="184150" cy="74613"/>
            </a:xfrm>
            <a:custGeom>
              <a:avLst/>
              <a:gdLst>
                <a:gd name="T0" fmla="*/ 49 w 49"/>
                <a:gd name="T1" fmla="*/ 10 h 20"/>
                <a:gd name="T2" fmla="*/ 41 w 49"/>
                <a:gd name="T3" fmla="*/ 20 h 20"/>
                <a:gd name="T4" fmla="*/ 8 w 49"/>
                <a:gd name="T5" fmla="*/ 20 h 20"/>
                <a:gd name="T6" fmla="*/ 0 w 49"/>
                <a:gd name="T7" fmla="*/ 10 h 20"/>
                <a:gd name="T8" fmla="*/ 8 w 49"/>
                <a:gd name="T9" fmla="*/ 0 h 20"/>
                <a:gd name="T10" fmla="*/ 41 w 49"/>
                <a:gd name="T11" fmla="*/ 0 h 20"/>
                <a:gd name="T12" fmla="*/ 49 w 49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20">
                  <a:moveTo>
                    <a:pt x="49" y="10"/>
                  </a:moveTo>
                  <a:cubicBezTo>
                    <a:pt x="49" y="15"/>
                    <a:pt x="45" y="20"/>
                    <a:pt x="41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15"/>
                    <a:pt x="0" y="10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5" y="0"/>
                    <a:pt x="49" y="4"/>
                    <a:pt x="49" y="10"/>
                  </a:cubicBezTo>
                  <a:close/>
                </a:path>
              </a:pathLst>
            </a:custGeom>
            <a:solidFill>
              <a:srgbClr val="1E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8615362" y="9230721"/>
              <a:ext cx="184150" cy="74613"/>
            </a:xfrm>
            <a:custGeom>
              <a:avLst/>
              <a:gdLst>
                <a:gd name="T0" fmla="*/ 49 w 49"/>
                <a:gd name="T1" fmla="*/ 10 h 20"/>
                <a:gd name="T2" fmla="*/ 41 w 49"/>
                <a:gd name="T3" fmla="*/ 20 h 20"/>
                <a:gd name="T4" fmla="*/ 8 w 49"/>
                <a:gd name="T5" fmla="*/ 20 h 20"/>
                <a:gd name="T6" fmla="*/ 0 w 49"/>
                <a:gd name="T7" fmla="*/ 10 h 20"/>
                <a:gd name="T8" fmla="*/ 8 w 49"/>
                <a:gd name="T9" fmla="*/ 0 h 20"/>
                <a:gd name="T10" fmla="*/ 41 w 49"/>
                <a:gd name="T11" fmla="*/ 0 h 20"/>
                <a:gd name="T12" fmla="*/ 49 w 49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20">
                  <a:moveTo>
                    <a:pt x="49" y="10"/>
                  </a:moveTo>
                  <a:cubicBezTo>
                    <a:pt x="49" y="16"/>
                    <a:pt x="45" y="20"/>
                    <a:pt x="41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16"/>
                    <a:pt x="0" y="10"/>
                  </a:cubicBezTo>
                  <a:cubicBezTo>
                    <a:pt x="0" y="5"/>
                    <a:pt x="3" y="0"/>
                    <a:pt x="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5" y="0"/>
                    <a:pt x="49" y="5"/>
                    <a:pt x="49" y="10"/>
                  </a:cubicBezTo>
                  <a:close/>
                </a:path>
              </a:pathLst>
            </a:custGeom>
            <a:solidFill>
              <a:srgbClr val="1E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8615362" y="9448208"/>
              <a:ext cx="184150" cy="76200"/>
            </a:xfrm>
            <a:custGeom>
              <a:avLst/>
              <a:gdLst>
                <a:gd name="T0" fmla="*/ 49 w 49"/>
                <a:gd name="T1" fmla="*/ 10 h 20"/>
                <a:gd name="T2" fmla="*/ 41 w 49"/>
                <a:gd name="T3" fmla="*/ 20 h 20"/>
                <a:gd name="T4" fmla="*/ 8 w 49"/>
                <a:gd name="T5" fmla="*/ 20 h 20"/>
                <a:gd name="T6" fmla="*/ 0 w 49"/>
                <a:gd name="T7" fmla="*/ 10 h 20"/>
                <a:gd name="T8" fmla="*/ 8 w 49"/>
                <a:gd name="T9" fmla="*/ 0 h 20"/>
                <a:gd name="T10" fmla="*/ 41 w 49"/>
                <a:gd name="T11" fmla="*/ 0 h 20"/>
                <a:gd name="T12" fmla="*/ 49 w 49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20">
                  <a:moveTo>
                    <a:pt x="49" y="10"/>
                  </a:moveTo>
                  <a:cubicBezTo>
                    <a:pt x="49" y="15"/>
                    <a:pt x="45" y="20"/>
                    <a:pt x="41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15"/>
                    <a:pt x="0" y="10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5" y="0"/>
                    <a:pt x="49" y="4"/>
                    <a:pt x="49" y="10"/>
                  </a:cubicBezTo>
                  <a:close/>
                </a:path>
              </a:pathLst>
            </a:custGeom>
            <a:solidFill>
              <a:srgbClr val="1E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8615362" y="9667283"/>
              <a:ext cx="184150" cy="71438"/>
            </a:xfrm>
            <a:custGeom>
              <a:avLst/>
              <a:gdLst>
                <a:gd name="T0" fmla="*/ 49 w 49"/>
                <a:gd name="T1" fmla="*/ 9 h 19"/>
                <a:gd name="T2" fmla="*/ 41 w 49"/>
                <a:gd name="T3" fmla="*/ 19 h 19"/>
                <a:gd name="T4" fmla="*/ 8 w 49"/>
                <a:gd name="T5" fmla="*/ 19 h 19"/>
                <a:gd name="T6" fmla="*/ 0 w 49"/>
                <a:gd name="T7" fmla="*/ 9 h 19"/>
                <a:gd name="T8" fmla="*/ 8 w 49"/>
                <a:gd name="T9" fmla="*/ 0 h 19"/>
                <a:gd name="T10" fmla="*/ 41 w 49"/>
                <a:gd name="T11" fmla="*/ 0 h 19"/>
                <a:gd name="T12" fmla="*/ 49 w 49"/>
                <a:gd name="T13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9">
                  <a:moveTo>
                    <a:pt x="49" y="9"/>
                  </a:moveTo>
                  <a:cubicBezTo>
                    <a:pt x="49" y="15"/>
                    <a:pt x="45" y="19"/>
                    <a:pt x="41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15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5" y="0"/>
                    <a:pt x="49" y="4"/>
                    <a:pt x="49" y="9"/>
                  </a:cubicBezTo>
                  <a:close/>
                </a:path>
              </a:pathLst>
            </a:custGeom>
            <a:solidFill>
              <a:srgbClr val="1E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8615362" y="9881596"/>
              <a:ext cx="184150" cy="74613"/>
            </a:xfrm>
            <a:custGeom>
              <a:avLst/>
              <a:gdLst>
                <a:gd name="T0" fmla="*/ 49 w 49"/>
                <a:gd name="T1" fmla="*/ 10 h 20"/>
                <a:gd name="T2" fmla="*/ 41 w 49"/>
                <a:gd name="T3" fmla="*/ 20 h 20"/>
                <a:gd name="T4" fmla="*/ 8 w 49"/>
                <a:gd name="T5" fmla="*/ 20 h 20"/>
                <a:gd name="T6" fmla="*/ 0 w 49"/>
                <a:gd name="T7" fmla="*/ 10 h 20"/>
                <a:gd name="T8" fmla="*/ 8 w 49"/>
                <a:gd name="T9" fmla="*/ 0 h 20"/>
                <a:gd name="T10" fmla="*/ 41 w 49"/>
                <a:gd name="T11" fmla="*/ 0 h 20"/>
                <a:gd name="T12" fmla="*/ 49 w 49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20">
                  <a:moveTo>
                    <a:pt x="49" y="10"/>
                  </a:moveTo>
                  <a:cubicBezTo>
                    <a:pt x="49" y="15"/>
                    <a:pt x="45" y="20"/>
                    <a:pt x="41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15"/>
                    <a:pt x="0" y="10"/>
                  </a:cubicBezTo>
                  <a:cubicBezTo>
                    <a:pt x="0" y="5"/>
                    <a:pt x="3" y="0"/>
                    <a:pt x="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5" y="0"/>
                    <a:pt x="49" y="5"/>
                    <a:pt x="49" y="10"/>
                  </a:cubicBezTo>
                  <a:close/>
                </a:path>
              </a:pathLst>
            </a:custGeom>
            <a:solidFill>
              <a:srgbClr val="1E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8615362" y="10099083"/>
              <a:ext cx="184150" cy="71438"/>
            </a:xfrm>
            <a:custGeom>
              <a:avLst/>
              <a:gdLst>
                <a:gd name="T0" fmla="*/ 49 w 49"/>
                <a:gd name="T1" fmla="*/ 10 h 19"/>
                <a:gd name="T2" fmla="*/ 41 w 49"/>
                <a:gd name="T3" fmla="*/ 19 h 19"/>
                <a:gd name="T4" fmla="*/ 8 w 49"/>
                <a:gd name="T5" fmla="*/ 19 h 19"/>
                <a:gd name="T6" fmla="*/ 0 w 49"/>
                <a:gd name="T7" fmla="*/ 10 h 19"/>
                <a:gd name="T8" fmla="*/ 8 w 49"/>
                <a:gd name="T9" fmla="*/ 0 h 19"/>
                <a:gd name="T10" fmla="*/ 41 w 49"/>
                <a:gd name="T11" fmla="*/ 0 h 19"/>
                <a:gd name="T12" fmla="*/ 49 w 49"/>
                <a:gd name="T13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9">
                  <a:moveTo>
                    <a:pt x="49" y="10"/>
                  </a:moveTo>
                  <a:cubicBezTo>
                    <a:pt x="49" y="15"/>
                    <a:pt x="45" y="19"/>
                    <a:pt x="41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15"/>
                    <a:pt x="0" y="10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5" y="0"/>
                    <a:pt x="49" y="4"/>
                    <a:pt x="49" y="10"/>
                  </a:cubicBezTo>
                  <a:close/>
                </a:path>
              </a:pathLst>
            </a:custGeom>
            <a:solidFill>
              <a:srgbClr val="1E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10815637" y="11588158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785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10196512" y="7528921"/>
              <a:ext cx="5326063" cy="3517900"/>
            </a:xfrm>
            <a:custGeom>
              <a:avLst/>
              <a:gdLst>
                <a:gd name="T0" fmla="*/ 1418 w 1418"/>
                <a:gd name="T1" fmla="*/ 908 h 936"/>
                <a:gd name="T2" fmla="*/ 1390 w 1418"/>
                <a:gd name="T3" fmla="*/ 936 h 936"/>
                <a:gd name="T4" fmla="*/ 28 w 1418"/>
                <a:gd name="T5" fmla="*/ 936 h 936"/>
                <a:gd name="T6" fmla="*/ 0 w 1418"/>
                <a:gd name="T7" fmla="*/ 908 h 936"/>
                <a:gd name="T8" fmla="*/ 0 w 1418"/>
                <a:gd name="T9" fmla="*/ 28 h 936"/>
                <a:gd name="T10" fmla="*/ 28 w 1418"/>
                <a:gd name="T11" fmla="*/ 0 h 936"/>
                <a:gd name="T12" fmla="*/ 1390 w 1418"/>
                <a:gd name="T13" fmla="*/ 0 h 936"/>
                <a:gd name="T14" fmla="*/ 1418 w 1418"/>
                <a:gd name="T15" fmla="*/ 28 h 936"/>
                <a:gd name="T16" fmla="*/ 1418 w 1418"/>
                <a:gd name="T17" fmla="*/ 908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8" h="936">
                  <a:moveTo>
                    <a:pt x="1418" y="908"/>
                  </a:moveTo>
                  <a:cubicBezTo>
                    <a:pt x="1418" y="923"/>
                    <a:pt x="1406" y="936"/>
                    <a:pt x="1390" y="936"/>
                  </a:cubicBezTo>
                  <a:cubicBezTo>
                    <a:pt x="28" y="936"/>
                    <a:pt x="28" y="936"/>
                    <a:pt x="28" y="936"/>
                  </a:cubicBezTo>
                  <a:cubicBezTo>
                    <a:pt x="13" y="936"/>
                    <a:pt x="0" y="923"/>
                    <a:pt x="0" y="90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1390" y="0"/>
                    <a:pt x="1390" y="0"/>
                    <a:pt x="1390" y="0"/>
                  </a:cubicBezTo>
                  <a:cubicBezTo>
                    <a:pt x="1406" y="0"/>
                    <a:pt x="1418" y="13"/>
                    <a:pt x="1418" y="28"/>
                  </a:cubicBezTo>
                  <a:cubicBezTo>
                    <a:pt x="1418" y="908"/>
                    <a:pt x="1418" y="908"/>
                    <a:pt x="1418" y="908"/>
                  </a:cubicBezTo>
                  <a:close/>
                </a:path>
              </a:pathLst>
            </a:custGeom>
            <a:solidFill>
              <a:srgbClr val="1E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10350500" y="7663858"/>
              <a:ext cx="5040313" cy="3228975"/>
            </a:xfrm>
            <a:custGeom>
              <a:avLst/>
              <a:gdLst>
                <a:gd name="T0" fmla="*/ 3175 w 3175"/>
                <a:gd name="T1" fmla="*/ 2034 h 2034"/>
                <a:gd name="T2" fmla="*/ 0 w 3175"/>
                <a:gd name="T3" fmla="*/ 2034 h 2034"/>
                <a:gd name="T4" fmla="*/ 0 w 3175"/>
                <a:gd name="T5" fmla="*/ 0 h 2034"/>
                <a:gd name="T6" fmla="*/ 3175 w 3175"/>
                <a:gd name="T7" fmla="*/ 0 h 2034"/>
                <a:gd name="T8" fmla="*/ 3175 w 3175"/>
                <a:gd name="T9" fmla="*/ 2034 h 2034"/>
                <a:gd name="T10" fmla="*/ 3175 w 3175"/>
                <a:gd name="T11" fmla="*/ 2034 h 2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75" h="2034">
                  <a:moveTo>
                    <a:pt x="3175" y="2034"/>
                  </a:moveTo>
                  <a:lnTo>
                    <a:pt x="0" y="2034"/>
                  </a:lnTo>
                  <a:lnTo>
                    <a:pt x="0" y="0"/>
                  </a:lnTo>
                  <a:lnTo>
                    <a:pt x="3175" y="0"/>
                  </a:lnTo>
                  <a:lnTo>
                    <a:pt x="3175" y="2034"/>
                  </a:lnTo>
                  <a:lnTo>
                    <a:pt x="3175" y="20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10650537" y="7659096"/>
              <a:ext cx="4440238" cy="3228975"/>
            </a:xfrm>
            <a:custGeom>
              <a:avLst/>
              <a:gdLst>
                <a:gd name="T0" fmla="*/ 2797 w 2797"/>
                <a:gd name="T1" fmla="*/ 2034 h 2034"/>
                <a:gd name="T2" fmla="*/ 0 w 2797"/>
                <a:gd name="T3" fmla="*/ 2034 h 2034"/>
                <a:gd name="T4" fmla="*/ 0 w 2797"/>
                <a:gd name="T5" fmla="*/ 0 h 2034"/>
                <a:gd name="T6" fmla="*/ 2797 w 2797"/>
                <a:gd name="T7" fmla="*/ 0 h 2034"/>
                <a:gd name="T8" fmla="*/ 2797 w 2797"/>
                <a:gd name="T9" fmla="*/ 2034 h 2034"/>
                <a:gd name="T10" fmla="*/ 2797 w 2797"/>
                <a:gd name="T11" fmla="*/ 2034 h 2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97" h="2034">
                  <a:moveTo>
                    <a:pt x="2797" y="2034"/>
                  </a:moveTo>
                  <a:lnTo>
                    <a:pt x="0" y="2034"/>
                  </a:lnTo>
                  <a:lnTo>
                    <a:pt x="0" y="0"/>
                  </a:lnTo>
                  <a:lnTo>
                    <a:pt x="2797" y="0"/>
                  </a:lnTo>
                  <a:lnTo>
                    <a:pt x="2797" y="2034"/>
                  </a:lnTo>
                  <a:lnTo>
                    <a:pt x="2797" y="20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13182600" y="10888071"/>
              <a:ext cx="1543050" cy="4763"/>
            </a:xfrm>
            <a:custGeom>
              <a:avLst/>
              <a:gdLst>
                <a:gd name="T0" fmla="*/ 972 w 972"/>
                <a:gd name="T1" fmla="*/ 0 h 3"/>
                <a:gd name="T2" fmla="*/ 0 w 972"/>
                <a:gd name="T3" fmla="*/ 0 h 3"/>
                <a:gd name="T4" fmla="*/ 972 w 972"/>
                <a:gd name="T5" fmla="*/ 3 h 3"/>
                <a:gd name="T6" fmla="*/ 972 w 972"/>
                <a:gd name="T7" fmla="*/ 0 h 3"/>
                <a:gd name="T8" fmla="*/ 972 w 97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2" h="3">
                  <a:moveTo>
                    <a:pt x="972" y="0"/>
                  </a:moveTo>
                  <a:lnTo>
                    <a:pt x="0" y="0"/>
                  </a:lnTo>
                  <a:lnTo>
                    <a:pt x="972" y="3"/>
                  </a:lnTo>
                  <a:lnTo>
                    <a:pt x="972" y="0"/>
                  </a:lnTo>
                  <a:lnTo>
                    <a:pt x="972" y="0"/>
                  </a:lnTo>
                  <a:close/>
                </a:path>
              </a:pathLst>
            </a:custGeom>
            <a:solidFill>
              <a:srgbClr val="C9B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12893675" y="7663858"/>
              <a:ext cx="1831975" cy="3224213"/>
            </a:xfrm>
            <a:custGeom>
              <a:avLst/>
              <a:gdLst>
                <a:gd name="T0" fmla="*/ 1154 w 1154"/>
                <a:gd name="T1" fmla="*/ 0 h 2031"/>
                <a:gd name="T2" fmla="*/ 0 w 1154"/>
                <a:gd name="T3" fmla="*/ 0 h 2031"/>
                <a:gd name="T4" fmla="*/ 0 w 1154"/>
                <a:gd name="T5" fmla="*/ 2029 h 2031"/>
                <a:gd name="T6" fmla="*/ 182 w 1154"/>
                <a:gd name="T7" fmla="*/ 2031 h 2031"/>
                <a:gd name="T8" fmla="*/ 1154 w 1154"/>
                <a:gd name="T9" fmla="*/ 2031 h 2031"/>
                <a:gd name="T10" fmla="*/ 1154 w 1154"/>
                <a:gd name="T11" fmla="*/ 0 h 2031"/>
                <a:gd name="T12" fmla="*/ 1154 w 1154"/>
                <a:gd name="T13" fmla="*/ 0 h 2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4" h="2031">
                  <a:moveTo>
                    <a:pt x="1154" y="0"/>
                  </a:moveTo>
                  <a:lnTo>
                    <a:pt x="0" y="0"/>
                  </a:lnTo>
                  <a:lnTo>
                    <a:pt x="0" y="2029"/>
                  </a:lnTo>
                  <a:lnTo>
                    <a:pt x="182" y="2031"/>
                  </a:lnTo>
                  <a:lnTo>
                    <a:pt x="1154" y="2031"/>
                  </a:lnTo>
                  <a:lnTo>
                    <a:pt x="1154" y="0"/>
                  </a:lnTo>
                  <a:lnTo>
                    <a:pt x="1154" y="0"/>
                  </a:lnTo>
                  <a:close/>
                </a:path>
              </a:pathLst>
            </a:custGeom>
            <a:solidFill>
              <a:srgbClr val="D8CF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12858750" y="7216183"/>
              <a:ext cx="1762125" cy="4141788"/>
            </a:xfrm>
            <a:custGeom>
              <a:avLst/>
              <a:gdLst>
                <a:gd name="T0" fmla="*/ 1110 w 1110"/>
                <a:gd name="T1" fmla="*/ 2609 h 2609"/>
                <a:gd name="T2" fmla="*/ 0 w 1110"/>
                <a:gd name="T3" fmla="*/ 2316 h 2609"/>
                <a:gd name="T4" fmla="*/ 0 w 1110"/>
                <a:gd name="T5" fmla="*/ 282 h 2609"/>
                <a:gd name="T6" fmla="*/ 1110 w 1110"/>
                <a:gd name="T7" fmla="*/ 0 h 2609"/>
                <a:gd name="T8" fmla="*/ 1110 w 1110"/>
                <a:gd name="T9" fmla="*/ 2609 h 2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0" h="2609">
                  <a:moveTo>
                    <a:pt x="1110" y="2609"/>
                  </a:moveTo>
                  <a:lnTo>
                    <a:pt x="0" y="2316"/>
                  </a:lnTo>
                  <a:lnTo>
                    <a:pt x="0" y="282"/>
                  </a:lnTo>
                  <a:lnTo>
                    <a:pt x="1110" y="0"/>
                  </a:lnTo>
                  <a:lnTo>
                    <a:pt x="1110" y="260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11128375" y="10827746"/>
              <a:ext cx="60325" cy="65088"/>
            </a:xfrm>
            <a:custGeom>
              <a:avLst/>
              <a:gdLst>
                <a:gd name="T0" fmla="*/ 23 w 38"/>
                <a:gd name="T1" fmla="*/ 41 h 41"/>
                <a:gd name="T2" fmla="*/ 38 w 38"/>
                <a:gd name="T3" fmla="*/ 10 h 41"/>
                <a:gd name="T4" fmla="*/ 19 w 38"/>
                <a:gd name="T5" fmla="*/ 0 h 41"/>
                <a:gd name="T6" fmla="*/ 0 w 38"/>
                <a:gd name="T7" fmla="*/ 41 h 41"/>
                <a:gd name="T8" fmla="*/ 23 w 38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1">
                  <a:moveTo>
                    <a:pt x="23" y="41"/>
                  </a:moveTo>
                  <a:lnTo>
                    <a:pt x="38" y="10"/>
                  </a:lnTo>
                  <a:lnTo>
                    <a:pt x="19" y="0"/>
                  </a:lnTo>
                  <a:lnTo>
                    <a:pt x="0" y="41"/>
                  </a:lnTo>
                  <a:lnTo>
                    <a:pt x="23" y="41"/>
                  </a:lnTo>
                  <a:close/>
                </a:path>
              </a:pathLst>
            </a:custGeom>
            <a:solidFill>
              <a:srgbClr val="C9B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10768012" y="11546883"/>
              <a:ext cx="269875" cy="255588"/>
            </a:xfrm>
            <a:custGeom>
              <a:avLst/>
              <a:gdLst>
                <a:gd name="T0" fmla="*/ 65 w 72"/>
                <a:gd name="T1" fmla="*/ 48 h 68"/>
                <a:gd name="T2" fmla="*/ 24 w 72"/>
                <a:gd name="T3" fmla="*/ 61 h 68"/>
                <a:gd name="T4" fmla="*/ 7 w 72"/>
                <a:gd name="T5" fmla="*/ 21 h 68"/>
                <a:gd name="T6" fmla="*/ 49 w 72"/>
                <a:gd name="T7" fmla="*/ 7 h 68"/>
                <a:gd name="T8" fmla="*/ 65 w 72"/>
                <a:gd name="T9" fmla="*/ 4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8">
                  <a:moveTo>
                    <a:pt x="65" y="48"/>
                  </a:moveTo>
                  <a:cubicBezTo>
                    <a:pt x="58" y="62"/>
                    <a:pt x="40" y="68"/>
                    <a:pt x="24" y="61"/>
                  </a:cubicBezTo>
                  <a:cubicBezTo>
                    <a:pt x="8" y="54"/>
                    <a:pt x="0" y="35"/>
                    <a:pt x="7" y="21"/>
                  </a:cubicBezTo>
                  <a:cubicBezTo>
                    <a:pt x="14" y="6"/>
                    <a:pt x="33" y="0"/>
                    <a:pt x="49" y="7"/>
                  </a:cubicBezTo>
                  <a:cubicBezTo>
                    <a:pt x="65" y="15"/>
                    <a:pt x="72" y="33"/>
                    <a:pt x="65" y="48"/>
                  </a:cubicBezTo>
                  <a:close/>
                </a:path>
              </a:pathLst>
            </a:custGeom>
            <a:solidFill>
              <a:srgbClr val="C9B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10853737" y="11577046"/>
              <a:ext cx="184150" cy="228600"/>
            </a:xfrm>
            <a:custGeom>
              <a:avLst/>
              <a:gdLst>
                <a:gd name="T0" fmla="*/ 26 w 49"/>
                <a:gd name="T1" fmla="*/ 0 h 61"/>
                <a:gd name="T2" fmla="*/ 25 w 49"/>
                <a:gd name="T3" fmla="*/ 0 h 61"/>
                <a:gd name="T4" fmla="*/ 0 w 49"/>
                <a:gd name="T5" fmla="*/ 53 h 61"/>
                <a:gd name="T6" fmla="*/ 1 w 49"/>
                <a:gd name="T7" fmla="*/ 53 h 61"/>
                <a:gd name="T8" fmla="*/ 42 w 49"/>
                <a:gd name="T9" fmla="*/ 40 h 61"/>
                <a:gd name="T10" fmla="*/ 26 w 49"/>
                <a:gd name="T1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61">
                  <a:moveTo>
                    <a:pt x="26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6" y="61"/>
                    <a:pt x="35" y="55"/>
                    <a:pt x="42" y="40"/>
                  </a:cubicBezTo>
                  <a:cubicBezTo>
                    <a:pt x="49" y="25"/>
                    <a:pt x="42" y="7"/>
                    <a:pt x="26" y="0"/>
                  </a:cubicBezTo>
                  <a:close/>
                </a:path>
              </a:pathLst>
            </a:custGeom>
            <a:solidFill>
              <a:srgbClr val="7970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10812462" y="10700746"/>
              <a:ext cx="630238" cy="989013"/>
            </a:xfrm>
            <a:custGeom>
              <a:avLst/>
              <a:gdLst>
                <a:gd name="T0" fmla="*/ 260 w 397"/>
                <a:gd name="T1" fmla="*/ 0 h 623"/>
                <a:gd name="T2" fmla="*/ 0 w 397"/>
                <a:gd name="T3" fmla="*/ 559 h 623"/>
                <a:gd name="T4" fmla="*/ 137 w 397"/>
                <a:gd name="T5" fmla="*/ 623 h 623"/>
                <a:gd name="T6" fmla="*/ 397 w 397"/>
                <a:gd name="T7" fmla="*/ 64 h 623"/>
                <a:gd name="T8" fmla="*/ 260 w 397"/>
                <a:gd name="T9" fmla="*/ 0 h 623"/>
                <a:gd name="T10" fmla="*/ 260 w 397"/>
                <a:gd name="T11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7" h="623">
                  <a:moveTo>
                    <a:pt x="260" y="0"/>
                  </a:moveTo>
                  <a:lnTo>
                    <a:pt x="0" y="559"/>
                  </a:lnTo>
                  <a:lnTo>
                    <a:pt x="137" y="623"/>
                  </a:lnTo>
                  <a:lnTo>
                    <a:pt x="397" y="64"/>
                  </a:lnTo>
                  <a:lnTo>
                    <a:pt x="260" y="0"/>
                  </a:lnTo>
                  <a:lnTo>
                    <a:pt x="260" y="0"/>
                  </a:lnTo>
                  <a:close/>
                </a:path>
              </a:pathLst>
            </a:custGeom>
            <a:solidFill>
              <a:srgbClr val="1E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10809287" y="9745071"/>
              <a:ext cx="1066800" cy="1974850"/>
            </a:xfrm>
            <a:custGeom>
              <a:avLst/>
              <a:gdLst>
                <a:gd name="T0" fmla="*/ 556 w 672"/>
                <a:gd name="T1" fmla="*/ 0 h 1244"/>
                <a:gd name="T2" fmla="*/ 0 w 672"/>
                <a:gd name="T3" fmla="*/ 1189 h 1244"/>
                <a:gd name="T4" fmla="*/ 118 w 672"/>
                <a:gd name="T5" fmla="*/ 1244 h 1244"/>
                <a:gd name="T6" fmla="*/ 672 w 672"/>
                <a:gd name="T7" fmla="*/ 55 h 1244"/>
                <a:gd name="T8" fmla="*/ 556 w 672"/>
                <a:gd name="T9" fmla="*/ 0 h 1244"/>
                <a:gd name="T10" fmla="*/ 556 w 672"/>
                <a:gd name="T11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2" h="1244">
                  <a:moveTo>
                    <a:pt x="556" y="0"/>
                  </a:moveTo>
                  <a:lnTo>
                    <a:pt x="0" y="1189"/>
                  </a:lnTo>
                  <a:lnTo>
                    <a:pt x="118" y="1244"/>
                  </a:lnTo>
                  <a:lnTo>
                    <a:pt x="672" y="55"/>
                  </a:lnTo>
                  <a:lnTo>
                    <a:pt x="556" y="0"/>
                  </a:lnTo>
                  <a:lnTo>
                    <a:pt x="556" y="0"/>
                  </a:lnTo>
                  <a:close/>
                </a:path>
              </a:pathLst>
            </a:custGeom>
            <a:solidFill>
              <a:srgbClr val="1E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10809287" y="9745071"/>
              <a:ext cx="976313" cy="1928813"/>
            </a:xfrm>
            <a:custGeom>
              <a:avLst/>
              <a:gdLst>
                <a:gd name="T0" fmla="*/ 615 w 615"/>
                <a:gd name="T1" fmla="*/ 29 h 1215"/>
                <a:gd name="T2" fmla="*/ 59 w 615"/>
                <a:gd name="T3" fmla="*/ 1215 h 1215"/>
                <a:gd name="T4" fmla="*/ 0 w 615"/>
                <a:gd name="T5" fmla="*/ 1189 h 1215"/>
                <a:gd name="T6" fmla="*/ 556 w 615"/>
                <a:gd name="T7" fmla="*/ 0 h 1215"/>
                <a:gd name="T8" fmla="*/ 615 w 615"/>
                <a:gd name="T9" fmla="*/ 29 h 1215"/>
                <a:gd name="T10" fmla="*/ 615 w 615"/>
                <a:gd name="T11" fmla="*/ 29 h 1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5" h="1215">
                  <a:moveTo>
                    <a:pt x="615" y="29"/>
                  </a:moveTo>
                  <a:lnTo>
                    <a:pt x="59" y="1215"/>
                  </a:lnTo>
                  <a:lnTo>
                    <a:pt x="0" y="1189"/>
                  </a:lnTo>
                  <a:lnTo>
                    <a:pt x="556" y="0"/>
                  </a:lnTo>
                  <a:lnTo>
                    <a:pt x="615" y="29"/>
                  </a:lnTo>
                  <a:lnTo>
                    <a:pt x="615" y="29"/>
                  </a:lnTo>
                  <a:close/>
                </a:path>
              </a:pathLst>
            </a:custGeom>
            <a:solidFill>
              <a:srgbClr val="7970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10809287" y="11591333"/>
              <a:ext cx="220663" cy="134938"/>
            </a:xfrm>
            <a:custGeom>
              <a:avLst/>
              <a:gdLst>
                <a:gd name="T0" fmla="*/ 12 w 139"/>
                <a:gd name="T1" fmla="*/ 0 h 85"/>
                <a:gd name="T2" fmla="*/ 0 w 139"/>
                <a:gd name="T3" fmla="*/ 26 h 85"/>
                <a:gd name="T4" fmla="*/ 127 w 139"/>
                <a:gd name="T5" fmla="*/ 85 h 85"/>
                <a:gd name="T6" fmla="*/ 139 w 139"/>
                <a:gd name="T7" fmla="*/ 59 h 85"/>
                <a:gd name="T8" fmla="*/ 12 w 139"/>
                <a:gd name="T9" fmla="*/ 0 h 85"/>
                <a:gd name="T10" fmla="*/ 12 w 139"/>
                <a:gd name="T1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85">
                  <a:moveTo>
                    <a:pt x="12" y="0"/>
                  </a:moveTo>
                  <a:lnTo>
                    <a:pt x="0" y="26"/>
                  </a:lnTo>
                  <a:lnTo>
                    <a:pt x="127" y="85"/>
                  </a:lnTo>
                  <a:lnTo>
                    <a:pt x="139" y="59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1E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11691937" y="9464083"/>
              <a:ext cx="247650" cy="368300"/>
            </a:xfrm>
            <a:custGeom>
              <a:avLst/>
              <a:gdLst>
                <a:gd name="T0" fmla="*/ 118 w 156"/>
                <a:gd name="T1" fmla="*/ 232 h 232"/>
                <a:gd name="T2" fmla="*/ 156 w 156"/>
                <a:gd name="T3" fmla="*/ 0 h 232"/>
                <a:gd name="T4" fmla="*/ 0 w 156"/>
                <a:gd name="T5" fmla="*/ 177 h 232"/>
                <a:gd name="T6" fmla="*/ 118 w 156"/>
                <a:gd name="T7" fmla="*/ 232 h 232"/>
                <a:gd name="T8" fmla="*/ 118 w 156"/>
                <a:gd name="T9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232">
                  <a:moveTo>
                    <a:pt x="118" y="232"/>
                  </a:moveTo>
                  <a:lnTo>
                    <a:pt x="156" y="0"/>
                  </a:lnTo>
                  <a:lnTo>
                    <a:pt x="0" y="177"/>
                  </a:lnTo>
                  <a:lnTo>
                    <a:pt x="118" y="232"/>
                  </a:lnTo>
                  <a:lnTo>
                    <a:pt x="118" y="232"/>
                  </a:lnTo>
                  <a:close/>
                </a:path>
              </a:pathLst>
            </a:custGeom>
            <a:solidFill>
              <a:srgbClr val="C9B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11785600" y="9464083"/>
              <a:ext cx="153988" cy="368300"/>
            </a:xfrm>
            <a:custGeom>
              <a:avLst/>
              <a:gdLst>
                <a:gd name="T0" fmla="*/ 0 w 97"/>
                <a:gd name="T1" fmla="*/ 206 h 232"/>
                <a:gd name="T2" fmla="*/ 59 w 97"/>
                <a:gd name="T3" fmla="*/ 232 h 232"/>
                <a:gd name="T4" fmla="*/ 97 w 97"/>
                <a:gd name="T5" fmla="*/ 0 h 232"/>
                <a:gd name="T6" fmla="*/ 0 w 97"/>
                <a:gd name="T7" fmla="*/ 206 h 232"/>
                <a:gd name="T8" fmla="*/ 0 w 97"/>
                <a:gd name="T9" fmla="*/ 20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32">
                  <a:moveTo>
                    <a:pt x="0" y="206"/>
                  </a:moveTo>
                  <a:lnTo>
                    <a:pt x="59" y="232"/>
                  </a:lnTo>
                  <a:lnTo>
                    <a:pt x="97" y="0"/>
                  </a:lnTo>
                  <a:lnTo>
                    <a:pt x="0" y="206"/>
                  </a:lnTo>
                  <a:lnTo>
                    <a:pt x="0" y="206"/>
                  </a:lnTo>
                  <a:close/>
                </a:path>
              </a:pathLst>
            </a:custGeom>
            <a:solidFill>
              <a:srgbClr val="7970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11909425" y="9475196"/>
              <a:ext cx="19050" cy="19050"/>
            </a:xfrm>
            <a:custGeom>
              <a:avLst/>
              <a:gdLst>
                <a:gd name="T0" fmla="*/ 12 w 12"/>
                <a:gd name="T1" fmla="*/ 0 h 12"/>
                <a:gd name="T2" fmla="*/ 0 w 12"/>
                <a:gd name="T3" fmla="*/ 12 h 12"/>
                <a:gd name="T4" fmla="*/ 0 w 12"/>
                <a:gd name="T5" fmla="*/ 12 h 12"/>
                <a:gd name="T6" fmla="*/ 12 w 12"/>
                <a:gd name="T7" fmla="*/ 0 h 12"/>
                <a:gd name="T8" fmla="*/ 12 w 1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2" y="0"/>
                  </a:moveTo>
                  <a:lnTo>
                    <a:pt x="0" y="12"/>
                  </a:lnTo>
                  <a:lnTo>
                    <a:pt x="0" y="12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171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11882437" y="9494246"/>
              <a:ext cx="26988" cy="30163"/>
            </a:xfrm>
            <a:custGeom>
              <a:avLst/>
              <a:gdLst>
                <a:gd name="T0" fmla="*/ 17 w 17"/>
                <a:gd name="T1" fmla="*/ 0 h 19"/>
                <a:gd name="T2" fmla="*/ 17 w 17"/>
                <a:gd name="T3" fmla="*/ 0 h 19"/>
                <a:gd name="T4" fmla="*/ 0 w 17"/>
                <a:gd name="T5" fmla="*/ 19 h 19"/>
                <a:gd name="T6" fmla="*/ 0 w 17"/>
                <a:gd name="T7" fmla="*/ 19 h 19"/>
                <a:gd name="T8" fmla="*/ 17 w 17"/>
                <a:gd name="T9" fmla="*/ 0 h 19"/>
                <a:gd name="T10" fmla="*/ 17 w 17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9">
                  <a:moveTo>
                    <a:pt x="17" y="0"/>
                  </a:moveTo>
                  <a:lnTo>
                    <a:pt x="17" y="0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17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14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11882437" y="9472021"/>
              <a:ext cx="49213" cy="63500"/>
            </a:xfrm>
            <a:custGeom>
              <a:avLst/>
              <a:gdLst>
                <a:gd name="T0" fmla="*/ 31 w 31"/>
                <a:gd name="T1" fmla="*/ 0 h 40"/>
                <a:gd name="T2" fmla="*/ 29 w 31"/>
                <a:gd name="T3" fmla="*/ 2 h 40"/>
                <a:gd name="T4" fmla="*/ 17 w 31"/>
                <a:gd name="T5" fmla="*/ 14 h 40"/>
                <a:gd name="T6" fmla="*/ 0 w 31"/>
                <a:gd name="T7" fmla="*/ 33 h 40"/>
                <a:gd name="T8" fmla="*/ 14 w 31"/>
                <a:gd name="T9" fmla="*/ 40 h 40"/>
                <a:gd name="T10" fmla="*/ 31 w 31"/>
                <a:gd name="T11" fmla="*/ 4 h 40"/>
                <a:gd name="T12" fmla="*/ 31 w 31"/>
                <a:gd name="T13" fmla="*/ 0 h 40"/>
                <a:gd name="T14" fmla="*/ 31 w 31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40">
                  <a:moveTo>
                    <a:pt x="31" y="0"/>
                  </a:moveTo>
                  <a:lnTo>
                    <a:pt x="29" y="2"/>
                  </a:lnTo>
                  <a:lnTo>
                    <a:pt x="17" y="14"/>
                  </a:lnTo>
                  <a:lnTo>
                    <a:pt x="0" y="33"/>
                  </a:lnTo>
                  <a:lnTo>
                    <a:pt x="14" y="40"/>
                  </a:lnTo>
                  <a:lnTo>
                    <a:pt x="31" y="4"/>
                  </a:lnTo>
                  <a:lnTo>
                    <a:pt x="31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14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11923712" y="9519646"/>
              <a:ext cx="4763" cy="26988"/>
            </a:xfrm>
            <a:custGeom>
              <a:avLst/>
              <a:gdLst>
                <a:gd name="T0" fmla="*/ 3 w 3"/>
                <a:gd name="T1" fmla="*/ 0 h 17"/>
                <a:gd name="T2" fmla="*/ 0 w 3"/>
                <a:gd name="T3" fmla="*/ 17 h 17"/>
                <a:gd name="T4" fmla="*/ 3 w 3"/>
                <a:gd name="T5" fmla="*/ 17 h 17"/>
                <a:gd name="T6" fmla="*/ 3 w 3"/>
                <a:gd name="T7" fmla="*/ 0 h 17"/>
                <a:gd name="T8" fmla="*/ 3 w 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7">
                  <a:moveTo>
                    <a:pt x="3" y="0"/>
                  </a:moveTo>
                  <a:lnTo>
                    <a:pt x="0" y="17"/>
                  </a:lnTo>
                  <a:lnTo>
                    <a:pt x="3" y="17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14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11904662" y="9478371"/>
              <a:ext cx="26988" cy="68263"/>
            </a:xfrm>
            <a:custGeom>
              <a:avLst/>
              <a:gdLst>
                <a:gd name="T0" fmla="*/ 17 w 17"/>
                <a:gd name="T1" fmla="*/ 0 h 43"/>
                <a:gd name="T2" fmla="*/ 0 w 17"/>
                <a:gd name="T3" fmla="*/ 36 h 43"/>
                <a:gd name="T4" fmla="*/ 12 w 17"/>
                <a:gd name="T5" fmla="*/ 43 h 43"/>
                <a:gd name="T6" fmla="*/ 15 w 17"/>
                <a:gd name="T7" fmla="*/ 26 h 43"/>
                <a:gd name="T8" fmla="*/ 17 w 17"/>
                <a:gd name="T9" fmla="*/ 0 h 43"/>
                <a:gd name="T10" fmla="*/ 17 w 17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0" y="36"/>
                  </a:lnTo>
                  <a:lnTo>
                    <a:pt x="12" y="43"/>
                  </a:lnTo>
                  <a:lnTo>
                    <a:pt x="15" y="26"/>
                  </a:lnTo>
                  <a:lnTo>
                    <a:pt x="17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C0B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11241087" y="10670583"/>
              <a:ext cx="19050" cy="38100"/>
            </a:xfrm>
            <a:custGeom>
              <a:avLst/>
              <a:gdLst>
                <a:gd name="T0" fmla="*/ 12 w 12"/>
                <a:gd name="T1" fmla="*/ 0 h 24"/>
                <a:gd name="T2" fmla="*/ 0 w 12"/>
                <a:gd name="T3" fmla="*/ 24 h 24"/>
                <a:gd name="T4" fmla="*/ 0 w 12"/>
                <a:gd name="T5" fmla="*/ 24 h 24"/>
                <a:gd name="T6" fmla="*/ 12 w 12"/>
                <a:gd name="T7" fmla="*/ 0 h 24"/>
                <a:gd name="T8" fmla="*/ 12 w 12"/>
                <a:gd name="T9" fmla="*/ 0 h 24"/>
                <a:gd name="T10" fmla="*/ 12 w 12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4">
                  <a:moveTo>
                    <a:pt x="12" y="0"/>
                  </a:moveTo>
                  <a:lnTo>
                    <a:pt x="0" y="24"/>
                  </a:lnTo>
                  <a:lnTo>
                    <a:pt x="0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171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11334750" y="10711858"/>
              <a:ext cx="112713" cy="82550"/>
            </a:xfrm>
            <a:custGeom>
              <a:avLst/>
              <a:gdLst>
                <a:gd name="T0" fmla="*/ 12 w 71"/>
                <a:gd name="T1" fmla="*/ 0 h 52"/>
                <a:gd name="T2" fmla="*/ 0 w 71"/>
                <a:gd name="T3" fmla="*/ 26 h 52"/>
                <a:gd name="T4" fmla="*/ 59 w 71"/>
                <a:gd name="T5" fmla="*/ 52 h 52"/>
                <a:gd name="T6" fmla="*/ 71 w 71"/>
                <a:gd name="T7" fmla="*/ 28 h 52"/>
                <a:gd name="T8" fmla="*/ 12 w 71"/>
                <a:gd name="T9" fmla="*/ 0 h 52"/>
                <a:gd name="T10" fmla="*/ 12 w 71"/>
                <a:gd name="T1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52">
                  <a:moveTo>
                    <a:pt x="12" y="0"/>
                  </a:moveTo>
                  <a:lnTo>
                    <a:pt x="0" y="26"/>
                  </a:lnTo>
                  <a:lnTo>
                    <a:pt x="59" y="52"/>
                  </a:lnTo>
                  <a:lnTo>
                    <a:pt x="71" y="28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0303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11241087" y="10670583"/>
              <a:ext cx="112713" cy="82550"/>
            </a:xfrm>
            <a:custGeom>
              <a:avLst/>
              <a:gdLst>
                <a:gd name="T0" fmla="*/ 12 w 71"/>
                <a:gd name="T1" fmla="*/ 0 h 52"/>
                <a:gd name="T2" fmla="*/ 0 w 71"/>
                <a:gd name="T3" fmla="*/ 24 h 52"/>
                <a:gd name="T4" fmla="*/ 59 w 71"/>
                <a:gd name="T5" fmla="*/ 52 h 52"/>
                <a:gd name="T6" fmla="*/ 71 w 71"/>
                <a:gd name="T7" fmla="*/ 26 h 52"/>
                <a:gd name="T8" fmla="*/ 12 w 71"/>
                <a:gd name="T9" fmla="*/ 0 h 52"/>
                <a:gd name="T10" fmla="*/ 12 w 71"/>
                <a:gd name="T1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52">
                  <a:moveTo>
                    <a:pt x="12" y="0"/>
                  </a:moveTo>
                  <a:lnTo>
                    <a:pt x="0" y="24"/>
                  </a:lnTo>
                  <a:lnTo>
                    <a:pt x="59" y="52"/>
                  </a:lnTo>
                  <a:lnTo>
                    <a:pt x="71" y="26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0C0B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10729912" y="11046821"/>
              <a:ext cx="285750" cy="577850"/>
            </a:xfrm>
            <a:custGeom>
              <a:avLst/>
              <a:gdLst>
                <a:gd name="T0" fmla="*/ 76 w 76"/>
                <a:gd name="T1" fmla="*/ 0 h 154"/>
                <a:gd name="T2" fmla="*/ 66 w 76"/>
                <a:gd name="T3" fmla="*/ 0 h 154"/>
                <a:gd name="T4" fmla="*/ 3 w 76"/>
                <a:gd name="T5" fmla="*/ 136 h 154"/>
                <a:gd name="T6" fmla="*/ 5 w 76"/>
                <a:gd name="T7" fmla="*/ 149 h 154"/>
                <a:gd name="T8" fmla="*/ 17 w 76"/>
                <a:gd name="T9" fmla="*/ 154 h 154"/>
                <a:gd name="T10" fmla="*/ 17 w 76"/>
                <a:gd name="T11" fmla="*/ 154 h 154"/>
                <a:gd name="T12" fmla="*/ 22 w 76"/>
                <a:gd name="T13" fmla="*/ 147 h 154"/>
                <a:gd name="T14" fmla="*/ 23 w 76"/>
                <a:gd name="T15" fmla="*/ 144 h 154"/>
                <a:gd name="T16" fmla="*/ 18 w 76"/>
                <a:gd name="T17" fmla="*/ 142 h 154"/>
                <a:gd name="T18" fmla="*/ 16 w 76"/>
                <a:gd name="T19" fmla="*/ 129 h 154"/>
                <a:gd name="T20" fmla="*/ 76 w 76"/>
                <a:gd name="T21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154">
                  <a:moveTo>
                    <a:pt x="76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3" y="136"/>
                    <a:pt x="3" y="136"/>
                    <a:pt x="3" y="136"/>
                  </a:cubicBezTo>
                  <a:cubicBezTo>
                    <a:pt x="0" y="141"/>
                    <a:pt x="2" y="147"/>
                    <a:pt x="5" y="149"/>
                  </a:cubicBezTo>
                  <a:cubicBezTo>
                    <a:pt x="17" y="154"/>
                    <a:pt x="17" y="154"/>
                    <a:pt x="17" y="154"/>
                  </a:cubicBezTo>
                  <a:cubicBezTo>
                    <a:pt x="17" y="154"/>
                    <a:pt x="17" y="154"/>
                    <a:pt x="17" y="154"/>
                  </a:cubicBezTo>
                  <a:cubicBezTo>
                    <a:pt x="19" y="151"/>
                    <a:pt x="20" y="149"/>
                    <a:pt x="22" y="147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15" y="140"/>
                    <a:pt x="13" y="135"/>
                    <a:pt x="16" y="129"/>
                  </a:cubicBezTo>
                  <a:cubicBezTo>
                    <a:pt x="76" y="0"/>
                    <a:pt x="76" y="0"/>
                    <a:pt x="76" y="0"/>
                  </a:cubicBezTo>
                  <a:close/>
                </a:path>
              </a:pathLst>
            </a:custGeom>
            <a:solidFill>
              <a:srgbClr val="1813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10812462" y="11588158"/>
              <a:ext cx="7938" cy="11113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3 h 3"/>
                <a:gd name="T4" fmla="*/ 2 w 2"/>
                <a:gd name="T5" fmla="*/ 1 h 3"/>
                <a:gd name="T6" fmla="*/ 1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170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10977562" y="10892833"/>
              <a:ext cx="112713" cy="153988"/>
            </a:xfrm>
            <a:custGeom>
              <a:avLst/>
              <a:gdLst>
                <a:gd name="T0" fmla="*/ 71 w 71"/>
                <a:gd name="T1" fmla="*/ 0 h 97"/>
                <a:gd name="T2" fmla="*/ 47 w 71"/>
                <a:gd name="T3" fmla="*/ 0 h 97"/>
                <a:gd name="T4" fmla="*/ 0 w 71"/>
                <a:gd name="T5" fmla="*/ 97 h 97"/>
                <a:gd name="T6" fmla="*/ 24 w 71"/>
                <a:gd name="T7" fmla="*/ 97 h 97"/>
                <a:gd name="T8" fmla="*/ 71 w 71"/>
                <a:gd name="T9" fmla="*/ 0 h 97"/>
                <a:gd name="T10" fmla="*/ 71 w 71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97">
                  <a:moveTo>
                    <a:pt x="71" y="0"/>
                  </a:moveTo>
                  <a:lnTo>
                    <a:pt x="47" y="0"/>
                  </a:lnTo>
                  <a:lnTo>
                    <a:pt x="0" y="97"/>
                  </a:lnTo>
                  <a:lnTo>
                    <a:pt x="24" y="97"/>
                  </a:lnTo>
                  <a:lnTo>
                    <a:pt x="71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0303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11052175" y="10888071"/>
              <a:ext cx="38100" cy="4763"/>
            </a:xfrm>
            <a:custGeom>
              <a:avLst/>
              <a:gdLst>
                <a:gd name="T0" fmla="*/ 24 w 24"/>
                <a:gd name="T1" fmla="*/ 0 h 3"/>
                <a:gd name="T2" fmla="*/ 0 w 24"/>
                <a:gd name="T3" fmla="*/ 0 h 3"/>
                <a:gd name="T4" fmla="*/ 0 w 24"/>
                <a:gd name="T5" fmla="*/ 3 h 3"/>
                <a:gd name="T6" fmla="*/ 24 w 24"/>
                <a:gd name="T7" fmla="*/ 3 h 3"/>
                <a:gd name="T8" fmla="*/ 24 w 24"/>
                <a:gd name="T9" fmla="*/ 0 h 3"/>
                <a:gd name="T10" fmla="*/ 24 w 2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">
                  <a:moveTo>
                    <a:pt x="24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4" y="3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14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11052175" y="10753133"/>
              <a:ext cx="95250" cy="134938"/>
            </a:xfrm>
            <a:custGeom>
              <a:avLst/>
              <a:gdLst>
                <a:gd name="T0" fmla="*/ 41 w 60"/>
                <a:gd name="T1" fmla="*/ 0 h 85"/>
                <a:gd name="T2" fmla="*/ 0 w 60"/>
                <a:gd name="T3" fmla="*/ 85 h 85"/>
                <a:gd name="T4" fmla="*/ 24 w 60"/>
                <a:gd name="T5" fmla="*/ 85 h 85"/>
                <a:gd name="T6" fmla="*/ 60 w 60"/>
                <a:gd name="T7" fmla="*/ 10 h 85"/>
                <a:gd name="T8" fmla="*/ 41 w 60"/>
                <a:gd name="T9" fmla="*/ 0 h 85"/>
                <a:gd name="T10" fmla="*/ 41 w 60"/>
                <a:gd name="T1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85">
                  <a:moveTo>
                    <a:pt x="41" y="0"/>
                  </a:moveTo>
                  <a:lnTo>
                    <a:pt x="0" y="85"/>
                  </a:lnTo>
                  <a:lnTo>
                    <a:pt x="24" y="85"/>
                  </a:lnTo>
                  <a:lnTo>
                    <a:pt x="60" y="10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171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10793412" y="11591333"/>
              <a:ext cx="101600" cy="79375"/>
            </a:xfrm>
            <a:custGeom>
              <a:avLst/>
              <a:gdLst>
                <a:gd name="T0" fmla="*/ 7 w 27"/>
                <a:gd name="T1" fmla="*/ 0 h 21"/>
                <a:gd name="T2" fmla="*/ 5 w 27"/>
                <a:gd name="T3" fmla="*/ 2 h 21"/>
                <a:gd name="T4" fmla="*/ 0 w 27"/>
                <a:gd name="T5" fmla="*/ 9 h 21"/>
                <a:gd name="T6" fmla="*/ 0 w 27"/>
                <a:gd name="T7" fmla="*/ 9 h 21"/>
                <a:gd name="T8" fmla="*/ 27 w 27"/>
                <a:gd name="T9" fmla="*/ 21 h 21"/>
                <a:gd name="T10" fmla="*/ 27 w 27"/>
                <a:gd name="T11" fmla="*/ 21 h 21"/>
                <a:gd name="T12" fmla="*/ 4 w 27"/>
                <a:gd name="T13" fmla="*/ 11 h 21"/>
                <a:gd name="T14" fmla="*/ 4 w 27"/>
                <a:gd name="T15" fmla="*/ 11 h 21"/>
                <a:gd name="T16" fmla="*/ 9 w 27"/>
                <a:gd name="T17" fmla="*/ 0 h 21"/>
                <a:gd name="T18" fmla="*/ 7 w 27"/>
                <a:gd name="T1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1">
                  <a:moveTo>
                    <a:pt x="7" y="0"/>
                  </a:moveTo>
                  <a:cubicBezTo>
                    <a:pt x="6" y="0"/>
                    <a:pt x="6" y="1"/>
                    <a:pt x="5" y="2"/>
                  </a:cubicBezTo>
                  <a:cubicBezTo>
                    <a:pt x="3" y="4"/>
                    <a:pt x="2" y="6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14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9"/>
            <p:cNvSpPr>
              <a:spLocks/>
            </p:cNvSpPr>
            <p:nvPr/>
          </p:nvSpPr>
          <p:spPr bwMode="auto">
            <a:xfrm>
              <a:off x="10809287" y="11632608"/>
              <a:ext cx="85725" cy="38100"/>
            </a:xfrm>
            <a:custGeom>
              <a:avLst/>
              <a:gdLst>
                <a:gd name="T0" fmla="*/ 0 w 54"/>
                <a:gd name="T1" fmla="*/ 0 h 24"/>
                <a:gd name="T2" fmla="*/ 0 w 54"/>
                <a:gd name="T3" fmla="*/ 0 h 24"/>
                <a:gd name="T4" fmla="*/ 54 w 54"/>
                <a:gd name="T5" fmla="*/ 24 h 24"/>
                <a:gd name="T6" fmla="*/ 54 w 54"/>
                <a:gd name="T7" fmla="*/ 24 h 24"/>
                <a:gd name="T8" fmla="*/ 0 w 54"/>
                <a:gd name="T9" fmla="*/ 0 h 24"/>
                <a:gd name="T10" fmla="*/ 0 w 54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24">
                  <a:moveTo>
                    <a:pt x="0" y="0"/>
                  </a:moveTo>
                  <a:lnTo>
                    <a:pt x="0" y="0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0B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0"/>
            <p:cNvSpPr>
              <a:spLocks/>
            </p:cNvSpPr>
            <p:nvPr/>
          </p:nvSpPr>
          <p:spPr bwMode="auto">
            <a:xfrm>
              <a:off x="10809287" y="11591333"/>
              <a:ext cx="104775" cy="79375"/>
            </a:xfrm>
            <a:custGeom>
              <a:avLst/>
              <a:gdLst>
                <a:gd name="T0" fmla="*/ 12 w 66"/>
                <a:gd name="T1" fmla="*/ 0 h 50"/>
                <a:gd name="T2" fmla="*/ 0 w 66"/>
                <a:gd name="T3" fmla="*/ 26 h 50"/>
                <a:gd name="T4" fmla="*/ 0 w 66"/>
                <a:gd name="T5" fmla="*/ 26 h 50"/>
                <a:gd name="T6" fmla="*/ 54 w 66"/>
                <a:gd name="T7" fmla="*/ 50 h 50"/>
                <a:gd name="T8" fmla="*/ 66 w 66"/>
                <a:gd name="T9" fmla="*/ 26 h 50"/>
                <a:gd name="T10" fmla="*/ 12 w 66"/>
                <a:gd name="T11" fmla="*/ 0 h 50"/>
                <a:gd name="T12" fmla="*/ 12 w 66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50">
                  <a:moveTo>
                    <a:pt x="12" y="0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54" y="50"/>
                  </a:lnTo>
                  <a:lnTo>
                    <a:pt x="66" y="26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0303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10812462" y="10700746"/>
              <a:ext cx="522288" cy="935038"/>
            </a:xfrm>
            <a:custGeom>
              <a:avLst/>
              <a:gdLst>
                <a:gd name="T0" fmla="*/ 329 w 329"/>
                <a:gd name="T1" fmla="*/ 33 h 589"/>
                <a:gd name="T2" fmla="*/ 69 w 329"/>
                <a:gd name="T3" fmla="*/ 589 h 589"/>
                <a:gd name="T4" fmla="*/ 0 w 329"/>
                <a:gd name="T5" fmla="*/ 559 h 589"/>
                <a:gd name="T6" fmla="*/ 260 w 329"/>
                <a:gd name="T7" fmla="*/ 0 h 589"/>
                <a:gd name="T8" fmla="*/ 329 w 329"/>
                <a:gd name="T9" fmla="*/ 33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589">
                  <a:moveTo>
                    <a:pt x="329" y="33"/>
                  </a:moveTo>
                  <a:lnTo>
                    <a:pt x="69" y="589"/>
                  </a:lnTo>
                  <a:lnTo>
                    <a:pt x="0" y="559"/>
                  </a:lnTo>
                  <a:lnTo>
                    <a:pt x="260" y="0"/>
                  </a:lnTo>
                  <a:lnTo>
                    <a:pt x="329" y="33"/>
                  </a:lnTo>
                  <a:close/>
                </a:path>
              </a:pathLst>
            </a:custGeom>
            <a:solidFill>
              <a:srgbClr val="7970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15998825" y="10824571"/>
              <a:ext cx="255588" cy="436563"/>
            </a:xfrm>
            <a:custGeom>
              <a:avLst/>
              <a:gdLst>
                <a:gd name="T0" fmla="*/ 53 w 68"/>
                <a:gd name="T1" fmla="*/ 0 h 116"/>
                <a:gd name="T2" fmla="*/ 68 w 68"/>
                <a:gd name="T3" fmla="*/ 15 h 116"/>
                <a:gd name="T4" fmla="*/ 68 w 68"/>
                <a:gd name="T5" fmla="*/ 101 h 116"/>
                <a:gd name="T6" fmla="*/ 53 w 68"/>
                <a:gd name="T7" fmla="*/ 116 h 116"/>
                <a:gd name="T8" fmla="*/ 15 w 68"/>
                <a:gd name="T9" fmla="*/ 116 h 116"/>
                <a:gd name="T10" fmla="*/ 0 w 68"/>
                <a:gd name="T11" fmla="*/ 101 h 116"/>
                <a:gd name="T12" fmla="*/ 0 w 68"/>
                <a:gd name="T13" fmla="*/ 15 h 116"/>
                <a:gd name="T14" fmla="*/ 15 w 68"/>
                <a:gd name="T15" fmla="*/ 0 h 116"/>
                <a:gd name="T16" fmla="*/ 53 w 68"/>
                <a:gd name="T1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116">
                  <a:moveTo>
                    <a:pt x="53" y="0"/>
                  </a:moveTo>
                  <a:cubicBezTo>
                    <a:pt x="61" y="0"/>
                    <a:pt x="68" y="7"/>
                    <a:pt x="68" y="15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68" y="109"/>
                    <a:pt x="61" y="116"/>
                    <a:pt x="53" y="116"/>
                  </a:cubicBezTo>
                  <a:cubicBezTo>
                    <a:pt x="15" y="116"/>
                    <a:pt x="15" y="116"/>
                    <a:pt x="15" y="116"/>
                  </a:cubicBezTo>
                  <a:cubicBezTo>
                    <a:pt x="6" y="116"/>
                    <a:pt x="0" y="109"/>
                    <a:pt x="0" y="10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ubicBezTo>
                    <a:pt x="53" y="0"/>
                    <a:pt x="53" y="0"/>
                    <a:pt x="53" y="0"/>
                  </a:cubicBezTo>
                  <a:close/>
                </a:path>
              </a:pathLst>
            </a:custGeom>
            <a:solidFill>
              <a:srgbClr val="FA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15998825" y="7471771"/>
              <a:ext cx="252413" cy="3668713"/>
            </a:xfrm>
            <a:custGeom>
              <a:avLst/>
              <a:gdLst>
                <a:gd name="T0" fmla="*/ 159 w 159"/>
                <a:gd name="T1" fmla="*/ 0 h 2311"/>
                <a:gd name="T2" fmla="*/ 159 w 159"/>
                <a:gd name="T3" fmla="*/ 2311 h 2311"/>
                <a:gd name="T4" fmla="*/ 0 w 159"/>
                <a:gd name="T5" fmla="*/ 2311 h 2311"/>
                <a:gd name="T6" fmla="*/ 0 w 159"/>
                <a:gd name="T7" fmla="*/ 0 h 2311"/>
                <a:gd name="T8" fmla="*/ 159 w 159"/>
                <a:gd name="T9" fmla="*/ 0 h 2311"/>
                <a:gd name="T10" fmla="*/ 159 w 159"/>
                <a:gd name="T11" fmla="*/ 0 h 2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2311">
                  <a:moveTo>
                    <a:pt x="159" y="0"/>
                  </a:moveTo>
                  <a:lnTo>
                    <a:pt x="159" y="2311"/>
                  </a:lnTo>
                  <a:lnTo>
                    <a:pt x="0" y="2311"/>
                  </a:lnTo>
                  <a:lnTo>
                    <a:pt x="0" y="0"/>
                  </a:lnTo>
                  <a:lnTo>
                    <a:pt x="159" y="0"/>
                  </a:lnTo>
                  <a:lnTo>
                    <a:pt x="159" y="0"/>
                  </a:lnTo>
                  <a:close/>
                </a:path>
              </a:pathLst>
            </a:custGeom>
            <a:solidFill>
              <a:srgbClr val="2FAF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16127412" y="7471771"/>
              <a:ext cx="123825" cy="3668713"/>
            </a:xfrm>
            <a:custGeom>
              <a:avLst/>
              <a:gdLst>
                <a:gd name="T0" fmla="*/ 0 w 78"/>
                <a:gd name="T1" fmla="*/ 0 h 2311"/>
                <a:gd name="T2" fmla="*/ 0 w 78"/>
                <a:gd name="T3" fmla="*/ 2311 h 2311"/>
                <a:gd name="T4" fmla="*/ 78 w 78"/>
                <a:gd name="T5" fmla="*/ 2311 h 2311"/>
                <a:gd name="T6" fmla="*/ 78 w 78"/>
                <a:gd name="T7" fmla="*/ 0 h 2311"/>
                <a:gd name="T8" fmla="*/ 0 w 78"/>
                <a:gd name="T9" fmla="*/ 0 h 2311"/>
                <a:gd name="T10" fmla="*/ 0 w 78"/>
                <a:gd name="T11" fmla="*/ 0 h 2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2311">
                  <a:moveTo>
                    <a:pt x="0" y="0"/>
                  </a:moveTo>
                  <a:lnTo>
                    <a:pt x="0" y="2311"/>
                  </a:lnTo>
                  <a:lnTo>
                    <a:pt x="78" y="2311"/>
                  </a:lnTo>
                  <a:lnTo>
                    <a:pt x="78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73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16251237" y="10888071"/>
              <a:ext cx="3175" cy="71438"/>
            </a:xfrm>
            <a:custGeom>
              <a:avLst/>
              <a:gdLst>
                <a:gd name="T0" fmla="*/ 2 w 2"/>
                <a:gd name="T1" fmla="*/ 0 h 45"/>
                <a:gd name="T2" fmla="*/ 0 w 2"/>
                <a:gd name="T3" fmla="*/ 0 h 45"/>
                <a:gd name="T4" fmla="*/ 0 w 2"/>
                <a:gd name="T5" fmla="*/ 45 h 45"/>
                <a:gd name="T6" fmla="*/ 2 w 2"/>
                <a:gd name="T7" fmla="*/ 45 h 45"/>
                <a:gd name="T8" fmla="*/ 2 w 2"/>
                <a:gd name="T9" fmla="*/ 0 h 45"/>
                <a:gd name="T10" fmla="*/ 2 w 2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5">
                  <a:moveTo>
                    <a:pt x="2" y="0"/>
                  </a:moveTo>
                  <a:lnTo>
                    <a:pt x="0" y="0"/>
                  </a:lnTo>
                  <a:lnTo>
                    <a:pt x="0" y="45"/>
                  </a:lnTo>
                  <a:lnTo>
                    <a:pt x="2" y="45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15998825" y="10888071"/>
              <a:ext cx="128588" cy="71438"/>
            </a:xfrm>
            <a:custGeom>
              <a:avLst/>
              <a:gdLst>
                <a:gd name="T0" fmla="*/ 81 w 81"/>
                <a:gd name="T1" fmla="*/ 0 h 45"/>
                <a:gd name="T2" fmla="*/ 0 w 81"/>
                <a:gd name="T3" fmla="*/ 0 h 45"/>
                <a:gd name="T4" fmla="*/ 0 w 81"/>
                <a:gd name="T5" fmla="*/ 45 h 45"/>
                <a:gd name="T6" fmla="*/ 81 w 81"/>
                <a:gd name="T7" fmla="*/ 45 h 45"/>
                <a:gd name="T8" fmla="*/ 81 w 81"/>
                <a:gd name="T9" fmla="*/ 0 h 45"/>
                <a:gd name="T10" fmla="*/ 81 w 81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45">
                  <a:moveTo>
                    <a:pt x="81" y="0"/>
                  </a:moveTo>
                  <a:lnTo>
                    <a:pt x="0" y="0"/>
                  </a:lnTo>
                  <a:lnTo>
                    <a:pt x="0" y="45"/>
                  </a:lnTo>
                  <a:lnTo>
                    <a:pt x="81" y="45"/>
                  </a:lnTo>
                  <a:lnTo>
                    <a:pt x="81" y="0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051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7"/>
            <p:cNvSpPr>
              <a:spLocks/>
            </p:cNvSpPr>
            <p:nvPr/>
          </p:nvSpPr>
          <p:spPr bwMode="auto">
            <a:xfrm>
              <a:off x="16127412" y="10888071"/>
              <a:ext cx="123825" cy="71438"/>
            </a:xfrm>
            <a:custGeom>
              <a:avLst/>
              <a:gdLst>
                <a:gd name="T0" fmla="*/ 78 w 78"/>
                <a:gd name="T1" fmla="*/ 0 h 45"/>
                <a:gd name="T2" fmla="*/ 0 w 78"/>
                <a:gd name="T3" fmla="*/ 0 h 45"/>
                <a:gd name="T4" fmla="*/ 0 w 78"/>
                <a:gd name="T5" fmla="*/ 45 h 45"/>
                <a:gd name="T6" fmla="*/ 78 w 78"/>
                <a:gd name="T7" fmla="*/ 45 h 45"/>
                <a:gd name="T8" fmla="*/ 78 w 78"/>
                <a:gd name="T9" fmla="*/ 0 h 45"/>
                <a:gd name="T10" fmla="*/ 78 w 78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45">
                  <a:moveTo>
                    <a:pt x="78" y="0"/>
                  </a:moveTo>
                  <a:lnTo>
                    <a:pt x="0" y="0"/>
                  </a:lnTo>
                  <a:lnTo>
                    <a:pt x="0" y="45"/>
                  </a:lnTo>
                  <a:lnTo>
                    <a:pt x="78" y="45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020B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1" name="矩形 259"/>
          <p:cNvSpPr>
            <a:spLocks noChangeArrowheads="1"/>
          </p:cNvSpPr>
          <p:nvPr/>
        </p:nvSpPr>
        <p:spPr bwMode="auto">
          <a:xfrm>
            <a:off x="3714750" y="6313781"/>
            <a:ext cx="542925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：</a:t>
            </a:r>
            <a:r>
              <a:rPr lang="en-US" altLang="zh-CN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X </a:t>
            </a:r>
            <a:r>
              <a:rPr lang="en-US" altLang="zh-CN" sz="1600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X</a:t>
            </a:r>
            <a:r>
              <a:rPr lang="en-US" altLang="zh-CN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altLang="zh-CN" sz="1600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X</a:t>
            </a:r>
            <a:r>
              <a:rPr lang="en-US" altLang="zh-CN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  Report </a:t>
            </a:r>
            <a:r>
              <a:rPr lang="en-US" altLang="zh-CN" sz="1600" dirty="0">
                <a:solidFill>
                  <a:schemeClr val="bg1"/>
                </a:solidFill>
                <a:cs typeface="Arial" panose="020B0604020202020204" pitchFamily="34" charset="0"/>
              </a:rPr>
              <a:t>Person: </a:t>
            </a:r>
            <a:r>
              <a:rPr lang="en-US" altLang="zh-CN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X </a:t>
            </a:r>
            <a:r>
              <a:rPr lang="en-US" altLang="zh-CN" sz="1600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X</a:t>
            </a:r>
            <a:r>
              <a:rPr lang="en-US" altLang="zh-CN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altLang="zh-CN" sz="1600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X</a:t>
            </a:r>
            <a:r>
              <a:rPr lang="en-US" altLang="zh-CN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  </a:t>
            </a:r>
            <a:endParaRPr lang="zh-CN" altLang="en-US" sz="1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72" name="矩形 259"/>
          <p:cNvSpPr>
            <a:spLocks noChangeArrowheads="1"/>
          </p:cNvSpPr>
          <p:nvPr/>
        </p:nvSpPr>
        <p:spPr bwMode="auto">
          <a:xfrm>
            <a:off x="3048000" y="3950721"/>
            <a:ext cx="676275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000" b="1" cap="all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年终工作总结报</a:t>
            </a:r>
            <a:endParaRPr lang="zh-CN" altLang="en-US" sz="6000" cap="all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矩形 259"/>
          <p:cNvSpPr>
            <a:spLocks noChangeArrowheads="1"/>
          </p:cNvSpPr>
          <p:nvPr/>
        </p:nvSpPr>
        <p:spPr bwMode="auto">
          <a:xfrm>
            <a:off x="3879604" y="4868978"/>
            <a:ext cx="509954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000" dirty="0" smtClean="0">
                <a:solidFill>
                  <a:schemeClr val="accent2"/>
                </a:solidFill>
                <a:cs typeface="Arial" panose="020B0604020202020204" pitchFamily="34" charset="0"/>
              </a:rPr>
              <a:t>GRADUATION THESIS DEFENSE PPT</a:t>
            </a:r>
            <a:endParaRPr lang="en-US" altLang="zh-CN" sz="2000" dirty="0">
              <a:solidFill>
                <a:schemeClr val="accent2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73275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 tmFilter="0,0; .5, 1; 1, 1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24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5" dur="500" tmFilter="0, 0; .2, .5; .8, .5; 1, 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6" dur="250" autoRev="1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 tmFilter="0,0; .5, 1; 1, 1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7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8" dur="500" tmFilter="0, 0; .2, .5; .8, .5; 1, 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9" dur="250" autoRev="1" fill="hold"/>
                                            <p:tgtEl>
                                              <p:spTgt spid="7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 tmFilter="0,0; .5, 1; 1, 1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50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51" dur="500" tmFilter="0, 0; .2, .5; .8, .5; 1, 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2" dur="250" autoRev="1" fill="hold"/>
                                            <p:tgtEl>
                                              <p:spTgt spid="7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1" grpId="0"/>
          <p:bldP spid="71" grpId="1"/>
          <p:bldP spid="72" grpId="0"/>
          <p:bldP spid="72" grpId="1"/>
          <p:bldP spid="73" grpId="0"/>
          <p:bldP spid="73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 tmFilter="0,0; .5, 1; 1, 1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24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5" dur="500" tmFilter="0, 0; .2, .5; .8, .5; 1, 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6" dur="250" autoRev="1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 tmFilter="0,0; .5, 1; 1, 1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7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8" dur="500" tmFilter="0, 0; .2, .5; .8, .5; 1, 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9" dur="250" autoRev="1" fill="hold"/>
                                            <p:tgtEl>
                                              <p:spTgt spid="7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 tmFilter="0,0; .5, 1; 1, 1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50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51" dur="500" tmFilter="0, 0; .2, .5; .8, .5; 1, 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2" dur="250" autoRev="1" fill="hold"/>
                                            <p:tgtEl>
                                              <p:spTgt spid="7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1" grpId="0"/>
          <p:bldP spid="71" grpId="1"/>
          <p:bldP spid="72" grpId="0"/>
          <p:bldP spid="72" grpId="1"/>
          <p:bldP spid="73" grpId="0"/>
          <p:bldP spid="73" grpId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840835" y="2344933"/>
            <a:ext cx="3695028" cy="3695028"/>
            <a:chOff x="6240781" y="1363135"/>
            <a:chExt cx="4963584" cy="4963584"/>
          </a:xfrm>
        </p:grpSpPr>
        <p:grpSp>
          <p:nvGrpSpPr>
            <p:cNvPr id="13" name="Group 12"/>
            <p:cNvGrpSpPr/>
            <p:nvPr userDrawn="1"/>
          </p:nvGrpSpPr>
          <p:grpSpPr>
            <a:xfrm>
              <a:off x="6240781" y="1363135"/>
              <a:ext cx="3255433" cy="2434167"/>
              <a:chOff x="4657725" y="946151"/>
              <a:chExt cx="2441575" cy="1825625"/>
            </a:xfrm>
          </p:grpSpPr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5953125" y="2046288"/>
                <a:ext cx="1146175" cy="593725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4657725" y="946151"/>
                <a:ext cx="2151063" cy="1825625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 userDrawn="1"/>
          </p:nvGrpSpPr>
          <p:grpSpPr>
            <a:xfrm>
              <a:off x="6240781" y="3111502"/>
              <a:ext cx="2434167" cy="3215217"/>
              <a:chOff x="4657725" y="2257426"/>
              <a:chExt cx="1825625" cy="2411413"/>
            </a:xfrm>
          </p:grpSpPr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5753100" y="2257426"/>
                <a:ext cx="593725" cy="1146175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4657725" y="2517776"/>
                <a:ext cx="1825625" cy="2151063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 userDrawn="1"/>
          </p:nvGrpSpPr>
          <p:grpSpPr>
            <a:xfrm>
              <a:off x="7967980" y="3892551"/>
              <a:ext cx="3236384" cy="2434167"/>
              <a:chOff x="5953125" y="2843213"/>
              <a:chExt cx="2427288" cy="1825625"/>
            </a:xfrm>
          </p:grpSpPr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5953125" y="2989263"/>
                <a:ext cx="1146175" cy="593725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6230938" y="2843213"/>
                <a:ext cx="2149475" cy="1825625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5"/>
            <p:cNvGrpSpPr/>
            <p:nvPr userDrawn="1"/>
          </p:nvGrpSpPr>
          <p:grpSpPr>
            <a:xfrm>
              <a:off x="8770198" y="1363135"/>
              <a:ext cx="2434167" cy="3276600"/>
              <a:chOff x="6554788" y="946151"/>
              <a:chExt cx="1825625" cy="2457450"/>
            </a:xfrm>
          </p:grpSpPr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6691313" y="2257426"/>
                <a:ext cx="593725" cy="1146175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6554788" y="946151"/>
                <a:ext cx="1825625" cy="2151063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" name="TextBox 16"/>
            <p:cNvSpPr txBox="1"/>
            <p:nvPr userDrawn="1"/>
          </p:nvSpPr>
          <p:spPr>
            <a:xfrm rot="18920653">
              <a:off x="6614389" y="1959675"/>
              <a:ext cx="1084827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 rot="2904439">
              <a:off x="9713530" y="2071950"/>
              <a:ext cx="1348425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 userDrawn="1"/>
          </p:nvSpPr>
          <p:spPr>
            <a:xfrm rot="3328205">
              <a:off x="6381839" y="5171931"/>
              <a:ext cx="1276620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 rot="18872992">
              <a:off x="9524091" y="5259067"/>
              <a:ext cx="1436559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30"/>
          <p:cNvGrpSpPr/>
          <p:nvPr/>
        </p:nvGrpSpPr>
        <p:grpSpPr>
          <a:xfrm>
            <a:off x="6924671" y="2712385"/>
            <a:ext cx="3609160" cy="572731"/>
            <a:chOff x="8633669" y="2306010"/>
            <a:chExt cx="2990246" cy="625370"/>
          </a:xfrm>
        </p:grpSpPr>
        <p:sp>
          <p:nvSpPr>
            <p:cNvPr id="3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0"/>
          <p:cNvGrpSpPr/>
          <p:nvPr/>
        </p:nvGrpSpPr>
        <p:grpSpPr>
          <a:xfrm>
            <a:off x="6924671" y="3535890"/>
            <a:ext cx="3609160" cy="572731"/>
            <a:chOff x="8633669" y="2306010"/>
            <a:chExt cx="2990246" cy="625370"/>
          </a:xfrm>
        </p:grpSpPr>
        <p:sp>
          <p:nvSpPr>
            <p:cNvPr id="34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0"/>
          <p:cNvGrpSpPr/>
          <p:nvPr/>
        </p:nvGrpSpPr>
        <p:grpSpPr>
          <a:xfrm>
            <a:off x="6924671" y="4359397"/>
            <a:ext cx="3609160" cy="572731"/>
            <a:chOff x="8633669" y="2306010"/>
            <a:chExt cx="2990246" cy="625370"/>
          </a:xfrm>
        </p:grpSpPr>
        <p:sp>
          <p:nvSpPr>
            <p:cNvPr id="37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0"/>
          <p:cNvGrpSpPr/>
          <p:nvPr/>
        </p:nvGrpSpPr>
        <p:grpSpPr>
          <a:xfrm>
            <a:off x="6924671" y="5182902"/>
            <a:ext cx="3609160" cy="572731"/>
            <a:chOff x="8633669" y="2306010"/>
            <a:chExt cx="2990246" cy="625370"/>
          </a:xfrm>
        </p:grpSpPr>
        <p:sp>
          <p:nvSpPr>
            <p:cNvPr id="4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毕业论文答辩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3527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>
            <a:off x="1165328" y="4661041"/>
            <a:ext cx="3750263" cy="107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37"/>
          <p:cNvGrpSpPr/>
          <p:nvPr/>
        </p:nvGrpSpPr>
        <p:grpSpPr>
          <a:xfrm>
            <a:off x="1502228" y="2303735"/>
            <a:ext cx="301358" cy="2317121"/>
            <a:chOff x="1074408" y="1485901"/>
            <a:chExt cx="214311" cy="1647821"/>
          </a:xfrm>
        </p:grpSpPr>
        <p:cxnSp>
          <p:nvCxnSpPr>
            <p:cNvPr id="91" name="Straight Connector 90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Rounded Rectangle 94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38"/>
          <p:cNvGrpSpPr/>
          <p:nvPr/>
        </p:nvGrpSpPr>
        <p:grpSpPr>
          <a:xfrm>
            <a:off x="2035839" y="2303735"/>
            <a:ext cx="301358" cy="2317121"/>
            <a:chOff x="1447800" y="1485901"/>
            <a:chExt cx="214311" cy="1647821"/>
          </a:xfrm>
        </p:grpSpPr>
        <p:cxnSp>
          <p:nvCxnSpPr>
            <p:cNvPr id="98" name="Straight Connector 97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ounded Rectangle 100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139"/>
          <p:cNvGrpSpPr/>
          <p:nvPr/>
        </p:nvGrpSpPr>
        <p:grpSpPr>
          <a:xfrm>
            <a:off x="2569451" y="2303735"/>
            <a:ext cx="301358" cy="2317121"/>
            <a:chOff x="1828800" y="1485901"/>
            <a:chExt cx="214311" cy="1647821"/>
          </a:xfrm>
        </p:grpSpPr>
        <p:cxnSp>
          <p:nvCxnSpPr>
            <p:cNvPr id="104" name="Straight Connector 103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ounded Rectangle 106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40"/>
          <p:cNvGrpSpPr/>
          <p:nvPr/>
        </p:nvGrpSpPr>
        <p:grpSpPr>
          <a:xfrm>
            <a:off x="3103063" y="2303735"/>
            <a:ext cx="301358" cy="2317121"/>
            <a:chOff x="2209800" y="1485901"/>
            <a:chExt cx="214311" cy="1647821"/>
          </a:xfrm>
        </p:grpSpPr>
        <p:cxnSp>
          <p:nvCxnSpPr>
            <p:cNvPr id="108" name="Straight Connector 107"/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Rounded Rectangle 120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41"/>
          <p:cNvGrpSpPr/>
          <p:nvPr/>
        </p:nvGrpSpPr>
        <p:grpSpPr>
          <a:xfrm>
            <a:off x="3636674" y="2303735"/>
            <a:ext cx="301358" cy="2317121"/>
            <a:chOff x="2667000" y="1485901"/>
            <a:chExt cx="214311" cy="1647821"/>
          </a:xfrm>
        </p:grpSpPr>
        <p:cxnSp>
          <p:nvCxnSpPr>
            <p:cNvPr id="128" name="Straight Connector 127"/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ounded Rectangle 128"/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42"/>
          <p:cNvGrpSpPr/>
          <p:nvPr/>
        </p:nvGrpSpPr>
        <p:grpSpPr>
          <a:xfrm>
            <a:off x="4170289" y="2303735"/>
            <a:ext cx="301358" cy="2317121"/>
            <a:chOff x="2971800" y="1485901"/>
            <a:chExt cx="214311" cy="1647821"/>
          </a:xfrm>
        </p:grpSpPr>
        <p:cxnSp>
          <p:nvCxnSpPr>
            <p:cNvPr id="136" name="Straight Connector 135"/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ounded Rectangle 136"/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4" name="Rectangle 143"/>
          <p:cNvSpPr/>
          <p:nvPr/>
        </p:nvSpPr>
        <p:spPr>
          <a:xfrm>
            <a:off x="1532831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</a:t>
            </a:r>
          </a:p>
        </p:txBody>
      </p:sp>
      <p:sp>
        <p:nvSpPr>
          <p:cNvPr id="145" name="Rectangle 144"/>
          <p:cNvSpPr/>
          <p:nvPr/>
        </p:nvSpPr>
        <p:spPr>
          <a:xfrm>
            <a:off x="2071102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2609373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</a:t>
            </a:r>
          </a:p>
        </p:txBody>
      </p:sp>
      <p:sp>
        <p:nvSpPr>
          <p:cNvPr id="147" name="Rectangle 146"/>
          <p:cNvSpPr/>
          <p:nvPr/>
        </p:nvSpPr>
        <p:spPr>
          <a:xfrm>
            <a:off x="3147644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</a:t>
            </a:r>
          </a:p>
        </p:txBody>
      </p:sp>
      <p:sp>
        <p:nvSpPr>
          <p:cNvPr id="148" name="Rectangle 147"/>
          <p:cNvSpPr/>
          <p:nvPr/>
        </p:nvSpPr>
        <p:spPr>
          <a:xfrm>
            <a:off x="3685915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</a:t>
            </a:r>
          </a:p>
        </p:txBody>
      </p:sp>
      <p:sp>
        <p:nvSpPr>
          <p:cNvPr id="149" name="Rectangle 148"/>
          <p:cNvSpPr/>
          <p:nvPr/>
        </p:nvSpPr>
        <p:spPr>
          <a:xfrm>
            <a:off x="4224186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</a:t>
            </a:r>
          </a:p>
        </p:txBody>
      </p:sp>
      <p:grpSp>
        <p:nvGrpSpPr>
          <p:cNvPr id="10" name="Group 149"/>
          <p:cNvGrpSpPr/>
          <p:nvPr/>
        </p:nvGrpSpPr>
        <p:grpSpPr>
          <a:xfrm>
            <a:off x="6389434" y="2305418"/>
            <a:ext cx="2090836" cy="701095"/>
            <a:chOff x="4597686" y="3155872"/>
            <a:chExt cx="1583966" cy="498584"/>
          </a:xfrm>
        </p:grpSpPr>
        <p:sp>
          <p:nvSpPr>
            <p:cNvPr id="151" name="TextBox 150"/>
            <p:cNvSpPr txBox="1"/>
            <p:nvPr/>
          </p:nvSpPr>
          <p:spPr>
            <a:xfrm>
              <a:off x="4597686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4597686" y="3348942"/>
              <a:ext cx="1583966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52"/>
          <p:cNvGrpSpPr/>
          <p:nvPr/>
        </p:nvGrpSpPr>
        <p:grpSpPr>
          <a:xfrm>
            <a:off x="9386634" y="2305418"/>
            <a:ext cx="2036110" cy="701095"/>
            <a:chOff x="6978976" y="3155872"/>
            <a:chExt cx="1542507" cy="498584"/>
          </a:xfrm>
        </p:grpSpPr>
        <p:sp>
          <p:nvSpPr>
            <p:cNvPr id="154" name="TextBox 153"/>
            <p:cNvSpPr txBox="1"/>
            <p:nvPr/>
          </p:nvSpPr>
          <p:spPr>
            <a:xfrm>
              <a:off x="6978977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6978976" y="3348942"/>
              <a:ext cx="1542507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55"/>
          <p:cNvGrpSpPr/>
          <p:nvPr/>
        </p:nvGrpSpPr>
        <p:grpSpPr>
          <a:xfrm>
            <a:off x="6389434" y="3213449"/>
            <a:ext cx="2036110" cy="701095"/>
            <a:chOff x="4597685" y="3914331"/>
            <a:chExt cx="1542507" cy="498583"/>
          </a:xfrm>
        </p:grpSpPr>
        <p:sp>
          <p:nvSpPr>
            <p:cNvPr id="157" name="TextBox 156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58"/>
          <p:cNvGrpSpPr/>
          <p:nvPr/>
        </p:nvGrpSpPr>
        <p:grpSpPr>
          <a:xfrm>
            <a:off x="9386634" y="3213449"/>
            <a:ext cx="2036110" cy="701095"/>
            <a:chOff x="6978976" y="3914331"/>
            <a:chExt cx="1542507" cy="498583"/>
          </a:xfrm>
        </p:grpSpPr>
        <p:sp>
          <p:nvSpPr>
            <p:cNvPr id="160" name="TextBox 159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61"/>
          <p:cNvGrpSpPr/>
          <p:nvPr/>
        </p:nvGrpSpPr>
        <p:grpSpPr>
          <a:xfrm>
            <a:off x="6389434" y="4239172"/>
            <a:ext cx="2036110" cy="701095"/>
            <a:chOff x="4597685" y="3914331"/>
            <a:chExt cx="1542507" cy="498583"/>
          </a:xfrm>
        </p:grpSpPr>
        <p:sp>
          <p:nvSpPr>
            <p:cNvPr id="163" name="TextBox 162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64"/>
          <p:cNvGrpSpPr/>
          <p:nvPr/>
        </p:nvGrpSpPr>
        <p:grpSpPr>
          <a:xfrm>
            <a:off x="9386634" y="4239172"/>
            <a:ext cx="2036110" cy="701095"/>
            <a:chOff x="6978976" y="3914331"/>
            <a:chExt cx="1542507" cy="498583"/>
          </a:xfrm>
        </p:grpSpPr>
        <p:sp>
          <p:nvSpPr>
            <p:cNvPr id="166" name="TextBox 165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67"/>
          <p:cNvGrpSpPr/>
          <p:nvPr/>
        </p:nvGrpSpPr>
        <p:grpSpPr>
          <a:xfrm>
            <a:off x="8674821" y="4215707"/>
            <a:ext cx="659525" cy="640643"/>
            <a:chOff x="6299532" y="4190009"/>
            <a:chExt cx="469021" cy="455593"/>
          </a:xfrm>
        </p:grpSpPr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70"/>
          <p:cNvGrpSpPr/>
          <p:nvPr/>
        </p:nvGrpSpPr>
        <p:grpSpPr>
          <a:xfrm>
            <a:off x="5648471" y="2277304"/>
            <a:ext cx="659525" cy="640643"/>
            <a:chOff x="630683" y="3383511"/>
            <a:chExt cx="469021" cy="455593"/>
          </a:xfrm>
        </p:grpSpPr>
        <p:sp>
          <p:nvSpPr>
            <p:cNvPr id="172" name="Oval 17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3"/>
          <p:cNvGrpSpPr/>
          <p:nvPr/>
        </p:nvGrpSpPr>
        <p:grpSpPr>
          <a:xfrm>
            <a:off x="5648471" y="4215707"/>
            <a:ext cx="659525" cy="640643"/>
            <a:chOff x="3428938" y="4190009"/>
            <a:chExt cx="469021" cy="455593"/>
          </a:xfrm>
        </p:grpSpPr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76"/>
          <p:cNvGrpSpPr/>
          <p:nvPr/>
        </p:nvGrpSpPr>
        <p:grpSpPr>
          <a:xfrm>
            <a:off x="5648471" y="3229350"/>
            <a:ext cx="659525" cy="640643"/>
            <a:chOff x="6299532" y="3384456"/>
            <a:chExt cx="469021" cy="455593"/>
          </a:xfrm>
        </p:grpSpPr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79"/>
          <p:cNvGrpSpPr/>
          <p:nvPr/>
        </p:nvGrpSpPr>
        <p:grpSpPr>
          <a:xfrm>
            <a:off x="8674821" y="3229350"/>
            <a:ext cx="659525" cy="640643"/>
            <a:chOff x="630683" y="4190009"/>
            <a:chExt cx="469021" cy="455593"/>
          </a:xfrm>
        </p:grpSpPr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82"/>
          <p:cNvGrpSpPr/>
          <p:nvPr/>
        </p:nvGrpSpPr>
        <p:grpSpPr>
          <a:xfrm>
            <a:off x="8674821" y="2277304"/>
            <a:ext cx="659525" cy="640643"/>
            <a:chOff x="3425803" y="3384456"/>
            <a:chExt cx="469021" cy="455593"/>
          </a:xfrm>
        </p:grpSpPr>
        <p:sp>
          <p:nvSpPr>
            <p:cNvPr id="184" name="Oval 18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Footer Text"/>
          <p:cNvSpPr txBox="1"/>
          <p:nvPr/>
        </p:nvSpPr>
        <p:spPr>
          <a:xfrm>
            <a:off x="973504" y="5643811"/>
            <a:ext cx="10911745" cy="1350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9" name="Straight Line buttom"/>
          <p:cNvCxnSpPr/>
          <p:nvPr/>
        </p:nvCxnSpPr>
        <p:spPr>
          <a:xfrm>
            <a:off x="964706" y="5456156"/>
            <a:ext cx="1092933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毕业论文答辩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396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144" grpId="0"/>
      <p:bldP spid="145" grpId="0"/>
      <p:bldP spid="146" grpId="0"/>
      <p:bldP spid="147" grpId="0"/>
      <p:bldP spid="148" grpId="0"/>
      <p:bldP spid="149" grpId="0"/>
      <p:bldP spid="6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5" name="Group 5"/>
          <p:cNvGrpSpPr>
            <a:grpSpLocks/>
          </p:cNvGrpSpPr>
          <p:nvPr/>
        </p:nvGrpSpPr>
        <p:grpSpPr bwMode="auto">
          <a:xfrm>
            <a:off x="4694215" y="2259670"/>
            <a:ext cx="3462814" cy="3375906"/>
            <a:chOff x="0" y="0"/>
            <a:chExt cx="7716441" cy="7523163"/>
          </a:xfrm>
        </p:grpSpPr>
        <p:sp>
          <p:nvSpPr>
            <p:cNvPr id="30726" name="AutoShape 6"/>
            <p:cNvSpPr>
              <a:spLocks/>
            </p:cNvSpPr>
            <p:nvPr/>
          </p:nvSpPr>
          <p:spPr bwMode="auto">
            <a:xfrm>
              <a:off x="3855839" y="0"/>
              <a:ext cx="3117690" cy="2341563"/>
            </a:xfrm>
            <a:custGeom>
              <a:avLst/>
              <a:gdLst>
                <a:gd name="T0" fmla="*/ 1558845 w 21600"/>
                <a:gd name="T1" fmla="*/ 1170782 h 21600"/>
                <a:gd name="T2" fmla="*/ 1558845 w 21600"/>
                <a:gd name="T3" fmla="*/ 1170782 h 21600"/>
                <a:gd name="T4" fmla="*/ 1558845 w 21600"/>
                <a:gd name="T5" fmla="*/ 1170782 h 21600"/>
                <a:gd name="T6" fmla="*/ 1558845 w 21600"/>
                <a:gd name="T7" fmla="*/ 117078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" y="0"/>
                  </a:moveTo>
                  <a:lnTo>
                    <a:pt x="0" y="10"/>
                  </a:lnTo>
                  <a:lnTo>
                    <a:pt x="181" y="11854"/>
                  </a:lnTo>
                  <a:lnTo>
                    <a:pt x="14811" y="21599"/>
                  </a:lnTo>
                  <a:lnTo>
                    <a:pt x="21599" y="1389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27" name="AutoShape 7"/>
            <p:cNvSpPr>
              <a:spLocks/>
            </p:cNvSpPr>
            <p:nvPr/>
          </p:nvSpPr>
          <p:spPr bwMode="auto">
            <a:xfrm>
              <a:off x="5994092" y="1504950"/>
              <a:ext cx="1719174" cy="3317875"/>
            </a:xfrm>
            <a:custGeom>
              <a:avLst/>
              <a:gdLst>
                <a:gd name="T0" fmla="*/ 859587 w 21600"/>
                <a:gd name="T1" fmla="*/ 1658938 h 21600"/>
                <a:gd name="T2" fmla="*/ 859587 w 21600"/>
                <a:gd name="T3" fmla="*/ 1658938 h 21600"/>
                <a:gd name="T4" fmla="*/ 859587 w 21600"/>
                <a:gd name="T5" fmla="*/ 1658938 h 21600"/>
                <a:gd name="T6" fmla="*/ 859587 w 21600"/>
                <a:gd name="T7" fmla="*/ 16589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2159" y="0"/>
                  </a:moveTo>
                  <a:lnTo>
                    <a:pt x="0" y="5438"/>
                  </a:lnTo>
                  <a:lnTo>
                    <a:pt x="6423" y="20020"/>
                  </a:lnTo>
                  <a:lnTo>
                    <a:pt x="6234" y="20144"/>
                  </a:lnTo>
                  <a:lnTo>
                    <a:pt x="21600" y="21599"/>
                  </a:lnTo>
                  <a:lnTo>
                    <a:pt x="1215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28" name="AutoShape 8"/>
            <p:cNvSpPr>
              <a:spLocks/>
            </p:cNvSpPr>
            <p:nvPr/>
          </p:nvSpPr>
          <p:spPr bwMode="auto">
            <a:xfrm>
              <a:off x="5049578" y="4598988"/>
              <a:ext cx="2666863" cy="2924175"/>
            </a:xfrm>
            <a:custGeom>
              <a:avLst/>
              <a:gdLst>
                <a:gd name="T0" fmla="*/ 1333432 w 21600"/>
                <a:gd name="T1" fmla="*/ 1462088 h 21600"/>
                <a:gd name="T2" fmla="*/ 1333432 w 21600"/>
                <a:gd name="T3" fmla="*/ 1462088 h 21600"/>
                <a:gd name="T4" fmla="*/ 1333432 w 21600"/>
                <a:gd name="T5" fmla="*/ 1462088 h 21600"/>
                <a:gd name="T6" fmla="*/ 1333432 w 21600"/>
                <a:gd name="T7" fmla="*/ 146208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664" y="0"/>
                  </a:moveTo>
                  <a:lnTo>
                    <a:pt x="0" y="13332"/>
                  </a:lnTo>
                  <a:lnTo>
                    <a:pt x="4256" y="21599"/>
                  </a:lnTo>
                  <a:lnTo>
                    <a:pt x="21599" y="1770"/>
                  </a:lnTo>
                  <a:lnTo>
                    <a:pt x="21571" y="1650"/>
                  </a:lnTo>
                  <a:lnTo>
                    <a:pt x="1166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29" name="AutoShape 9"/>
            <p:cNvSpPr>
              <a:spLocks/>
            </p:cNvSpPr>
            <p:nvPr/>
          </p:nvSpPr>
          <p:spPr bwMode="auto">
            <a:xfrm>
              <a:off x="2128728" y="6403975"/>
              <a:ext cx="3446286" cy="1119188"/>
            </a:xfrm>
            <a:custGeom>
              <a:avLst/>
              <a:gdLst>
                <a:gd name="T0" fmla="*/ 1723143 w 21600"/>
                <a:gd name="T1" fmla="*/ 559594 h 21600"/>
                <a:gd name="T2" fmla="*/ 1723143 w 21600"/>
                <a:gd name="T3" fmla="*/ 559594 h 21600"/>
                <a:gd name="T4" fmla="*/ 1723143 w 21600"/>
                <a:gd name="T5" fmla="*/ 559594 h 21600"/>
                <a:gd name="T6" fmla="*/ 1723143 w 21600"/>
                <a:gd name="T7" fmla="*/ 5595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306" y="0"/>
                  </a:moveTo>
                  <a:lnTo>
                    <a:pt x="18276" y="122"/>
                  </a:lnTo>
                  <a:lnTo>
                    <a:pt x="3798" y="122"/>
                  </a:lnTo>
                  <a:lnTo>
                    <a:pt x="0" y="21316"/>
                  </a:lnTo>
                  <a:lnTo>
                    <a:pt x="74" y="21600"/>
                  </a:lnTo>
                  <a:lnTo>
                    <a:pt x="21597" y="21600"/>
                  </a:lnTo>
                  <a:lnTo>
                    <a:pt x="21600" y="21592"/>
                  </a:lnTo>
                  <a:lnTo>
                    <a:pt x="1830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30" name="AutoShape 10"/>
            <p:cNvSpPr>
              <a:spLocks/>
            </p:cNvSpPr>
            <p:nvPr/>
          </p:nvSpPr>
          <p:spPr bwMode="auto">
            <a:xfrm>
              <a:off x="0" y="4597400"/>
              <a:ext cx="2735122" cy="2911475"/>
            </a:xfrm>
            <a:custGeom>
              <a:avLst/>
              <a:gdLst>
                <a:gd name="T0" fmla="*/ 1367561 w 21600"/>
                <a:gd name="T1" fmla="*/ 1455738 h 21600"/>
                <a:gd name="T2" fmla="*/ 1367561 w 21600"/>
                <a:gd name="T3" fmla="*/ 1455738 h 21600"/>
                <a:gd name="T4" fmla="*/ 1367561 w 21600"/>
                <a:gd name="T5" fmla="*/ 1455738 h 21600"/>
                <a:gd name="T6" fmla="*/ 1367561 w 21600"/>
                <a:gd name="T7" fmla="*/ 14557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941" y="0"/>
                  </a:moveTo>
                  <a:lnTo>
                    <a:pt x="3" y="1781"/>
                  </a:lnTo>
                  <a:lnTo>
                    <a:pt x="0" y="1790"/>
                  </a:lnTo>
                  <a:lnTo>
                    <a:pt x="16814" y="21599"/>
                  </a:lnTo>
                  <a:lnTo>
                    <a:pt x="21600" y="13449"/>
                  </a:lnTo>
                  <a:lnTo>
                    <a:pt x="21358" y="13449"/>
                  </a:lnTo>
                  <a:lnTo>
                    <a:pt x="994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31" name="AutoShape 11"/>
            <p:cNvSpPr>
              <a:spLocks/>
            </p:cNvSpPr>
            <p:nvPr/>
          </p:nvSpPr>
          <p:spPr bwMode="auto">
            <a:xfrm>
              <a:off x="0" y="1477963"/>
              <a:ext cx="1776321" cy="3359150"/>
            </a:xfrm>
            <a:custGeom>
              <a:avLst/>
              <a:gdLst>
                <a:gd name="T0" fmla="*/ 888161 w 21600"/>
                <a:gd name="T1" fmla="*/ 1679575 h 21600"/>
                <a:gd name="T2" fmla="*/ 888161 w 21600"/>
                <a:gd name="T3" fmla="*/ 1679575 h 21600"/>
                <a:gd name="T4" fmla="*/ 888161 w 21600"/>
                <a:gd name="T5" fmla="*/ 1679575 h 21600"/>
                <a:gd name="T6" fmla="*/ 888161 w 21600"/>
                <a:gd name="T7" fmla="*/ 167957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445" y="0"/>
                  </a:moveTo>
                  <a:lnTo>
                    <a:pt x="0" y="21600"/>
                  </a:lnTo>
                  <a:lnTo>
                    <a:pt x="15312" y="20056"/>
                  </a:lnTo>
                  <a:lnTo>
                    <a:pt x="15143" y="19943"/>
                  </a:lnTo>
                  <a:lnTo>
                    <a:pt x="21484" y="5269"/>
                  </a:lnTo>
                  <a:lnTo>
                    <a:pt x="21599" y="5238"/>
                  </a:lnTo>
                  <a:lnTo>
                    <a:pt x="9445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32" name="AutoShape 12"/>
            <p:cNvSpPr>
              <a:spLocks/>
            </p:cNvSpPr>
            <p:nvPr/>
          </p:nvSpPr>
          <p:spPr bwMode="auto">
            <a:xfrm>
              <a:off x="769897" y="1588"/>
              <a:ext cx="3122453" cy="2292350"/>
            </a:xfrm>
            <a:custGeom>
              <a:avLst/>
              <a:gdLst>
                <a:gd name="T0" fmla="*/ 1561227 w 21600"/>
                <a:gd name="T1" fmla="*/ 1146175 h 21600"/>
                <a:gd name="T2" fmla="*/ 1561227 w 21600"/>
                <a:gd name="T3" fmla="*/ 1146175 h 21600"/>
                <a:gd name="T4" fmla="*/ 1561227 w 21600"/>
                <a:gd name="T5" fmla="*/ 1146175 h 21600"/>
                <a:gd name="T6" fmla="*/ 1561227 w 21600"/>
                <a:gd name="T7" fmla="*/ 114617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41" y="0"/>
                  </a:moveTo>
                  <a:lnTo>
                    <a:pt x="0" y="13938"/>
                  </a:lnTo>
                  <a:lnTo>
                    <a:pt x="6966" y="21599"/>
                  </a:lnTo>
                  <a:lnTo>
                    <a:pt x="21599" y="12067"/>
                  </a:lnTo>
                  <a:lnTo>
                    <a:pt x="21523" y="12033"/>
                  </a:lnTo>
                  <a:lnTo>
                    <a:pt x="2134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749" name="AutoShape 29"/>
          <p:cNvSpPr>
            <a:spLocks/>
          </p:cNvSpPr>
          <p:nvPr/>
        </p:nvSpPr>
        <p:spPr bwMode="auto">
          <a:xfrm>
            <a:off x="7265739" y="4818638"/>
            <a:ext cx="349913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0" name="AutoShape 30"/>
          <p:cNvSpPr>
            <a:spLocks/>
          </p:cNvSpPr>
          <p:nvPr/>
        </p:nvSpPr>
        <p:spPr bwMode="auto">
          <a:xfrm>
            <a:off x="5633368" y="2651128"/>
            <a:ext cx="311406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1" name="AutoShape 31"/>
          <p:cNvSpPr>
            <a:spLocks/>
          </p:cNvSpPr>
          <p:nvPr/>
        </p:nvSpPr>
        <p:spPr bwMode="auto">
          <a:xfrm>
            <a:off x="6936602" y="2650845"/>
            <a:ext cx="330659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2" name="AutoShape 32"/>
          <p:cNvSpPr>
            <a:spLocks/>
          </p:cNvSpPr>
          <p:nvPr/>
        </p:nvSpPr>
        <p:spPr bwMode="auto">
          <a:xfrm>
            <a:off x="5256543" y="4746646"/>
            <a:ext cx="311406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3" name="AutoShape 33"/>
          <p:cNvSpPr>
            <a:spLocks/>
          </p:cNvSpPr>
          <p:nvPr/>
        </p:nvSpPr>
        <p:spPr bwMode="auto">
          <a:xfrm>
            <a:off x="6208391" y="5263982"/>
            <a:ext cx="476317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4" name="AutoShape 34"/>
          <p:cNvSpPr>
            <a:spLocks/>
          </p:cNvSpPr>
          <p:nvPr/>
        </p:nvSpPr>
        <p:spPr bwMode="auto">
          <a:xfrm>
            <a:off x="7560403" y="3531997"/>
            <a:ext cx="349913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5" name="AutoShape 35"/>
          <p:cNvSpPr>
            <a:spLocks/>
          </p:cNvSpPr>
          <p:nvPr/>
        </p:nvSpPr>
        <p:spPr bwMode="auto">
          <a:xfrm>
            <a:off x="4906630" y="3511906"/>
            <a:ext cx="349913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07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6" name="AutoShape 36"/>
          <p:cNvSpPr>
            <a:spLocks/>
          </p:cNvSpPr>
          <p:nvPr/>
        </p:nvSpPr>
        <p:spPr bwMode="auto">
          <a:xfrm>
            <a:off x="2251238" y="2702418"/>
            <a:ext cx="1839020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7" name="AutoShape 37"/>
          <p:cNvSpPr>
            <a:spLocks/>
          </p:cNvSpPr>
          <p:nvPr/>
        </p:nvSpPr>
        <p:spPr bwMode="auto">
          <a:xfrm>
            <a:off x="2700733" y="2402732"/>
            <a:ext cx="1391198" cy="241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8" name="AutoShape 38"/>
          <p:cNvSpPr>
            <a:spLocks/>
          </p:cNvSpPr>
          <p:nvPr/>
        </p:nvSpPr>
        <p:spPr bwMode="auto">
          <a:xfrm>
            <a:off x="4202429" y="2445425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lnSpc>
                <a:spcPct val="120000"/>
              </a:lnSpc>
              <a:defRPr/>
            </a:pPr>
            <a:endParaRPr lang="es-ES" sz="2109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59" name="AutoShape 39"/>
          <p:cNvSpPr>
            <a:spLocks/>
          </p:cNvSpPr>
          <p:nvPr/>
        </p:nvSpPr>
        <p:spPr bwMode="auto">
          <a:xfrm>
            <a:off x="8773510" y="2702418"/>
            <a:ext cx="1789519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0" name="AutoShape 40"/>
          <p:cNvSpPr>
            <a:spLocks/>
          </p:cNvSpPr>
          <p:nvPr/>
        </p:nvSpPr>
        <p:spPr bwMode="auto">
          <a:xfrm>
            <a:off x="8766814" y="2402732"/>
            <a:ext cx="1429865" cy="2695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1" name="AutoShape 41"/>
          <p:cNvSpPr>
            <a:spLocks/>
          </p:cNvSpPr>
          <p:nvPr/>
        </p:nvSpPr>
        <p:spPr bwMode="auto">
          <a:xfrm>
            <a:off x="8480521" y="2445425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lnSpc>
                <a:spcPct val="120000"/>
              </a:lnSpc>
              <a:defRPr/>
            </a:pPr>
            <a:endParaRPr lang="es-ES" sz="2109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62" name="AutoShape 42"/>
          <p:cNvSpPr>
            <a:spLocks/>
          </p:cNvSpPr>
          <p:nvPr/>
        </p:nvSpPr>
        <p:spPr bwMode="auto">
          <a:xfrm>
            <a:off x="2252912" y="3943856"/>
            <a:ext cx="1839020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3" name="AutoShape 43"/>
          <p:cNvSpPr>
            <a:spLocks/>
          </p:cNvSpPr>
          <p:nvPr/>
        </p:nvSpPr>
        <p:spPr bwMode="auto">
          <a:xfrm>
            <a:off x="2704577" y="3644170"/>
            <a:ext cx="1394049" cy="241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4" name="AutoShape 44"/>
          <p:cNvSpPr>
            <a:spLocks/>
          </p:cNvSpPr>
          <p:nvPr/>
        </p:nvSpPr>
        <p:spPr bwMode="auto">
          <a:xfrm>
            <a:off x="4204103" y="3686862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lnSpc>
                <a:spcPct val="120000"/>
              </a:lnSpc>
              <a:defRPr/>
            </a:pPr>
            <a:endParaRPr lang="es-ES" sz="2109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65" name="AutoShape 45"/>
          <p:cNvSpPr>
            <a:spLocks/>
          </p:cNvSpPr>
          <p:nvPr/>
        </p:nvSpPr>
        <p:spPr bwMode="auto">
          <a:xfrm>
            <a:off x="8745049" y="3943856"/>
            <a:ext cx="1788782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6" name="AutoShape 46"/>
          <p:cNvSpPr>
            <a:spLocks/>
          </p:cNvSpPr>
          <p:nvPr/>
        </p:nvSpPr>
        <p:spPr bwMode="auto">
          <a:xfrm>
            <a:off x="8737515" y="3644170"/>
            <a:ext cx="1429864" cy="2695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7" name="AutoShape 47"/>
          <p:cNvSpPr>
            <a:spLocks/>
          </p:cNvSpPr>
          <p:nvPr/>
        </p:nvSpPr>
        <p:spPr bwMode="auto">
          <a:xfrm>
            <a:off x="8451222" y="3686862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lnSpc>
                <a:spcPct val="120000"/>
              </a:lnSpc>
              <a:defRPr/>
            </a:pPr>
            <a:endParaRPr lang="es-ES" sz="2109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68" name="AutoShape 48"/>
          <p:cNvSpPr>
            <a:spLocks/>
          </p:cNvSpPr>
          <p:nvPr/>
        </p:nvSpPr>
        <p:spPr bwMode="auto">
          <a:xfrm>
            <a:off x="2252912" y="5175247"/>
            <a:ext cx="1839020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9" name="AutoShape 49"/>
          <p:cNvSpPr>
            <a:spLocks/>
          </p:cNvSpPr>
          <p:nvPr/>
        </p:nvSpPr>
        <p:spPr bwMode="auto">
          <a:xfrm>
            <a:off x="2702444" y="4876399"/>
            <a:ext cx="1389486" cy="241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70" name="AutoShape 50"/>
          <p:cNvSpPr>
            <a:spLocks/>
          </p:cNvSpPr>
          <p:nvPr/>
        </p:nvSpPr>
        <p:spPr bwMode="auto">
          <a:xfrm>
            <a:off x="4204103" y="4918254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5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lnSpc>
                <a:spcPct val="120000"/>
              </a:lnSpc>
              <a:defRPr/>
            </a:pPr>
            <a:endParaRPr lang="es-ES" sz="2109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71" name="AutoShape 51"/>
          <p:cNvSpPr>
            <a:spLocks/>
          </p:cNvSpPr>
          <p:nvPr/>
        </p:nvSpPr>
        <p:spPr bwMode="auto">
          <a:xfrm>
            <a:off x="8745049" y="5175247"/>
            <a:ext cx="1788782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72" name="AutoShape 52"/>
          <p:cNvSpPr>
            <a:spLocks/>
          </p:cNvSpPr>
          <p:nvPr/>
        </p:nvSpPr>
        <p:spPr bwMode="auto">
          <a:xfrm>
            <a:off x="8737515" y="4876399"/>
            <a:ext cx="1429864" cy="2695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73" name="AutoShape 53"/>
          <p:cNvSpPr>
            <a:spLocks/>
          </p:cNvSpPr>
          <p:nvPr/>
        </p:nvSpPr>
        <p:spPr bwMode="auto">
          <a:xfrm>
            <a:off x="8451222" y="4918254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lnSpc>
                <a:spcPct val="120000"/>
              </a:lnSpc>
              <a:defRPr/>
            </a:pPr>
            <a:endParaRPr lang="es-ES" sz="2109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毕业论文答辩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8250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0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0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8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0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3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0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8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0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0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6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4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30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68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400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0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0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2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30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8600"/>
                            </p:stCondLst>
                            <p:childTnLst>
                              <p:par>
                                <p:cTn id="66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9200"/>
                            </p:stCondLst>
                            <p:childTnLst>
                              <p:par>
                                <p:cTn id="71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9800"/>
                            </p:stCondLst>
                            <p:childTnLst>
                              <p:par>
                                <p:cTn id="76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30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0400"/>
                            </p:stCondLst>
                            <p:childTnLst>
                              <p:par>
                                <p:cTn id="80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0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0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85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0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0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11600"/>
                            </p:stCondLst>
                            <p:childTnLst>
                              <p:par>
                                <p:cTn id="90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30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12200"/>
                            </p:stCondLst>
                            <p:childTnLst>
                              <p:par>
                                <p:cTn id="94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0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0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12800"/>
                            </p:stCondLst>
                            <p:childTnLst>
                              <p:par>
                                <p:cTn id="99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0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0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13400"/>
                            </p:stCondLst>
                            <p:childTnLst>
                              <p:par>
                                <p:cTn id="104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3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08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0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0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4600"/>
                            </p:stCondLst>
                            <p:childTnLst>
                              <p:par>
                                <p:cTn id="113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0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0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15200"/>
                            </p:stCondLst>
                            <p:childTnLst>
                              <p:par>
                                <p:cTn id="11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30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9" grpId="0" autoUpdateAnimBg="0"/>
      <p:bldP spid="30750" grpId="0" autoUpdateAnimBg="0"/>
      <p:bldP spid="30751" grpId="0" autoUpdateAnimBg="0"/>
      <p:bldP spid="30752" grpId="0" autoUpdateAnimBg="0"/>
      <p:bldP spid="30753" grpId="0" autoUpdateAnimBg="0"/>
      <p:bldP spid="30754" grpId="0" autoUpdateAnimBg="0"/>
      <p:bldP spid="30755" grpId="0" autoUpdateAnimBg="0"/>
      <p:bldP spid="30756" grpId="0" autoUpdateAnimBg="0"/>
      <p:bldP spid="30757" grpId="0" autoUpdateAnimBg="0"/>
      <p:bldP spid="30759" grpId="0" autoUpdateAnimBg="0"/>
      <p:bldP spid="30760" grpId="0" autoUpdateAnimBg="0"/>
      <p:bldP spid="30762" grpId="0" autoUpdateAnimBg="0"/>
      <p:bldP spid="30763" grpId="0" autoUpdateAnimBg="0"/>
      <p:bldP spid="30765" grpId="0" autoUpdateAnimBg="0"/>
      <p:bldP spid="30766" grpId="0" autoUpdateAnimBg="0"/>
      <p:bldP spid="30768" grpId="0" autoUpdateAnimBg="0"/>
      <p:bldP spid="30769" grpId="0" autoUpdateAnimBg="0"/>
      <p:bldP spid="30771" grpId="0" autoUpdateAnimBg="0"/>
      <p:bldP spid="30772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38836" y="3493251"/>
            <a:ext cx="4381081" cy="96997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20" tIns="36359" rIns="72720" bIns="36359" rtlCol="0" anchor="ctr"/>
          <a:lstStyle/>
          <a:p>
            <a:pPr algn="ctr"/>
            <a:endParaRPr lang="zh-CN" altLang="en-US" sz="15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919165" y="2214894"/>
            <a:ext cx="1020423" cy="102042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5161472" y="3485665"/>
            <a:ext cx="2535812" cy="98514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20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关键技术与实践难点</a:t>
            </a:r>
            <a:endParaRPr lang="zh-CN" altLang="en-US" sz="140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6508518" y="4646859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33" lvl="1" indent="-171433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4737968" y="4646859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33" lvl="1" indent="-171433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508518" y="4916487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33" lvl="1" indent="-171433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37968" y="4916487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33" lvl="1" indent="-171433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08298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657964" y="2419519"/>
            <a:ext cx="4517903" cy="3080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002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RECENT POPULAR WORK ANALYSIS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57963" y="3001332"/>
            <a:ext cx="4268379" cy="5845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4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44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99342" y="5071345"/>
            <a:ext cx="4103751" cy="3080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2002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MODER AND CLEAN SOLUTIONS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932410" y="5653158"/>
            <a:ext cx="4270685" cy="5845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4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44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32163" y="1288203"/>
            <a:ext cx="4497214" cy="2651972"/>
          </a:xfrm>
        </p:spPr>
      </p:pic>
      <p:pic>
        <p:nvPicPr>
          <p:cNvPr id="4" name="图片占位符 3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29375" y="3940175"/>
            <a:ext cx="4497214" cy="2651972"/>
          </a:xfrm>
        </p:spPr>
      </p:pic>
      <p:sp>
        <p:nvSpPr>
          <p:cNvPr id="9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毕业论文答辩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9917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9" grpId="0"/>
      <p:bldP spid="17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毕业论文答辩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7230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55"/>
          <p:cNvGrpSpPr/>
          <p:nvPr/>
        </p:nvGrpSpPr>
        <p:grpSpPr>
          <a:xfrm>
            <a:off x="1575380" y="2616525"/>
            <a:ext cx="5176130" cy="2982307"/>
            <a:chOff x="803822" y="1016361"/>
            <a:chExt cx="7536357" cy="2044618"/>
          </a:xfrm>
        </p:grpSpPr>
        <p:cxnSp>
          <p:nvCxnSpPr>
            <p:cNvPr id="149" name="Straight Connector 148"/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803822" y="203867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279"/>
          <p:cNvGrpSpPr/>
          <p:nvPr/>
        </p:nvGrpSpPr>
        <p:grpSpPr>
          <a:xfrm>
            <a:off x="2028556" y="3174810"/>
            <a:ext cx="678703" cy="678698"/>
            <a:chOff x="846989" y="1401020"/>
            <a:chExt cx="877416" cy="877416"/>
          </a:xfrm>
          <a:effectLst/>
        </p:grpSpPr>
        <p:sp>
          <p:nvSpPr>
            <p:cNvPr id="102" name="Teardrop 101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6" name="Group 279"/>
          <p:cNvGrpSpPr/>
          <p:nvPr/>
        </p:nvGrpSpPr>
        <p:grpSpPr>
          <a:xfrm>
            <a:off x="2819507" y="2236715"/>
            <a:ext cx="678703" cy="678698"/>
            <a:chOff x="846989" y="1401020"/>
            <a:chExt cx="877416" cy="877416"/>
          </a:xfrm>
          <a:effectLst/>
        </p:grpSpPr>
        <p:sp>
          <p:nvSpPr>
            <p:cNvPr id="109" name="Teardrop 10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Oval 11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7" name="Group 279"/>
          <p:cNvGrpSpPr/>
          <p:nvPr/>
        </p:nvGrpSpPr>
        <p:grpSpPr>
          <a:xfrm>
            <a:off x="3750035" y="1899397"/>
            <a:ext cx="678703" cy="678698"/>
            <a:chOff x="846989" y="1401020"/>
            <a:chExt cx="877416" cy="877416"/>
          </a:xfrm>
          <a:effectLst/>
        </p:grpSpPr>
        <p:sp>
          <p:nvSpPr>
            <p:cNvPr id="118" name="Teardrop 11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2064895" y="5741859"/>
            <a:ext cx="615553" cy="2215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931779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798662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Freeform 6"/>
          <p:cNvSpPr>
            <a:spLocks/>
          </p:cNvSpPr>
          <p:nvPr/>
        </p:nvSpPr>
        <p:spPr bwMode="auto">
          <a:xfrm>
            <a:off x="2242485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Freeform 6"/>
          <p:cNvSpPr>
            <a:spLocks/>
          </p:cNvSpPr>
          <p:nvPr/>
        </p:nvSpPr>
        <p:spPr bwMode="auto">
          <a:xfrm>
            <a:off x="3998369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Freeform 6"/>
          <p:cNvSpPr>
            <a:spLocks/>
          </p:cNvSpPr>
          <p:nvPr/>
        </p:nvSpPr>
        <p:spPr bwMode="auto">
          <a:xfrm>
            <a:off x="1678340" y="3987021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Freeform 6"/>
          <p:cNvSpPr>
            <a:spLocks/>
          </p:cNvSpPr>
          <p:nvPr/>
        </p:nvSpPr>
        <p:spPr bwMode="auto">
          <a:xfrm>
            <a:off x="3066998" y="2707344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Freeform 6"/>
          <p:cNvSpPr>
            <a:spLocks/>
          </p:cNvSpPr>
          <p:nvPr/>
        </p:nvSpPr>
        <p:spPr bwMode="auto">
          <a:xfrm>
            <a:off x="4928898" y="3471760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6" name="Group 279"/>
          <p:cNvGrpSpPr/>
          <p:nvPr/>
        </p:nvGrpSpPr>
        <p:grpSpPr>
          <a:xfrm>
            <a:off x="4577914" y="2232646"/>
            <a:ext cx="678703" cy="678697"/>
            <a:chOff x="846989" y="1401020"/>
            <a:chExt cx="877416" cy="877416"/>
          </a:xfrm>
          <a:effectLst/>
        </p:grpSpPr>
        <p:sp>
          <p:nvSpPr>
            <p:cNvPr id="167" name="Teardrop 166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Oval 16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170" name="Group 279"/>
          <p:cNvGrpSpPr/>
          <p:nvPr/>
        </p:nvGrpSpPr>
        <p:grpSpPr>
          <a:xfrm>
            <a:off x="5506410" y="2639753"/>
            <a:ext cx="678703" cy="678697"/>
            <a:chOff x="846989" y="1401020"/>
            <a:chExt cx="877416" cy="877416"/>
          </a:xfrm>
          <a:effectLst/>
        </p:grpSpPr>
        <p:sp>
          <p:nvSpPr>
            <p:cNvPr id="171" name="Teardrop 17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Oval 17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173" name="TextBox 172"/>
          <p:cNvSpPr txBox="1"/>
          <p:nvPr/>
        </p:nvSpPr>
        <p:spPr>
          <a:xfrm>
            <a:off x="4665545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5532430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Rectangle 164"/>
          <p:cNvSpPr/>
          <p:nvPr/>
        </p:nvSpPr>
        <p:spPr>
          <a:xfrm>
            <a:off x="10350845" y="519822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69" name="Rectangle 165"/>
          <p:cNvSpPr/>
          <p:nvPr/>
        </p:nvSpPr>
        <p:spPr>
          <a:xfrm>
            <a:off x="10350845" y="4267697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grpSp>
        <p:nvGrpSpPr>
          <p:cNvPr id="175" name="Group 87"/>
          <p:cNvGrpSpPr/>
          <p:nvPr/>
        </p:nvGrpSpPr>
        <p:grpSpPr>
          <a:xfrm>
            <a:off x="7009043" y="5097283"/>
            <a:ext cx="3133741" cy="659261"/>
            <a:chOff x="609600" y="2841943"/>
            <a:chExt cx="2660838" cy="559774"/>
          </a:xfrm>
        </p:grpSpPr>
        <p:grpSp>
          <p:nvGrpSpPr>
            <p:cNvPr id="176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7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8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9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0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1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2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3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4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6" name="Group 212"/>
          <p:cNvGrpSpPr/>
          <p:nvPr/>
        </p:nvGrpSpPr>
        <p:grpSpPr>
          <a:xfrm>
            <a:off x="7054050" y="4174643"/>
            <a:ext cx="3030666" cy="697708"/>
            <a:chOff x="5932686" y="2855964"/>
            <a:chExt cx="2449314" cy="563870"/>
          </a:xfrm>
        </p:grpSpPr>
        <p:grpSp>
          <p:nvGrpSpPr>
            <p:cNvPr id="207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1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2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3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4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5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6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37" name="TextBox 228"/>
          <p:cNvSpPr txBox="1"/>
          <p:nvPr/>
        </p:nvSpPr>
        <p:spPr>
          <a:xfrm>
            <a:off x="7749855" y="2547483"/>
            <a:ext cx="3527513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8" name="TextBox 229"/>
          <p:cNvSpPr txBox="1"/>
          <p:nvPr/>
        </p:nvSpPr>
        <p:spPr>
          <a:xfrm>
            <a:off x="7033656" y="2196931"/>
            <a:ext cx="1883658" cy="2585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9" name="Rectangle 230"/>
          <p:cNvSpPr/>
          <p:nvPr/>
        </p:nvSpPr>
        <p:spPr>
          <a:xfrm>
            <a:off x="7011955" y="253784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240" name="TextBox 231"/>
          <p:cNvSpPr txBox="1"/>
          <p:nvPr/>
        </p:nvSpPr>
        <p:spPr>
          <a:xfrm>
            <a:off x="7011955" y="3295994"/>
            <a:ext cx="4265413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毕业论文答辩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1166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5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73" grpId="0"/>
      <p:bldP spid="77" grpId="0"/>
      <p:bldP spid="161" grpId="0" animBg="1"/>
      <p:bldP spid="162" grpId="0" animBg="1"/>
      <p:bldP spid="163" grpId="0" animBg="1"/>
      <p:bldP spid="164" grpId="0" animBg="1"/>
      <p:bldP spid="165" grpId="0" animBg="1"/>
      <p:bldP spid="173" grpId="0"/>
      <p:bldP spid="174" grpId="0"/>
      <p:bldP spid="157" grpId="0"/>
      <p:bldP spid="169" grpId="0"/>
      <p:bldP spid="237" grpId="0"/>
      <p:bldP spid="238" grpId="0"/>
      <p:bldP spid="239" grpId="0"/>
      <p:bldP spid="2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 flipH="1">
            <a:off x="5166172" y="4675839"/>
            <a:ext cx="1613003" cy="1227831"/>
            <a:chOff x="4250639" y="3537480"/>
            <a:chExt cx="1529450" cy="1164230"/>
          </a:xfrm>
        </p:grpSpPr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250639" y="3537480"/>
              <a:ext cx="1529450" cy="1164230"/>
            </a:xfrm>
            <a:custGeom>
              <a:avLst/>
              <a:gdLst>
                <a:gd name="T0" fmla="*/ 192 w 813"/>
                <a:gd name="T1" fmla="*/ 556 h 619"/>
                <a:gd name="T2" fmla="*/ 637 w 813"/>
                <a:gd name="T3" fmla="*/ 535 h 619"/>
                <a:gd name="T4" fmla="*/ 637 w 813"/>
                <a:gd name="T5" fmla="*/ 535 h 619"/>
                <a:gd name="T6" fmla="*/ 783 w 813"/>
                <a:gd name="T7" fmla="*/ 348 h 619"/>
                <a:gd name="T8" fmla="*/ 575 w 813"/>
                <a:gd name="T9" fmla="*/ 31 h 619"/>
                <a:gd name="T10" fmla="*/ 258 w 813"/>
                <a:gd name="T11" fmla="*/ 238 h 619"/>
                <a:gd name="T12" fmla="*/ 342 w 813"/>
                <a:gd name="T13" fmla="*/ 494 h 619"/>
                <a:gd name="T14" fmla="*/ 220 w 813"/>
                <a:gd name="T15" fmla="*/ 472 h 619"/>
                <a:gd name="T16" fmla="*/ 241 w 813"/>
                <a:gd name="T17" fmla="*/ 408 h 619"/>
                <a:gd name="T18" fmla="*/ 0 w 813"/>
                <a:gd name="T19" fmla="*/ 379 h 619"/>
                <a:gd name="T20" fmla="*/ 171 w 813"/>
                <a:gd name="T21" fmla="*/ 619 h 619"/>
                <a:gd name="T22" fmla="*/ 192 w 813"/>
                <a:gd name="T23" fmla="*/ 556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3" h="619">
                  <a:moveTo>
                    <a:pt x="192" y="556"/>
                  </a:moveTo>
                  <a:cubicBezTo>
                    <a:pt x="319" y="598"/>
                    <a:pt x="511" y="596"/>
                    <a:pt x="637" y="535"/>
                  </a:cubicBezTo>
                  <a:cubicBezTo>
                    <a:pt x="637" y="535"/>
                    <a:pt x="638" y="536"/>
                    <a:pt x="637" y="535"/>
                  </a:cubicBezTo>
                  <a:cubicBezTo>
                    <a:pt x="710" y="500"/>
                    <a:pt x="765" y="432"/>
                    <a:pt x="783" y="348"/>
                  </a:cubicBezTo>
                  <a:cubicBezTo>
                    <a:pt x="813" y="203"/>
                    <a:pt x="720" y="61"/>
                    <a:pt x="575" y="31"/>
                  </a:cubicBezTo>
                  <a:cubicBezTo>
                    <a:pt x="430" y="0"/>
                    <a:pt x="288" y="93"/>
                    <a:pt x="258" y="238"/>
                  </a:cubicBezTo>
                  <a:cubicBezTo>
                    <a:pt x="237" y="336"/>
                    <a:pt x="273" y="432"/>
                    <a:pt x="342" y="494"/>
                  </a:cubicBezTo>
                  <a:cubicBezTo>
                    <a:pt x="301" y="492"/>
                    <a:pt x="260" y="485"/>
                    <a:pt x="220" y="472"/>
                  </a:cubicBezTo>
                  <a:cubicBezTo>
                    <a:pt x="227" y="451"/>
                    <a:pt x="234" y="429"/>
                    <a:pt x="241" y="408"/>
                  </a:cubicBezTo>
                  <a:cubicBezTo>
                    <a:pt x="170" y="424"/>
                    <a:pt x="85" y="418"/>
                    <a:pt x="0" y="379"/>
                  </a:cubicBezTo>
                  <a:cubicBezTo>
                    <a:pt x="30" y="468"/>
                    <a:pt x="87" y="553"/>
                    <a:pt x="171" y="619"/>
                  </a:cubicBezTo>
                  <a:cubicBezTo>
                    <a:pt x="178" y="598"/>
                    <a:pt x="185" y="577"/>
                    <a:pt x="192" y="5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4946647" y="3804569"/>
              <a:ext cx="551192" cy="551192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Shape 1849"/>
            <p:cNvSpPr/>
            <p:nvPr/>
          </p:nvSpPr>
          <p:spPr>
            <a:xfrm flipH="1">
              <a:off x="5071935" y="3959885"/>
              <a:ext cx="329565" cy="265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363" extrusionOk="0">
                  <a:moveTo>
                    <a:pt x="7274" y="21020"/>
                  </a:moveTo>
                  <a:cubicBezTo>
                    <a:pt x="7274" y="21376"/>
                    <a:pt x="7435" y="21475"/>
                    <a:pt x="7659" y="21222"/>
                  </a:cubicBezTo>
                  <a:cubicBezTo>
                    <a:pt x="7951" y="20894"/>
                    <a:pt x="10973" y="17529"/>
                    <a:pt x="10973" y="17529"/>
                  </a:cubicBezTo>
                  <a:lnTo>
                    <a:pt x="7274" y="15153"/>
                  </a:lnTo>
                  <a:cubicBezTo>
                    <a:pt x="7274" y="15153"/>
                    <a:pt x="7274" y="21020"/>
                    <a:pt x="7274" y="21020"/>
                  </a:cubicBezTo>
                  <a:close/>
                  <a:moveTo>
                    <a:pt x="20812" y="50"/>
                  </a:moveTo>
                  <a:cubicBezTo>
                    <a:pt x="20412" y="224"/>
                    <a:pt x="667" y="8860"/>
                    <a:pt x="277" y="9030"/>
                  </a:cubicBezTo>
                  <a:cubicBezTo>
                    <a:pt x="-53" y="9174"/>
                    <a:pt x="-126" y="9528"/>
                    <a:pt x="266" y="9723"/>
                  </a:cubicBezTo>
                  <a:cubicBezTo>
                    <a:pt x="733" y="9955"/>
                    <a:pt x="4681" y="11919"/>
                    <a:pt x="4681" y="11919"/>
                  </a:cubicBezTo>
                  <a:lnTo>
                    <a:pt x="4681" y="11919"/>
                  </a:lnTo>
                  <a:lnTo>
                    <a:pt x="7298" y="13221"/>
                  </a:lnTo>
                  <a:cubicBezTo>
                    <a:pt x="7298" y="13221"/>
                    <a:pt x="19903" y="1732"/>
                    <a:pt x="20073" y="1577"/>
                  </a:cubicBezTo>
                  <a:cubicBezTo>
                    <a:pt x="20246" y="1420"/>
                    <a:pt x="20443" y="1713"/>
                    <a:pt x="20319" y="1881"/>
                  </a:cubicBezTo>
                  <a:cubicBezTo>
                    <a:pt x="20194" y="2050"/>
                    <a:pt x="11163" y="14170"/>
                    <a:pt x="11163" y="14170"/>
                  </a:cubicBezTo>
                  <a:cubicBezTo>
                    <a:pt x="11163" y="14170"/>
                    <a:pt x="11163" y="14170"/>
                    <a:pt x="11163" y="14171"/>
                  </a:cubicBezTo>
                  <a:lnTo>
                    <a:pt x="10637" y="14898"/>
                  </a:lnTo>
                  <a:lnTo>
                    <a:pt x="11333" y="15363"/>
                  </a:lnTo>
                  <a:lnTo>
                    <a:pt x="11333" y="15363"/>
                  </a:lnTo>
                  <a:cubicBezTo>
                    <a:pt x="11333" y="15363"/>
                    <a:pt x="16742" y="18976"/>
                    <a:pt x="17127" y="19234"/>
                  </a:cubicBezTo>
                  <a:cubicBezTo>
                    <a:pt x="17464" y="19459"/>
                    <a:pt x="17904" y="19272"/>
                    <a:pt x="18001" y="18750"/>
                  </a:cubicBezTo>
                  <a:cubicBezTo>
                    <a:pt x="18117" y="18135"/>
                    <a:pt x="21310" y="1052"/>
                    <a:pt x="21382" y="671"/>
                  </a:cubicBezTo>
                  <a:cubicBezTo>
                    <a:pt x="21474" y="177"/>
                    <a:pt x="21211" y="-125"/>
                    <a:pt x="20812" y="5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596806" y="4323682"/>
            <a:ext cx="1476228" cy="1403910"/>
            <a:chOff x="6254758" y="3535584"/>
            <a:chExt cx="1399760" cy="1331188"/>
          </a:xfrm>
        </p:grpSpPr>
        <p:grpSp>
          <p:nvGrpSpPr>
            <p:cNvPr id="16" name="Group 15"/>
            <p:cNvGrpSpPr/>
            <p:nvPr/>
          </p:nvGrpSpPr>
          <p:grpSpPr>
            <a:xfrm flipH="1">
              <a:off x="6254758" y="3535584"/>
              <a:ext cx="1399760" cy="1331188"/>
              <a:chOff x="3023802" y="3203565"/>
              <a:chExt cx="1399760" cy="1331188"/>
            </a:xfrm>
          </p:grpSpPr>
          <p:sp>
            <p:nvSpPr>
              <p:cNvPr id="17" name="Freeform 20"/>
              <p:cNvSpPr>
                <a:spLocks/>
              </p:cNvSpPr>
              <p:nvPr/>
            </p:nvSpPr>
            <p:spPr bwMode="auto">
              <a:xfrm>
                <a:off x="3023802" y="3203565"/>
                <a:ext cx="1399760" cy="1331188"/>
              </a:xfrm>
              <a:custGeom>
                <a:avLst/>
                <a:gdLst>
                  <a:gd name="T0" fmla="*/ 66 w 745"/>
                  <a:gd name="T1" fmla="*/ 251 h 708"/>
                  <a:gd name="T2" fmla="*/ 284 w 745"/>
                  <a:gd name="T3" fmla="*/ 640 h 708"/>
                  <a:gd name="T4" fmla="*/ 284 w 745"/>
                  <a:gd name="T5" fmla="*/ 640 h 708"/>
                  <a:gd name="T6" fmla="*/ 517 w 745"/>
                  <a:gd name="T7" fmla="*/ 686 h 708"/>
                  <a:gd name="T8" fmla="*/ 707 w 745"/>
                  <a:gd name="T9" fmla="*/ 358 h 708"/>
                  <a:gd name="T10" fmla="*/ 379 w 745"/>
                  <a:gd name="T11" fmla="*/ 167 h 708"/>
                  <a:gd name="T12" fmla="*/ 189 w 745"/>
                  <a:gd name="T13" fmla="*/ 357 h 708"/>
                  <a:gd name="T14" fmla="*/ 154 w 745"/>
                  <a:gd name="T15" fmla="*/ 239 h 708"/>
                  <a:gd name="T16" fmla="*/ 220 w 745"/>
                  <a:gd name="T17" fmla="*/ 229 h 708"/>
                  <a:gd name="T18" fmla="*/ 138 w 745"/>
                  <a:gd name="T19" fmla="*/ 0 h 708"/>
                  <a:gd name="T20" fmla="*/ 0 w 745"/>
                  <a:gd name="T21" fmla="*/ 261 h 708"/>
                  <a:gd name="T22" fmla="*/ 66 w 745"/>
                  <a:gd name="T23" fmla="*/ 251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5" h="708">
                    <a:moveTo>
                      <a:pt x="66" y="251"/>
                    </a:moveTo>
                    <a:cubicBezTo>
                      <a:pt x="85" y="383"/>
                      <a:pt x="172" y="554"/>
                      <a:pt x="284" y="640"/>
                    </a:cubicBezTo>
                    <a:cubicBezTo>
                      <a:pt x="284" y="639"/>
                      <a:pt x="283" y="640"/>
                      <a:pt x="284" y="640"/>
                    </a:cubicBezTo>
                    <a:cubicBezTo>
                      <a:pt x="347" y="689"/>
                      <a:pt x="433" y="708"/>
                      <a:pt x="517" y="686"/>
                    </a:cubicBezTo>
                    <a:cubicBezTo>
                      <a:pt x="660" y="648"/>
                      <a:pt x="745" y="501"/>
                      <a:pt x="707" y="358"/>
                    </a:cubicBezTo>
                    <a:cubicBezTo>
                      <a:pt x="669" y="215"/>
                      <a:pt x="522" y="129"/>
                      <a:pt x="379" y="167"/>
                    </a:cubicBezTo>
                    <a:cubicBezTo>
                      <a:pt x="283" y="193"/>
                      <a:pt x="213" y="268"/>
                      <a:pt x="189" y="357"/>
                    </a:cubicBezTo>
                    <a:cubicBezTo>
                      <a:pt x="171" y="320"/>
                      <a:pt x="160" y="280"/>
                      <a:pt x="154" y="239"/>
                    </a:cubicBezTo>
                    <a:cubicBezTo>
                      <a:pt x="176" y="235"/>
                      <a:pt x="198" y="232"/>
                      <a:pt x="220" y="229"/>
                    </a:cubicBezTo>
                    <a:cubicBezTo>
                      <a:pt x="174" y="172"/>
                      <a:pt x="141" y="94"/>
                      <a:pt x="138" y="0"/>
                    </a:cubicBezTo>
                    <a:cubicBezTo>
                      <a:pt x="72" y="66"/>
                      <a:pt x="22" y="156"/>
                      <a:pt x="0" y="261"/>
                    </a:cubicBezTo>
                    <a:cubicBezTo>
                      <a:pt x="22" y="258"/>
                      <a:pt x="44" y="254"/>
                      <a:pt x="66" y="25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3596074" y="3732211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3" name="Shape 2671"/>
            <p:cNvSpPr/>
            <p:nvPr/>
          </p:nvSpPr>
          <p:spPr>
            <a:xfrm>
              <a:off x="6705147" y="4201178"/>
              <a:ext cx="203005" cy="286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3" h="21574" extrusionOk="0">
                  <a:moveTo>
                    <a:pt x="13864" y="16422"/>
                  </a:moveTo>
                  <a:cubicBezTo>
                    <a:pt x="13295" y="16782"/>
                    <a:pt x="12583" y="17013"/>
                    <a:pt x="11740" y="17115"/>
                  </a:cubicBezTo>
                  <a:lnTo>
                    <a:pt x="11752" y="18333"/>
                  </a:lnTo>
                  <a:lnTo>
                    <a:pt x="9908" y="18336"/>
                  </a:lnTo>
                  <a:lnTo>
                    <a:pt x="9897" y="17119"/>
                  </a:lnTo>
                  <a:cubicBezTo>
                    <a:pt x="9066" y="17021"/>
                    <a:pt x="8316" y="16773"/>
                    <a:pt x="7666" y="16391"/>
                  </a:cubicBezTo>
                  <a:cubicBezTo>
                    <a:pt x="6892" y="15916"/>
                    <a:pt x="6492" y="15369"/>
                    <a:pt x="6466" y="14757"/>
                  </a:cubicBezTo>
                  <a:lnTo>
                    <a:pt x="6503" y="14424"/>
                  </a:lnTo>
                  <a:lnTo>
                    <a:pt x="8292" y="14419"/>
                  </a:lnTo>
                  <a:lnTo>
                    <a:pt x="8298" y="14543"/>
                  </a:lnTo>
                  <a:cubicBezTo>
                    <a:pt x="8309" y="15050"/>
                    <a:pt x="8528" y="15427"/>
                    <a:pt x="8960" y="15694"/>
                  </a:cubicBezTo>
                  <a:cubicBezTo>
                    <a:pt x="9384" y="15964"/>
                    <a:pt x="10003" y="16098"/>
                    <a:pt x="10790" y="16098"/>
                  </a:cubicBezTo>
                  <a:cubicBezTo>
                    <a:pt x="11584" y="16093"/>
                    <a:pt x="12202" y="15951"/>
                    <a:pt x="12633" y="15680"/>
                  </a:cubicBezTo>
                  <a:cubicBezTo>
                    <a:pt x="13064" y="15409"/>
                    <a:pt x="13270" y="15036"/>
                    <a:pt x="13270" y="14552"/>
                  </a:cubicBezTo>
                  <a:cubicBezTo>
                    <a:pt x="13270" y="14153"/>
                    <a:pt x="13070" y="13842"/>
                    <a:pt x="12652" y="13606"/>
                  </a:cubicBezTo>
                  <a:cubicBezTo>
                    <a:pt x="12221" y="13367"/>
                    <a:pt x="11477" y="13158"/>
                    <a:pt x="10433" y="12985"/>
                  </a:cubicBezTo>
                  <a:cubicBezTo>
                    <a:pt x="9278" y="12794"/>
                    <a:pt x="8385" y="12496"/>
                    <a:pt x="7803" y="12110"/>
                  </a:cubicBezTo>
                  <a:cubicBezTo>
                    <a:pt x="7210" y="11710"/>
                    <a:pt x="6897" y="11199"/>
                    <a:pt x="6892" y="10591"/>
                  </a:cubicBezTo>
                  <a:cubicBezTo>
                    <a:pt x="6886" y="9899"/>
                    <a:pt x="7266" y="9321"/>
                    <a:pt x="8023" y="8877"/>
                  </a:cubicBezTo>
                  <a:cubicBezTo>
                    <a:pt x="8534" y="8574"/>
                    <a:pt x="9147" y="8376"/>
                    <a:pt x="9833" y="8282"/>
                  </a:cubicBezTo>
                  <a:lnTo>
                    <a:pt x="9822" y="7225"/>
                  </a:lnTo>
                  <a:lnTo>
                    <a:pt x="11665" y="7216"/>
                  </a:lnTo>
                  <a:lnTo>
                    <a:pt x="11671" y="8242"/>
                  </a:lnTo>
                  <a:cubicBezTo>
                    <a:pt x="12496" y="8322"/>
                    <a:pt x="13183" y="8527"/>
                    <a:pt x="13727" y="8841"/>
                  </a:cubicBezTo>
                  <a:cubicBezTo>
                    <a:pt x="14451" y="9272"/>
                    <a:pt x="14851" y="9867"/>
                    <a:pt x="14907" y="10617"/>
                  </a:cubicBezTo>
                  <a:lnTo>
                    <a:pt x="14914" y="10748"/>
                  </a:lnTo>
                  <a:lnTo>
                    <a:pt x="13114" y="10754"/>
                  </a:lnTo>
                  <a:lnTo>
                    <a:pt x="13089" y="10650"/>
                  </a:lnTo>
                  <a:cubicBezTo>
                    <a:pt x="13002" y="10183"/>
                    <a:pt x="12783" y="9832"/>
                    <a:pt x="12427" y="9610"/>
                  </a:cubicBezTo>
                  <a:cubicBezTo>
                    <a:pt x="12077" y="9392"/>
                    <a:pt x="11565" y="9277"/>
                    <a:pt x="10895" y="9282"/>
                  </a:cubicBezTo>
                  <a:cubicBezTo>
                    <a:pt x="10196" y="9282"/>
                    <a:pt x="9640" y="9401"/>
                    <a:pt x="9259" y="9632"/>
                  </a:cubicBezTo>
                  <a:cubicBezTo>
                    <a:pt x="8878" y="9858"/>
                    <a:pt x="8698" y="10160"/>
                    <a:pt x="8702" y="10572"/>
                  </a:cubicBezTo>
                  <a:cubicBezTo>
                    <a:pt x="8702" y="10924"/>
                    <a:pt x="8878" y="11204"/>
                    <a:pt x="9229" y="11408"/>
                  </a:cubicBezTo>
                  <a:cubicBezTo>
                    <a:pt x="9584" y="11621"/>
                    <a:pt x="10216" y="11808"/>
                    <a:pt x="11115" y="11954"/>
                  </a:cubicBezTo>
                  <a:cubicBezTo>
                    <a:pt x="12421" y="12172"/>
                    <a:pt x="13414" y="12492"/>
                    <a:pt x="14076" y="12914"/>
                  </a:cubicBezTo>
                  <a:cubicBezTo>
                    <a:pt x="14732" y="13335"/>
                    <a:pt x="15076" y="13877"/>
                    <a:pt x="15076" y="14521"/>
                  </a:cubicBezTo>
                  <a:cubicBezTo>
                    <a:pt x="15082" y="15289"/>
                    <a:pt x="14676" y="15929"/>
                    <a:pt x="13864" y="16422"/>
                  </a:cubicBezTo>
                  <a:cubicBezTo>
                    <a:pt x="13864" y="16422"/>
                    <a:pt x="13864" y="16422"/>
                    <a:pt x="13864" y="16422"/>
                  </a:cubicBezTo>
                  <a:close/>
                  <a:moveTo>
                    <a:pt x="13995" y="4271"/>
                  </a:moveTo>
                  <a:lnTo>
                    <a:pt x="13995" y="4298"/>
                  </a:lnTo>
                  <a:lnTo>
                    <a:pt x="7161" y="4325"/>
                  </a:lnTo>
                  <a:lnTo>
                    <a:pt x="7372" y="4045"/>
                  </a:lnTo>
                  <a:lnTo>
                    <a:pt x="7754" y="3756"/>
                  </a:lnTo>
                  <a:lnTo>
                    <a:pt x="13245" y="3739"/>
                  </a:lnTo>
                  <a:lnTo>
                    <a:pt x="14789" y="0"/>
                  </a:lnTo>
                  <a:lnTo>
                    <a:pt x="6535" y="31"/>
                  </a:lnTo>
                  <a:lnTo>
                    <a:pt x="7722" y="3668"/>
                  </a:lnTo>
                  <a:cubicBezTo>
                    <a:pt x="6866" y="2984"/>
                    <a:pt x="4761" y="1540"/>
                    <a:pt x="2855" y="2042"/>
                  </a:cubicBezTo>
                  <a:lnTo>
                    <a:pt x="3061" y="2446"/>
                  </a:lnTo>
                  <a:cubicBezTo>
                    <a:pt x="4687" y="2020"/>
                    <a:pt x="6673" y="3472"/>
                    <a:pt x="7372" y="4045"/>
                  </a:cubicBezTo>
                  <a:cubicBezTo>
                    <a:pt x="6210" y="4348"/>
                    <a:pt x="4699" y="4569"/>
                    <a:pt x="3805" y="4001"/>
                  </a:cubicBezTo>
                  <a:lnTo>
                    <a:pt x="3399" y="4329"/>
                  </a:lnTo>
                  <a:cubicBezTo>
                    <a:pt x="3930" y="4667"/>
                    <a:pt x="4605" y="4783"/>
                    <a:pt x="5310" y="4783"/>
                  </a:cubicBezTo>
                  <a:cubicBezTo>
                    <a:pt x="5729" y="4783"/>
                    <a:pt x="6155" y="4734"/>
                    <a:pt x="6566" y="4667"/>
                  </a:cubicBezTo>
                  <a:cubicBezTo>
                    <a:pt x="2687" y="6563"/>
                    <a:pt x="-26" y="10769"/>
                    <a:pt x="0" y="13957"/>
                  </a:cubicBezTo>
                  <a:cubicBezTo>
                    <a:pt x="32" y="18189"/>
                    <a:pt x="4886" y="21600"/>
                    <a:pt x="10828" y="21573"/>
                  </a:cubicBezTo>
                  <a:cubicBezTo>
                    <a:pt x="16782" y="21556"/>
                    <a:pt x="21574" y="18105"/>
                    <a:pt x="21543" y="13877"/>
                  </a:cubicBezTo>
                  <a:cubicBezTo>
                    <a:pt x="21518" y="10468"/>
                    <a:pt x="18344" y="5897"/>
                    <a:pt x="13995" y="4271"/>
                  </a:cubicBezTo>
                  <a:cubicBezTo>
                    <a:pt x="13995" y="4271"/>
                    <a:pt x="13995" y="4271"/>
                    <a:pt x="13995" y="4271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779428" y="3281361"/>
            <a:ext cx="1183812" cy="1649162"/>
            <a:chOff x="4531519" y="2547255"/>
            <a:chExt cx="1122491" cy="1563736"/>
          </a:xfrm>
        </p:grpSpPr>
        <p:grpSp>
          <p:nvGrpSpPr>
            <p:cNvPr id="25" name="Group 24"/>
            <p:cNvGrpSpPr/>
            <p:nvPr/>
          </p:nvGrpSpPr>
          <p:grpSpPr>
            <a:xfrm flipH="1">
              <a:off x="4531519" y="2547255"/>
              <a:ext cx="1122491" cy="1563736"/>
              <a:chOff x="5024310" y="2215236"/>
              <a:chExt cx="1122491" cy="1563736"/>
            </a:xfrm>
          </p:grpSpPr>
          <p:sp>
            <p:nvSpPr>
              <p:cNvPr id="26" name="Freeform 22"/>
              <p:cNvSpPr>
                <a:spLocks/>
              </p:cNvSpPr>
              <p:nvPr/>
            </p:nvSpPr>
            <p:spPr bwMode="auto">
              <a:xfrm>
                <a:off x="5024310" y="2215236"/>
                <a:ext cx="1122491" cy="1563736"/>
              </a:xfrm>
              <a:custGeom>
                <a:avLst/>
                <a:gdLst>
                  <a:gd name="T0" fmla="*/ 477 w 597"/>
                  <a:gd name="T1" fmla="*/ 690 h 831"/>
                  <a:gd name="T2" fmla="*/ 570 w 597"/>
                  <a:gd name="T3" fmla="*/ 255 h 831"/>
                  <a:gd name="T4" fmla="*/ 570 w 597"/>
                  <a:gd name="T5" fmla="*/ 255 h 831"/>
                  <a:gd name="T6" fmla="*/ 426 w 597"/>
                  <a:gd name="T7" fmla="*/ 66 h 831"/>
                  <a:gd name="T8" fmla="*/ 66 w 597"/>
                  <a:gd name="T9" fmla="*/ 186 h 831"/>
                  <a:gd name="T10" fmla="*/ 186 w 597"/>
                  <a:gd name="T11" fmla="*/ 546 h 831"/>
                  <a:gd name="T12" fmla="*/ 454 w 597"/>
                  <a:gd name="T13" fmla="*/ 529 h 831"/>
                  <a:gd name="T14" fmla="*/ 402 w 597"/>
                  <a:gd name="T15" fmla="*/ 642 h 831"/>
                  <a:gd name="T16" fmla="*/ 346 w 597"/>
                  <a:gd name="T17" fmla="*/ 605 h 831"/>
                  <a:gd name="T18" fmla="*/ 256 w 597"/>
                  <a:gd name="T19" fmla="*/ 831 h 831"/>
                  <a:gd name="T20" fmla="*/ 532 w 597"/>
                  <a:gd name="T21" fmla="*/ 727 h 831"/>
                  <a:gd name="T22" fmla="*/ 477 w 597"/>
                  <a:gd name="T23" fmla="*/ 690 h 8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7" h="831">
                    <a:moveTo>
                      <a:pt x="477" y="690"/>
                    </a:moveTo>
                    <a:cubicBezTo>
                      <a:pt x="550" y="578"/>
                      <a:pt x="597" y="392"/>
                      <a:pt x="570" y="255"/>
                    </a:cubicBezTo>
                    <a:cubicBezTo>
                      <a:pt x="569" y="255"/>
                      <a:pt x="571" y="254"/>
                      <a:pt x="570" y="255"/>
                    </a:cubicBezTo>
                    <a:cubicBezTo>
                      <a:pt x="554" y="176"/>
                      <a:pt x="503" y="105"/>
                      <a:pt x="426" y="66"/>
                    </a:cubicBezTo>
                    <a:cubicBezTo>
                      <a:pt x="293" y="0"/>
                      <a:pt x="132" y="54"/>
                      <a:pt x="66" y="186"/>
                    </a:cubicBezTo>
                    <a:cubicBezTo>
                      <a:pt x="0" y="319"/>
                      <a:pt x="54" y="480"/>
                      <a:pt x="186" y="546"/>
                    </a:cubicBezTo>
                    <a:cubicBezTo>
                      <a:pt x="275" y="590"/>
                      <a:pt x="377" y="581"/>
                      <a:pt x="454" y="529"/>
                    </a:cubicBezTo>
                    <a:cubicBezTo>
                      <a:pt x="442" y="569"/>
                      <a:pt x="425" y="607"/>
                      <a:pt x="402" y="642"/>
                    </a:cubicBezTo>
                    <a:cubicBezTo>
                      <a:pt x="383" y="630"/>
                      <a:pt x="365" y="617"/>
                      <a:pt x="346" y="605"/>
                    </a:cubicBezTo>
                    <a:cubicBezTo>
                      <a:pt x="343" y="678"/>
                      <a:pt x="316" y="759"/>
                      <a:pt x="256" y="831"/>
                    </a:cubicBezTo>
                    <a:cubicBezTo>
                      <a:pt x="350" y="825"/>
                      <a:pt x="446" y="791"/>
                      <a:pt x="532" y="727"/>
                    </a:cubicBezTo>
                    <a:cubicBezTo>
                      <a:pt x="514" y="715"/>
                      <a:pt x="495" y="702"/>
                      <a:pt x="477" y="69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5318921" y="2519887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5" name="AutoShape 24"/>
            <p:cNvSpPr>
              <a:spLocks/>
            </p:cNvSpPr>
            <p:nvPr/>
          </p:nvSpPr>
          <p:spPr bwMode="auto">
            <a:xfrm>
              <a:off x="4943243" y="2987043"/>
              <a:ext cx="281119" cy="280917"/>
            </a:xfrm>
            <a:custGeom>
              <a:avLst/>
              <a:gdLst>
                <a:gd name="T0" fmla="*/ 16823 w 19689"/>
                <a:gd name="T1" fmla="*/ 2867 h 19689"/>
                <a:gd name="T2" fmla="*/ 2867 w 19689"/>
                <a:gd name="T3" fmla="*/ 2867 h 19689"/>
                <a:gd name="T4" fmla="*/ 2867 w 19689"/>
                <a:gd name="T5" fmla="*/ 16823 h 19689"/>
                <a:gd name="T6" fmla="*/ 16823 w 19689"/>
                <a:gd name="T7" fmla="*/ 16823 h 19689"/>
                <a:gd name="T8" fmla="*/ 16823 w 19689"/>
                <a:gd name="T9" fmla="*/ 2867 h 19689"/>
                <a:gd name="T10" fmla="*/ 11507 w 19689"/>
                <a:gd name="T11" fmla="*/ 12670 h 19689"/>
                <a:gd name="T12" fmla="*/ 6522 w 19689"/>
                <a:gd name="T13" fmla="*/ 15494 h 19689"/>
                <a:gd name="T14" fmla="*/ 6522 w 19689"/>
                <a:gd name="T15" fmla="*/ 9845 h 19689"/>
                <a:gd name="T16" fmla="*/ 6522 w 19689"/>
                <a:gd name="T17" fmla="*/ 4030 h 19689"/>
                <a:gd name="T18" fmla="*/ 11507 w 19689"/>
                <a:gd name="T19" fmla="*/ 7020 h 19689"/>
                <a:gd name="T20" fmla="*/ 16325 w 19689"/>
                <a:gd name="T21" fmla="*/ 9845 h 19689"/>
                <a:gd name="T22" fmla="*/ 11507 w 19689"/>
                <a:gd name="T23" fmla="*/ 12670 h 19689"/>
                <a:gd name="T24" fmla="*/ 11507 w 19689"/>
                <a:gd name="T25" fmla="*/ 12670 h 19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689" h="19689">
                  <a:moveTo>
                    <a:pt x="16823" y="2867"/>
                  </a:moveTo>
                  <a:cubicBezTo>
                    <a:pt x="12836" y="-955"/>
                    <a:pt x="6688" y="-955"/>
                    <a:pt x="2867" y="2867"/>
                  </a:cubicBezTo>
                  <a:cubicBezTo>
                    <a:pt x="-955" y="6688"/>
                    <a:pt x="-955" y="13002"/>
                    <a:pt x="2867" y="16823"/>
                  </a:cubicBezTo>
                  <a:cubicBezTo>
                    <a:pt x="6688" y="20645"/>
                    <a:pt x="12836" y="20645"/>
                    <a:pt x="16823" y="16823"/>
                  </a:cubicBezTo>
                  <a:cubicBezTo>
                    <a:pt x="20645" y="13002"/>
                    <a:pt x="20645" y="6688"/>
                    <a:pt x="16823" y="2867"/>
                  </a:cubicBezTo>
                  <a:close/>
                  <a:moveTo>
                    <a:pt x="11507" y="12670"/>
                  </a:moveTo>
                  <a:cubicBezTo>
                    <a:pt x="6522" y="15494"/>
                    <a:pt x="6522" y="15494"/>
                    <a:pt x="6522" y="15494"/>
                  </a:cubicBezTo>
                  <a:cubicBezTo>
                    <a:pt x="6522" y="9845"/>
                    <a:pt x="6522" y="9845"/>
                    <a:pt x="6522" y="9845"/>
                  </a:cubicBezTo>
                  <a:cubicBezTo>
                    <a:pt x="6522" y="4030"/>
                    <a:pt x="6522" y="4030"/>
                    <a:pt x="6522" y="4030"/>
                  </a:cubicBezTo>
                  <a:cubicBezTo>
                    <a:pt x="11507" y="7020"/>
                    <a:pt x="11507" y="7020"/>
                    <a:pt x="11507" y="7020"/>
                  </a:cubicBezTo>
                  <a:cubicBezTo>
                    <a:pt x="16325" y="9845"/>
                    <a:pt x="16325" y="9845"/>
                    <a:pt x="16325" y="9845"/>
                  </a:cubicBezTo>
                  <a:lnTo>
                    <a:pt x="11507" y="12670"/>
                  </a:lnTo>
                  <a:close/>
                  <a:moveTo>
                    <a:pt x="11507" y="1267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345393" y="2518880"/>
            <a:ext cx="1608287" cy="1135076"/>
            <a:chOff x="5068168" y="1824270"/>
            <a:chExt cx="1524978" cy="1076279"/>
          </a:xfrm>
        </p:grpSpPr>
        <p:grpSp>
          <p:nvGrpSpPr>
            <p:cNvPr id="29" name="Group 28"/>
            <p:cNvGrpSpPr/>
            <p:nvPr/>
          </p:nvGrpSpPr>
          <p:grpSpPr>
            <a:xfrm flipH="1">
              <a:off x="5068168" y="1824270"/>
              <a:ext cx="1524978" cy="1076279"/>
              <a:chOff x="4085174" y="1492251"/>
              <a:chExt cx="1524978" cy="1076279"/>
            </a:xfrm>
          </p:grpSpPr>
          <p:sp>
            <p:nvSpPr>
              <p:cNvPr id="30" name="Freeform 23"/>
              <p:cNvSpPr>
                <a:spLocks/>
              </p:cNvSpPr>
              <p:nvPr/>
            </p:nvSpPr>
            <p:spPr bwMode="auto">
              <a:xfrm>
                <a:off x="4085174" y="1492251"/>
                <a:ext cx="1524978" cy="1076279"/>
              </a:xfrm>
              <a:custGeom>
                <a:avLst/>
                <a:gdLst>
                  <a:gd name="T0" fmla="*/ 714 w 811"/>
                  <a:gd name="T1" fmla="*/ 209 h 573"/>
                  <a:gd name="T2" fmla="*/ 318 w 811"/>
                  <a:gd name="T3" fmla="*/ 6 h 573"/>
                  <a:gd name="T4" fmla="*/ 318 w 811"/>
                  <a:gd name="T5" fmla="*/ 6 h 573"/>
                  <a:gd name="T6" fmla="*/ 98 w 811"/>
                  <a:gd name="T7" fmla="*/ 97 h 573"/>
                  <a:gd name="T8" fmla="*/ 121 w 811"/>
                  <a:gd name="T9" fmla="*/ 475 h 573"/>
                  <a:gd name="T10" fmla="*/ 500 w 811"/>
                  <a:gd name="T11" fmla="*/ 452 h 573"/>
                  <a:gd name="T12" fmla="*/ 553 w 811"/>
                  <a:gd name="T13" fmla="*/ 189 h 573"/>
                  <a:gd name="T14" fmla="*/ 648 w 811"/>
                  <a:gd name="T15" fmla="*/ 268 h 573"/>
                  <a:gd name="T16" fmla="*/ 598 w 811"/>
                  <a:gd name="T17" fmla="*/ 313 h 573"/>
                  <a:gd name="T18" fmla="*/ 793 w 811"/>
                  <a:gd name="T19" fmla="*/ 458 h 573"/>
                  <a:gd name="T20" fmla="*/ 764 w 811"/>
                  <a:gd name="T21" fmla="*/ 164 h 573"/>
                  <a:gd name="T22" fmla="*/ 714 w 811"/>
                  <a:gd name="T23" fmla="*/ 209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11" h="573">
                    <a:moveTo>
                      <a:pt x="714" y="209"/>
                    </a:moveTo>
                    <a:cubicBezTo>
                      <a:pt x="625" y="109"/>
                      <a:pt x="458" y="16"/>
                      <a:pt x="318" y="6"/>
                    </a:cubicBezTo>
                    <a:cubicBezTo>
                      <a:pt x="317" y="7"/>
                      <a:pt x="318" y="5"/>
                      <a:pt x="318" y="6"/>
                    </a:cubicBezTo>
                    <a:cubicBezTo>
                      <a:pt x="237" y="0"/>
                      <a:pt x="156" y="32"/>
                      <a:pt x="98" y="97"/>
                    </a:cubicBezTo>
                    <a:cubicBezTo>
                      <a:pt x="0" y="207"/>
                      <a:pt x="10" y="377"/>
                      <a:pt x="121" y="475"/>
                    </a:cubicBezTo>
                    <a:cubicBezTo>
                      <a:pt x="232" y="573"/>
                      <a:pt x="401" y="563"/>
                      <a:pt x="500" y="452"/>
                    </a:cubicBezTo>
                    <a:cubicBezTo>
                      <a:pt x="566" y="378"/>
                      <a:pt x="583" y="277"/>
                      <a:pt x="553" y="189"/>
                    </a:cubicBezTo>
                    <a:cubicBezTo>
                      <a:pt x="588" y="211"/>
                      <a:pt x="620" y="237"/>
                      <a:pt x="648" y="268"/>
                    </a:cubicBezTo>
                    <a:cubicBezTo>
                      <a:pt x="631" y="283"/>
                      <a:pt x="615" y="298"/>
                      <a:pt x="598" y="313"/>
                    </a:cubicBezTo>
                    <a:cubicBezTo>
                      <a:pt x="668" y="335"/>
                      <a:pt x="738" y="382"/>
                      <a:pt x="793" y="458"/>
                    </a:cubicBezTo>
                    <a:cubicBezTo>
                      <a:pt x="811" y="367"/>
                      <a:pt x="803" y="264"/>
                      <a:pt x="764" y="164"/>
                    </a:cubicBezTo>
                    <a:cubicBezTo>
                      <a:pt x="747" y="179"/>
                      <a:pt x="731" y="194"/>
                      <a:pt x="714" y="20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4366880" y="1741826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7" name="Shape 819"/>
            <p:cNvSpPr/>
            <p:nvPr/>
          </p:nvSpPr>
          <p:spPr>
            <a:xfrm>
              <a:off x="5903979" y="2201089"/>
              <a:ext cx="263729" cy="2967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59" extrusionOk="0">
                  <a:moveTo>
                    <a:pt x="4049" y="7519"/>
                  </a:moveTo>
                  <a:cubicBezTo>
                    <a:pt x="3162" y="7519"/>
                    <a:pt x="0" y="7985"/>
                    <a:pt x="0" y="11154"/>
                  </a:cubicBezTo>
                  <a:lnTo>
                    <a:pt x="0" y="16799"/>
                  </a:lnTo>
                  <a:cubicBezTo>
                    <a:pt x="0" y="19968"/>
                    <a:pt x="3162" y="20318"/>
                    <a:pt x="4049" y="20318"/>
                  </a:cubicBezTo>
                  <a:cubicBezTo>
                    <a:pt x="4937" y="20318"/>
                    <a:pt x="2699" y="19651"/>
                    <a:pt x="2699" y="17687"/>
                  </a:cubicBezTo>
                  <a:lnTo>
                    <a:pt x="2699" y="10267"/>
                  </a:lnTo>
                  <a:cubicBezTo>
                    <a:pt x="2699" y="8207"/>
                    <a:pt x="4937" y="7519"/>
                    <a:pt x="4049" y="7519"/>
                  </a:cubicBezTo>
                  <a:close/>
                  <a:moveTo>
                    <a:pt x="15725" y="7408"/>
                  </a:moveTo>
                  <a:cubicBezTo>
                    <a:pt x="15548" y="6995"/>
                    <a:pt x="20503" y="3177"/>
                    <a:pt x="17612" y="83"/>
                  </a:cubicBezTo>
                  <a:cubicBezTo>
                    <a:pt x="16934" y="-641"/>
                    <a:pt x="14641" y="3547"/>
                    <a:pt x="11381" y="5443"/>
                  </a:cubicBezTo>
                  <a:cubicBezTo>
                    <a:pt x="9583" y="6489"/>
                    <a:pt x="5399" y="8716"/>
                    <a:pt x="5399" y="9946"/>
                  </a:cubicBezTo>
                  <a:lnTo>
                    <a:pt x="5399" y="17911"/>
                  </a:lnTo>
                  <a:cubicBezTo>
                    <a:pt x="5399" y="19392"/>
                    <a:pt x="12033" y="20959"/>
                    <a:pt x="17076" y="20959"/>
                  </a:cubicBezTo>
                  <a:cubicBezTo>
                    <a:pt x="18923" y="20959"/>
                    <a:pt x="21600" y="10974"/>
                    <a:pt x="21600" y="9387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837343" y="3009383"/>
            <a:ext cx="1241980" cy="1550118"/>
            <a:chOff x="6482835" y="2289366"/>
            <a:chExt cx="1177646" cy="1469822"/>
          </a:xfrm>
        </p:grpSpPr>
        <p:grpSp>
          <p:nvGrpSpPr>
            <p:cNvPr id="36" name="Group 35"/>
            <p:cNvGrpSpPr/>
            <p:nvPr/>
          </p:nvGrpSpPr>
          <p:grpSpPr>
            <a:xfrm flipH="1">
              <a:off x="6482835" y="2289366"/>
              <a:ext cx="1177646" cy="1469822"/>
              <a:chOff x="3017839" y="1957347"/>
              <a:chExt cx="1177646" cy="1469822"/>
            </a:xfrm>
          </p:grpSpPr>
          <p:sp>
            <p:nvSpPr>
              <p:cNvPr id="37" name="Freeform 19"/>
              <p:cNvSpPr>
                <a:spLocks/>
              </p:cNvSpPr>
              <p:nvPr/>
            </p:nvSpPr>
            <p:spPr bwMode="auto">
              <a:xfrm>
                <a:off x="3017839" y="1957347"/>
                <a:ext cx="1177646" cy="1469822"/>
              </a:xfrm>
              <a:custGeom>
                <a:avLst/>
                <a:gdLst>
                  <a:gd name="T0" fmla="*/ 365 w 626"/>
                  <a:gd name="T1" fmla="*/ 64 h 781"/>
                  <a:gd name="T2" fmla="*/ 34 w 626"/>
                  <a:gd name="T3" fmla="*/ 362 h 781"/>
                  <a:gd name="T4" fmla="*/ 34 w 626"/>
                  <a:gd name="T5" fmla="*/ 362 h 781"/>
                  <a:gd name="T6" fmla="*/ 40 w 626"/>
                  <a:gd name="T7" fmla="*/ 599 h 781"/>
                  <a:gd name="T8" fmla="*/ 401 w 626"/>
                  <a:gd name="T9" fmla="*/ 713 h 781"/>
                  <a:gd name="T10" fmla="*/ 515 w 626"/>
                  <a:gd name="T11" fmla="*/ 351 h 781"/>
                  <a:gd name="T12" fmla="*/ 288 w 626"/>
                  <a:gd name="T13" fmla="*/ 207 h 781"/>
                  <a:gd name="T14" fmla="*/ 397 w 626"/>
                  <a:gd name="T15" fmla="*/ 147 h 781"/>
                  <a:gd name="T16" fmla="*/ 421 w 626"/>
                  <a:gd name="T17" fmla="*/ 209 h 781"/>
                  <a:gd name="T18" fmla="*/ 626 w 626"/>
                  <a:gd name="T19" fmla="*/ 79 h 781"/>
                  <a:gd name="T20" fmla="*/ 341 w 626"/>
                  <a:gd name="T21" fmla="*/ 2 h 781"/>
                  <a:gd name="T22" fmla="*/ 365 w 626"/>
                  <a:gd name="T23" fmla="*/ 64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26" h="781">
                    <a:moveTo>
                      <a:pt x="365" y="64"/>
                    </a:moveTo>
                    <a:cubicBezTo>
                      <a:pt x="240" y="112"/>
                      <a:pt x="93" y="235"/>
                      <a:pt x="34" y="362"/>
                    </a:cubicBezTo>
                    <a:cubicBezTo>
                      <a:pt x="34" y="362"/>
                      <a:pt x="33" y="362"/>
                      <a:pt x="34" y="362"/>
                    </a:cubicBezTo>
                    <a:cubicBezTo>
                      <a:pt x="0" y="435"/>
                      <a:pt x="0" y="522"/>
                      <a:pt x="40" y="599"/>
                    </a:cubicBezTo>
                    <a:cubicBezTo>
                      <a:pt x="108" y="730"/>
                      <a:pt x="270" y="781"/>
                      <a:pt x="401" y="713"/>
                    </a:cubicBezTo>
                    <a:cubicBezTo>
                      <a:pt x="533" y="645"/>
                      <a:pt x="584" y="483"/>
                      <a:pt x="515" y="351"/>
                    </a:cubicBezTo>
                    <a:cubicBezTo>
                      <a:pt x="469" y="263"/>
                      <a:pt x="381" y="211"/>
                      <a:pt x="288" y="207"/>
                    </a:cubicBezTo>
                    <a:cubicBezTo>
                      <a:pt x="321" y="182"/>
                      <a:pt x="358" y="162"/>
                      <a:pt x="397" y="147"/>
                    </a:cubicBezTo>
                    <a:cubicBezTo>
                      <a:pt x="405" y="168"/>
                      <a:pt x="413" y="189"/>
                      <a:pt x="421" y="209"/>
                    </a:cubicBezTo>
                    <a:cubicBezTo>
                      <a:pt x="466" y="152"/>
                      <a:pt x="535" y="103"/>
                      <a:pt x="626" y="79"/>
                    </a:cubicBezTo>
                    <a:cubicBezTo>
                      <a:pt x="547" y="30"/>
                      <a:pt x="448" y="0"/>
                      <a:pt x="341" y="2"/>
                    </a:cubicBezTo>
                    <a:cubicBezTo>
                      <a:pt x="349" y="22"/>
                      <a:pt x="357" y="43"/>
                      <a:pt x="365" y="6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3262699" y="2568530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9" name="Shape 617"/>
            <p:cNvSpPr/>
            <p:nvPr/>
          </p:nvSpPr>
          <p:spPr>
            <a:xfrm>
              <a:off x="7049343" y="3024277"/>
              <a:ext cx="181363" cy="2981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67" y="10800"/>
                  </a:moveTo>
                  <a:cubicBezTo>
                    <a:pt x="11767" y="12089"/>
                    <a:pt x="13688" y="12918"/>
                    <a:pt x="15722" y="14025"/>
                  </a:cubicBezTo>
                  <a:cubicBezTo>
                    <a:pt x="17208" y="14834"/>
                    <a:pt x="19243" y="15942"/>
                    <a:pt x="19243" y="16656"/>
                  </a:cubicBezTo>
                  <a:lnTo>
                    <a:pt x="19243" y="18090"/>
                  </a:lnTo>
                  <a:cubicBezTo>
                    <a:pt x="17373" y="17569"/>
                    <a:pt x="11777" y="17058"/>
                    <a:pt x="11777" y="15387"/>
                  </a:cubicBezTo>
                  <a:cubicBezTo>
                    <a:pt x="11777" y="14540"/>
                    <a:pt x="9823" y="14540"/>
                    <a:pt x="9823" y="15387"/>
                  </a:cubicBezTo>
                  <a:cubicBezTo>
                    <a:pt x="9823" y="17058"/>
                    <a:pt x="4224" y="17569"/>
                    <a:pt x="2357" y="18090"/>
                  </a:cubicBezTo>
                  <a:lnTo>
                    <a:pt x="2357" y="16656"/>
                  </a:lnTo>
                  <a:cubicBezTo>
                    <a:pt x="2357" y="15942"/>
                    <a:pt x="4392" y="14834"/>
                    <a:pt x="5878" y="14025"/>
                  </a:cubicBezTo>
                  <a:cubicBezTo>
                    <a:pt x="7912" y="12918"/>
                    <a:pt x="9833" y="12089"/>
                    <a:pt x="9833" y="10800"/>
                  </a:cubicBezTo>
                  <a:cubicBezTo>
                    <a:pt x="9833" y="9511"/>
                    <a:pt x="7912" y="8682"/>
                    <a:pt x="5878" y="7575"/>
                  </a:cubicBezTo>
                  <a:cubicBezTo>
                    <a:pt x="4392" y="6766"/>
                    <a:pt x="2357" y="5658"/>
                    <a:pt x="2357" y="4944"/>
                  </a:cubicBezTo>
                  <a:lnTo>
                    <a:pt x="2264" y="3865"/>
                  </a:lnTo>
                  <a:cubicBezTo>
                    <a:pt x="4243" y="4462"/>
                    <a:pt x="7380" y="5030"/>
                    <a:pt x="10799" y="5030"/>
                  </a:cubicBezTo>
                  <a:cubicBezTo>
                    <a:pt x="14220" y="5030"/>
                    <a:pt x="17371" y="4462"/>
                    <a:pt x="19350" y="3865"/>
                  </a:cubicBezTo>
                  <a:lnTo>
                    <a:pt x="19243" y="4944"/>
                  </a:lnTo>
                  <a:cubicBezTo>
                    <a:pt x="19243" y="5658"/>
                    <a:pt x="17208" y="6766"/>
                    <a:pt x="15722" y="7575"/>
                  </a:cubicBezTo>
                  <a:cubicBezTo>
                    <a:pt x="13688" y="8682"/>
                    <a:pt x="11767" y="9511"/>
                    <a:pt x="11767" y="10800"/>
                  </a:cubicBezTo>
                  <a:close/>
                  <a:moveTo>
                    <a:pt x="2970" y="2515"/>
                  </a:moveTo>
                  <a:cubicBezTo>
                    <a:pt x="4313" y="2042"/>
                    <a:pt x="6830" y="1346"/>
                    <a:pt x="10906" y="1346"/>
                  </a:cubicBezTo>
                  <a:cubicBezTo>
                    <a:pt x="14981" y="1346"/>
                    <a:pt x="18632" y="2515"/>
                    <a:pt x="18632" y="2515"/>
                  </a:cubicBezTo>
                  <a:cubicBezTo>
                    <a:pt x="18904" y="2609"/>
                    <a:pt x="19979" y="2930"/>
                    <a:pt x="19243" y="3173"/>
                  </a:cubicBezTo>
                  <a:cubicBezTo>
                    <a:pt x="17626" y="3709"/>
                    <a:pt x="14463" y="4274"/>
                    <a:pt x="10799" y="4274"/>
                  </a:cubicBezTo>
                  <a:cubicBezTo>
                    <a:pt x="7137" y="4274"/>
                    <a:pt x="4080" y="3652"/>
                    <a:pt x="2462" y="3115"/>
                  </a:cubicBezTo>
                  <a:cubicBezTo>
                    <a:pt x="1728" y="2871"/>
                    <a:pt x="2970" y="2515"/>
                    <a:pt x="2970" y="2515"/>
                  </a:cubicBezTo>
                  <a:close/>
                  <a:moveTo>
                    <a:pt x="21600" y="4944"/>
                  </a:moveTo>
                  <a:cubicBezTo>
                    <a:pt x="21600" y="2633"/>
                    <a:pt x="21600" y="2407"/>
                    <a:pt x="21600" y="2407"/>
                  </a:cubicBezTo>
                  <a:cubicBezTo>
                    <a:pt x="21600" y="1555"/>
                    <a:pt x="16765" y="0"/>
                    <a:pt x="10799" y="0"/>
                  </a:cubicBezTo>
                  <a:cubicBezTo>
                    <a:pt x="4835" y="0"/>
                    <a:pt x="0" y="1555"/>
                    <a:pt x="0" y="2407"/>
                  </a:cubicBezTo>
                  <a:cubicBezTo>
                    <a:pt x="0" y="2407"/>
                    <a:pt x="0" y="2633"/>
                    <a:pt x="0" y="4944"/>
                  </a:cubicBezTo>
                  <a:cubicBezTo>
                    <a:pt x="0" y="7255"/>
                    <a:pt x="7476" y="9164"/>
                    <a:pt x="7476" y="10800"/>
                  </a:cubicBezTo>
                  <a:cubicBezTo>
                    <a:pt x="7476" y="12436"/>
                    <a:pt x="0" y="14345"/>
                    <a:pt x="0" y="16656"/>
                  </a:cubicBezTo>
                  <a:cubicBezTo>
                    <a:pt x="0" y="18967"/>
                    <a:pt x="0" y="19193"/>
                    <a:pt x="0" y="19193"/>
                  </a:cubicBezTo>
                  <a:cubicBezTo>
                    <a:pt x="0" y="20045"/>
                    <a:pt x="4835" y="21600"/>
                    <a:pt x="10799" y="21600"/>
                  </a:cubicBezTo>
                  <a:cubicBezTo>
                    <a:pt x="16765" y="21600"/>
                    <a:pt x="21600" y="20045"/>
                    <a:pt x="21600" y="19193"/>
                  </a:cubicBezTo>
                  <a:cubicBezTo>
                    <a:pt x="21600" y="19193"/>
                    <a:pt x="21600" y="18967"/>
                    <a:pt x="21600" y="16656"/>
                  </a:cubicBezTo>
                  <a:cubicBezTo>
                    <a:pt x="21600" y="14345"/>
                    <a:pt x="14122" y="12436"/>
                    <a:pt x="14122" y="10800"/>
                  </a:cubicBezTo>
                  <a:cubicBezTo>
                    <a:pt x="14122" y="9164"/>
                    <a:pt x="21600" y="7255"/>
                    <a:pt x="21600" y="494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 Placeholder 8"/>
          <p:cNvSpPr txBox="1">
            <a:spLocks/>
          </p:cNvSpPr>
          <p:nvPr/>
        </p:nvSpPr>
        <p:spPr>
          <a:xfrm>
            <a:off x="2070909" y="2573548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 Placeholder 9"/>
          <p:cNvSpPr txBox="1">
            <a:spLocks/>
          </p:cNvSpPr>
          <p:nvPr/>
        </p:nvSpPr>
        <p:spPr>
          <a:xfrm>
            <a:off x="2070909" y="2869703"/>
            <a:ext cx="230965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 Placeholder 8"/>
          <p:cNvSpPr txBox="1">
            <a:spLocks/>
          </p:cNvSpPr>
          <p:nvPr/>
        </p:nvSpPr>
        <p:spPr>
          <a:xfrm>
            <a:off x="2070909" y="3800686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 Placeholder 9"/>
          <p:cNvSpPr txBox="1">
            <a:spLocks/>
          </p:cNvSpPr>
          <p:nvPr/>
        </p:nvSpPr>
        <p:spPr>
          <a:xfrm>
            <a:off x="2070909" y="4098428"/>
            <a:ext cx="230965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 Placeholder 8"/>
          <p:cNvSpPr txBox="1">
            <a:spLocks/>
          </p:cNvSpPr>
          <p:nvPr/>
        </p:nvSpPr>
        <p:spPr>
          <a:xfrm>
            <a:off x="2070909" y="4967498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 Placeholder 9"/>
          <p:cNvSpPr txBox="1">
            <a:spLocks/>
          </p:cNvSpPr>
          <p:nvPr/>
        </p:nvSpPr>
        <p:spPr>
          <a:xfrm>
            <a:off x="2070909" y="5265241"/>
            <a:ext cx="230965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 Placeholder 8"/>
          <p:cNvSpPr txBox="1">
            <a:spLocks/>
          </p:cNvSpPr>
          <p:nvPr/>
        </p:nvSpPr>
        <p:spPr>
          <a:xfrm>
            <a:off x="8475474" y="2552911"/>
            <a:ext cx="2043112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 Placeholder 9"/>
          <p:cNvSpPr txBox="1">
            <a:spLocks/>
          </p:cNvSpPr>
          <p:nvPr/>
        </p:nvSpPr>
        <p:spPr>
          <a:xfrm>
            <a:off x="8475473" y="2850652"/>
            <a:ext cx="23167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 Placeholder 8"/>
          <p:cNvSpPr txBox="1">
            <a:spLocks/>
          </p:cNvSpPr>
          <p:nvPr/>
        </p:nvSpPr>
        <p:spPr>
          <a:xfrm>
            <a:off x="8475474" y="3780048"/>
            <a:ext cx="2043112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 Placeholder 9"/>
          <p:cNvSpPr txBox="1">
            <a:spLocks/>
          </p:cNvSpPr>
          <p:nvPr/>
        </p:nvSpPr>
        <p:spPr>
          <a:xfrm>
            <a:off x="8475473" y="4077790"/>
            <a:ext cx="23167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毕业论文答辩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1696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/>
      <p:bldP spid="33" grpId="0" build="p"/>
      <p:bldP spid="34" grpId="0" build="p"/>
      <p:bldP spid="35" grpId="0" build="p"/>
      <p:bldP spid="39" grpId="0" build="p"/>
      <p:bldP spid="40" grpId="0" build="p"/>
      <p:bldP spid="41" grpId="0" build="p"/>
      <p:bldP spid="42" grpId="0" build="p"/>
      <p:bldP spid="51" grpId="0" build="p"/>
      <p:bldP spid="5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38836" y="3493251"/>
            <a:ext cx="4381081" cy="96997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20" tIns="36359" rIns="72720" bIns="36359" rtlCol="0" anchor="ctr"/>
          <a:lstStyle/>
          <a:p>
            <a:pPr algn="ctr"/>
            <a:endParaRPr lang="zh-CN" altLang="en-US" sz="15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919165" y="2214894"/>
            <a:ext cx="1020423" cy="102042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4989215" y="3731950"/>
            <a:ext cx="2956461" cy="49257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20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研究成果与应用</a:t>
            </a:r>
            <a:endParaRPr lang="zh-CN" altLang="en-US" sz="140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6508518" y="4646859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33" lvl="1" indent="-171433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4737968" y="4646859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33" lvl="1" indent="-171433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508518" y="4916487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33" lvl="1" indent="-171433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37968" y="4916487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33" lvl="1" indent="-171433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24440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2618865" y="1539629"/>
            <a:ext cx="1897725" cy="189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1" tIns="48205" rIns="96411" bIns="48205" anchor="ctr"/>
          <a:lstStyle/>
          <a:p>
            <a:pPr algn="ctr" defTabSz="642830">
              <a:lnSpc>
                <a:spcPct val="150000"/>
              </a:lnSpc>
              <a:defRPr/>
            </a:pPr>
            <a:endParaRPr lang="id-ID" sz="147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Rectangle 8"/>
          <p:cNvSpPr>
            <a:spLocks noChangeAspect="1"/>
          </p:cNvSpPr>
          <p:nvPr/>
        </p:nvSpPr>
        <p:spPr>
          <a:xfrm>
            <a:off x="716120" y="3443118"/>
            <a:ext cx="1897725" cy="18976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1" tIns="48205" rIns="96411" bIns="48205" anchor="ctr"/>
          <a:lstStyle/>
          <a:p>
            <a:pPr algn="ctr" defTabSz="642830">
              <a:lnSpc>
                <a:spcPct val="150000"/>
              </a:lnSpc>
              <a:defRPr/>
            </a:pPr>
            <a:endParaRPr lang="id-ID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Rectangle 9"/>
          <p:cNvSpPr>
            <a:spLocks noChangeAspect="1"/>
          </p:cNvSpPr>
          <p:nvPr/>
        </p:nvSpPr>
        <p:spPr>
          <a:xfrm>
            <a:off x="6431887" y="1539629"/>
            <a:ext cx="1897725" cy="189846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1" tIns="48205" rIns="96411" bIns="48205" anchor="ctr"/>
          <a:lstStyle/>
          <a:p>
            <a:pPr algn="ctr" defTabSz="642830">
              <a:lnSpc>
                <a:spcPct val="150000"/>
              </a:lnSpc>
              <a:defRPr/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Rectangle 10"/>
          <p:cNvSpPr>
            <a:spLocks noChangeAspect="1"/>
          </p:cNvSpPr>
          <p:nvPr/>
        </p:nvSpPr>
        <p:spPr>
          <a:xfrm>
            <a:off x="4529141" y="3443118"/>
            <a:ext cx="1897725" cy="189762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1" tIns="48205" rIns="96411" bIns="48205" anchor="ctr"/>
          <a:lstStyle/>
          <a:p>
            <a:pPr algn="ctr" defTabSz="642830">
              <a:lnSpc>
                <a:spcPct val="150000"/>
              </a:lnSpc>
              <a:defRPr/>
            </a:pPr>
            <a:endParaRPr lang="id-ID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>
            <a:spLocks noChangeAspect="1"/>
          </p:cNvSpPr>
          <p:nvPr/>
        </p:nvSpPr>
        <p:spPr>
          <a:xfrm>
            <a:off x="10239888" y="1539629"/>
            <a:ext cx="1897725" cy="189846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1" tIns="48205" rIns="96411" bIns="48205" anchor="ctr"/>
          <a:lstStyle/>
          <a:p>
            <a:pPr algn="ctr" defTabSz="642830">
              <a:lnSpc>
                <a:spcPct val="150000"/>
              </a:lnSpc>
              <a:defRPr/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Rectangle 12"/>
          <p:cNvSpPr>
            <a:spLocks noChangeAspect="1"/>
          </p:cNvSpPr>
          <p:nvPr/>
        </p:nvSpPr>
        <p:spPr>
          <a:xfrm>
            <a:off x="8337979" y="3443118"/>
            <a:ext cx="1897725" cy="189762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1" tIns="48205" rIns="96411" bIns="48205" anchor="ctr"/>
          <a:lstStyle/>
          <a:p>
            <a:pPr algn="ctr" defTabSz="642830">
              <a:lnSpc>
                <a:spcPct val="150000"/>
              </a:lnSpc>
              <a:defRPr/>
            </a:pPr>
            <a:endParaRPr lang="id-ID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64111" y="5559236"/>
            <a:ext cx="11330530" cy="9743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4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44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818271" y="1862293"/>
            <a:ext cx="1531101" cy="12014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7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</a:t>
            </a:r>
            <a:endParaRPr lang="en-US" altLang="zh-CN" sz="14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4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898544" y="3893685"/>
            <a:ext cx="1531101" cy="12014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7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</a:t>
            </a:r>
            <a:endParaRPr lang="en-US" altLang="zh-CN" sz="14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4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705721" y="3893685"/>
            <a:ext cx="1531101" cy="12014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7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</a:t>
            </a:r>
            <a:endParaRPr lang="en-US" altLang="zh-CN" sz="14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4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507494" y="3893685"/>
            <a:ext cx="1531101" cy="12014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7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</a:t>
            </a:r>
            <a:endParaRPr lang="en-US" altLang="zh-CN" sz="14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4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0412341" y="1862293"/>
            <a:ext cx="1531101" cy="12014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7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</a:t>
            </a:r>
            <a:endParaRPr lang="en-US" altLang="zh-CN" sz="14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4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627964" y="1862293"/>
            <a:ext cx="1531101" cy="12014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7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</a:t>
            </a:r>
            <a:endParaRPr lang="en-US" altLang="zh-CN" sz="14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4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0" name="图片占位符 19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4" name="图片占位符 23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5" name="图片占位符 24"/>
          <p:cNvPicPr>
            <a:picLocks noGrp="1" noChangeAspect="1"/>
          </p:cNvPicPr>
          <p:nvPr>
            <p:ph type="pic" sz="quarter" idx="18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3" name="图片占位符 22"/>
          <p:cNvPicPr>
            <a:picLocks noGrp="1" noChangeAspect="1"/>
          </p:cNvPicPr>
          <p:nvPr>
            <p:ph type="pic" sz="quarter" idx="16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2" name="图片占位符 21"/>
          <p:cNvPicPr>
            <a:picLocks noGrp="1" noChangeAspect="1"/>
          </p:cNvPicPr>
          <p:nvPr>
            <p:ph type="pic" sz="quarter" idx="14"/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6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毕业论文答辩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6679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5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35" grpId="0"/>
      <p:bldP spid="52" grpId="0"/>
      <p:bldP spid="56" grpId="0"/>
      <p:bldP spid="57" grpId="0"/>
      <p:bldP spid="58" grpId="0"/>
      <p:bldP spid="59" grpId="0"/>
      <p:bldP spid="6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MH_Others_1"/>
          <p:cNvSpPr txBox="1"/>
          <p:nvPr>
            <p:custDataLst>
              <p:tags r:id="rId2"/>
            </p:custDataLst>
          </p:nvPr>
        </p:nvSpPr>
        <p:spPr>
          <a:xfrm>
            <a:off x="1428195" y="1659627"/>
            <a:ext cx="2897062" cy="123110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 录</a:t>
            </a:r>
            <a:endParaRPr lang="zh-CN" altLang="en-US" sz="8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MH_Others_2"/>
          <p:cNvSpPr txBox="1"/>
          <p:nvPr>
            <p:custDataLst>
              <p:tags r:id="rId3"/>
            </p:custDataLst>
          </p:nvPr>
        </p:nvSpPr>
        <p:spPr>
          <a:xfrm>
            <a:off x="1486252" y="2908038"/>
            <a:ext cx="2780948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6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941524" y="1661766"/>
            <a:ext cx="4339590" cy="1264040"/>
            <a:chOff x="5738324" y="1661766"/>
            <a:chExt cx="4339590" cy="1264040"/>
          </a:xfrm>
        </p:grpSpPr>
        <p:sp>
          <p:nvSpPr>
            <p:cNvPr id="2051" name="MH_Other_1"/>
            <p:cNvSpPr>
              <a:spLocks/>
            </p:cNvSpPr>
            <p:nvPr>
              <p:custDataLst>
                <p:tags r:id="rId19"/>
              </p:custDataLst>
            </p:nvPr>
          </p:nvSpPr>
          <p:spPr bwMode="auto">
            <a:xfrm>
              <a:off x="5943687" y="1827635"/>
              <a:ext cx="3870807" cy="805303"/>
            </a:xfrm>
            <a:custGeom>
              <a:avLst/>
              <a:gdLst>
                <a:gd name="T0" fmla="*/ 2147483646 w 3244"/>
                <a:gd name="T1" fmla="*/ 2147483646 h 674"/>
                <a:gd name="T2" fmla="*/ 2147483646 w 3244"/>
                <a:gd name="T3" fmla="*/ 2147483646 h 674"/>
                <a:gd name="T4" fmla="*/ 2147483646 w 3244"/>
                <a:gd name="T5" fmla="*/ 0 h 674"/>
                <a:gd name="T6" fmla="*/ 2147483646 w 3244"/>
                <a:gd name="T7" fmla="*/ 0 h 674"/>
                <a:gd name="T8" fmla="*/ 0 w 3244"/>
                <a:gd name="T9" fmla="*/ 2147483646 h 674"/>
                <a:gd name="T10" fmla="*/ 2147483646 w 3244"/>
                <a:gd name="T11" fmla="*/ 2147483646 h 674"/>
                <a:gd name="T12" fmla="*/ 2147483646 w 3244"/>
                <a:gd name="T13" fmla="*/ 2147483646 h 67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244" h="674">
                  <a:moveTo>
                    <a:pt x="2907" y="674"/>
                  </a:moveTo>
                  <a:cubicBezTo>
                    <a:pt x="3093" y="674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4"/>
                    <a:pt x="337" y="674"/>
                  </a:cubicBezTo>
                  <a:lnTo>
                    <a:pt x="2907" y="67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59333"/>
            <a:lstStyle/>
            <a:p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2052" name="MH_Other_2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8324" y="1661766"/>
              <a:ext cx="4339590" cy="1264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" name="组合 1"/>
            <p:cNvGrpSpPr/>
            <p:nvPr/>
          </p:nvGrpSpPr>
          <p:grpSpPr>
            <a:xfrm>
              <a:off x="6108394" y="2075420"/>
              <a:ext cx="515662" cy="309732"/>
              <a:chOff x="5515929" y="2199931"/>
              <a:chExt cx="515662" cy="309732"/>
            </a:xfrm>
          </p:grpSpPr>
          <p:sp>
            <p:nvSpPr>
              <p:cNvPr id="2061" name="MH_Other_11"/>
              <p:cNvSpPr>
                <a:spLocks noEditPoints="1"/>
              </p:cNvSpPr>
              <p:nvPr>
                <p:custDataLst>
                  <p:tags r:id="rId23"/>
                </p:custDataLst>
              </p:nvPr>
            </p:nvSpPr>
            <p:spPr bwMode="auto">
              <a:xfrm>
                <a:off x="5715162" y="2199931"/>
                <a:ext cx="316429" cy="309732"/>
              </a:xfrm>
              <a:custGeom>
                <a:avLst/>
                <a:gdLst>
                  <a:gd name="T0" fmla="*/ 2147483646 w 117"/>
                  <a:gd name="T1" fmla="*/ 2147483646 h 116"/>
                  <a:gd name="T2" fmla="*/ 2147483646 w 117"/>
                  <a:gd name="T3" fmla="*/ 2147483646 h 116"/>
                  <a:gd name="T4" fmla="*/ 2147483646 w 117"/>
                  <a:gd name="T5" fmla="*/ 2147483646 h 116"/>
                  <a:gd name="T6" fmla="*/ 2147483646 w 117"/>
                  <a:gd name="T7" fmla="*/ 2147483646 h 116"/>
                  <a:gd name="T8" fmla="*/ 2147483646 w 117"/>
                  <a:gd name="T9" fmla="*/ 2147483646 h 116"/>
                  <a:gd name="T10" fmla="*/ 2147483646 w 117"/>
                  <a:gd name="T11" fmla="*/ 2147483646 h 116"/>
                  <a:gd name="T12" fmla="*/ 2147483646 w 117"/>
                  <a:gd name="T13" fmla="*/ 2147483646 h 116"/>
                  <a:gd name="T14" fmla="*/ 2147483646 w 117"/>
                  <a:gd name="T15" fmla="*/ 2147483646 h 116"/>
                  <a:gd name="T16" fmla="*/ 2147483646 w 117"/>
                  <a:gd name="T17" fmla="*/ 2147483646 h 116"/>
                  <a:gd name="T18" fmla="*/ 2147483646 w 117"/>
                  <a:gd name="T19" fmla="*/ 2147483646 h 116"/>
                  <a:gd name="T20" fmla="*/ 2147483646 w 117"/>
                  <a:gd name="T21" fmla="*/ 2147483646 h 116"/>
                  <a:gd name="T22" fmla="*/ 2147483646 w 117"/>
                  <a:gd name="T23" fmla="*/ 2147483646 h 116"/>
                  <a:gd name="T24" fmla="*/ 2147483646 w 117"/>
                  <a:gd name="T25" fmla="*/ 2147483646 h 116"/>
                  <a:gd name="T26" fmla="*/ 2147483646 w 117"/>
                  <a:gd name="T27" fmla="*/ 2147483646 h 116"/>
                  <a:gd name="T28" fmla="*/ 2147483646 w 117"/>
                  <a:gd name="T29" fmla="*/ 2147483646 h 116"/>
                  <a:gd name="T30" fmla="*/ 0 w 117"/>
                  <a:gd name="T31" fmla="*/ 2147483646 h 116"/>
                  <a:gd name="T32" fmla="*/ 2147483646 w 117"/>
                  <a:gd name="T33" fmla="*/ 2147483646 h 116"/>
                  <a:gd name="T34" fmla="*/ 2147483646 w 117"/>
                  <a:gd name="T35" fmla="*/ 2147483646 h 116"/>
                  <a:gd name="T36" fmla="*/ 2147483646 w 117"/>
                  <a:gd name="T37" fmla="*/ 2147483646 h 116"/>
                  <a:gd name="T38" fmla="*/ 2147483646 w 117"/>
                  <a:gd name="T39" fmla="*/ 2147483646 h 116"/>
                  <a:gd name="T40" fmla="*/ 2147483646 w 117"/>
                  <a:gd name="T41" fmla="*/ 2147483646 h 116"/>
                  <a:gd name="T42" fmla="*/ 2147483646 w 117"/>
                  <a:gd name="T43" fmla="*/ 2147483646 h 116"/>
                  <a:gd name="T44" fmla="*/ 2147483646 w 117"/>
                  <a:gd name="T45" fmla="*/ 2147483646 h 116"/>
                  <a:gd name="T46" fmla="*/ 2147483646 w 117"/>
                  <a:gd name="T47" fmla="*/ 2147483646 h 116"/>
                  <a:gd name="T48" fmla="*/ 2147483646 w 117"/>
                  <a:gd name="T49" fmla="*/ 2147483646 h 116"/>
                  <a:gd name="T50" fmla="*/ 2147483646 w 117"/>
                  <a:gd name="T51" fmla="*/ 2147483646 h 116"/>
                  <a:gd name="T52" fmla="*/ 2147483646 w 117"/>
                  <a:gd name="T53" fmla="*/ 2147483646 h 116"/>
                  <a:gd name="T54" fmla="*/ 2147483646 w 117"/>
                  <a:gd name="T55" fmla="*/ 2147483646 h 116"/>
                  <a:gd name="T56" fmla="*/ 2147483646 w 117"/>
                  <a:gd name="T57" fmla="*/ 2147483646 h 116"/>
                  <a:gd name="T58" fmla="*/ 2147483646 w 117"/>
                  <a:gd name="T59" fmla="*/ 2147483646 h 116"/>
                  <a:gd name="T60" fmla="*/ 2147483646 w 117"/>
                  <a:gd name="T61" fmla="*/ 2147483646 h 116"/>
                  <a:gd name="T62" fmla="*/ 2147483646 w 117"/>
                  <a:gd name="T63" fmla="*/ 2147483646 h 116"/>
                  <a:gd name="T64" fmla="*/ 2147483646 w 117"/>
                  <a:gd name="T65" fmla="*/ 2147483646 h 11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17" h="116">
                    <a:moveTo>
                      <a:pt x="109" y="65"/>
                    </a:moveTo>
                    <a:cubicBezTo>
                      <a:pt x="113" y="65"/>
                      <a:pt x="117" y="62"/>
                      <a:pt x="117" y="58"/>
                    </a:cubicBezTo>
                    <a:cubicBezTo>
                      <a:pt x="117" y="54"/>
                      <a:pt x="113" y="51"/>
                      <a:pt x="109" y="51"/>
                    </a:cubicBezTo>
                    <a:cubicBezTo>
                      <a:pt x="101" y="51"/>
                      <a:pt x="101" y="51"/>
                      <a:pt x="101" y="51"/>
                    </a:cubicBezTo>
                    <a:cubicBezTo>
                      <a:pt x="101" y="48"/>
                      <a:pt x="100" y="45"/>
                      <a:pt x="99" y="43"/>
                    </a:cubicBezTo>
                    <a:cubicBezTo>
                      <a:pt x="106" y="39"/>
                      <a:pt x="106" y="39"/>
                      <a:pt x="106" y="39"/>
                    </a:cubicBezTo>
                    <a:cubicBezTo>
                      <a:pt x="110" y="37"/>
                      <a:pt x="111" y="32"/>
                      <a:pt x="109" y="29"/>
                    </a:cubicBezTo>
                    <a:cubicBezTo>
                      <a:pt x="107" y="25"/>
                      <a:pt x="102" y="24"/>
                      <a:pt x="99" y="26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0" y="28"/>
                      <a:pt x="88" y="26"/>
                      <a:pt x="86" y="24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92" y="14"/>
                      <a:pt x="91" y="9"/>
                      <a:pt x="87" y="7"/>
                    </a:cubicBezTo>
                    <a:cubicBezTo>
                      <a:pt x="84" y="5"/>
                      <a:pt x="80" y="7"/>
                      <a:pt x="78" y="10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1" y="16"/>
                      <a:pt x="68" y="15"/>
                      <a:pt x="65" y="15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5" y="3"/>
                      <a:pt x="62" y="0"/>
                      <a:pt x="58" y="0"/>
                    </a:cubicBezTo>
                    <a:cubicBezTo>
                      <a:pt x="54" y="0"/>
                      <a:pt x="51" y="3"/>
                      <a:pt x="51" y="7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48" y="15"/>
                      <a:pt x="46" y="16"/>
                      <a:pt x="43" y="17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7" y="7"/>
                      <a:pt x="33" y="5"/>
                      <a:pt x="29" y="7"/>
                    </a:cubicBezTo>
                    <a:cubicBezTo>
                      <a:pt x="26" y="9"/>
                      <a:pt x="24" y="14"/>
                      <a:pt x="26" y="17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28" y="26"/>
                      <a:pt x="26" y="28"/>
                      <a:pt x="25" y="30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4" y="24"/>
                      <a:pt x="10" y="25"/>
                      <a:pt x="8" y="29"/>
                    </a:cubicBezTo>
                    <a:cubicBezTo>
                      <a:pt x="6" y="32"/>
                      <a:pt x="7" y="37"/>
                      <a:pt x="10" y="39"/>
                    </a:cubicBezTo>
                    <a:cubicBezTo>
                      <a:pt x="17" y="43"/>
                      <a:pt x="17" y="43"/>
                      <a:pt x="17" y="43"/>
                    </a:cubicBezTo>
                    <a:cubicBezTo>
                      <a:pt x="16" y="45"/>
                      <a:pt x="16" y="48"/>
                      <a:pt x="15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3" y="51"/>
                      <a:pt x="0" y="54"/>
                      <a:pt x="0" y="58"/>
                    </a:cubicBezTo>
                    <a:cubicBezTo>
                      <a:pt x="0" y="62"/>
                      <a:pt x="3" y="65"/>
                      <a:pt x="7" y="65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6" y="68"/>
                      <a:pt x="16" y="71"/>
                      <a:pt x="17" y="73"/>
                    </a:cubicBezTo>
                    <a:cubicBezTo>
                      <a:pt x="10" y="77"/>
                      <a:pt x="10" y="77"/>
                      <a:pt x="10" y="77"/>
                    </a:cubicBezTo>
                    <a:cubicBezTo>
                      <a:pt x="7" y="79"/>
                      <a:pt x="6" y="84"/>
                      <a:pt x="8" y="87"/>
                    </a:cubicBezTo>
                    <a:cubicBezTo>
                      <a:pt x="10" y="91"/>
                      <a:pt x="14" y="92"/>
                      <a:pt x="18" y="90"/>
                    </a:cubicBezTo>
                    <a:cubicBezTo>
                      <a:pt x="25" y="86"/>
                      <a:pt x="25" y="86"/>
                      <a:pt x="25" y="86"/>
                    </a:cubicBezTo>
                    <a:cubicBezTo>
                      <a:pt x="26" y="88"/>
                      <a:pt x="28" y="90"/>
                      <a:pt x="30" y="92"/>
                    </a:cubicBezTo>
                    <a:cubicBezTo>
                      <a:pt x="26" y="99"/>
                      <a:pt x="26" y="99"/>
                      <a:pt x="26" y="99"/>
                    </a:cubicBezTo>
                    <a:cubicBezTo>
                      <a:pt x="24" y="102"/>
                      <a:pt x="26" y="106"/>
                      <a:pt x="29" y="108"/>
                    </a:cubicBezTo>
                    <a:cubicBezTo>
                      <a:pt x="33" y="110"/>
                      <a:pt x="37" y="109"/>
                      <a:pt x="39" y="106"/>
                    </a:cubicBezTo>
                    <a:cubicBezTo>
                      <a:pt x="43" y="99"/>
                      <a:pt x="43" y="99"/>
                      <a:pt x="43" y="99"/>
                    </a:cubicBezTo>
                    <a:cubicBezTo>
                      <a:pt x="46" y="100"/>
                      <a:pt x="48" y="101"/>
                      <a:pt x="51" y="101"/>
                    </a:cubicBezTo>
                    <a:cubicBezTo>
                      <a:pt x="51" y="109"/>
                      <a:pt x="51" y="109"/>
                      <a:pt x="51" y="109"/>
                    </a:cubicBezTo>
                    <a:cubicBezTo>
                      <a:pt x="51" y="113"/>
                      <a:pt x="54" y="116"/>
                      <a:pt x="58" y="116"/>
                    </a:cubicBezTo>
                    <a:cubicBezTo>
                      <a:pt x="62" y="116"/>
                      <a:pt x="65" y="113"/>
                      <a:pt x="65" y="109"/>
                    </a:cubicBezTo>
                    <a:cubicBezTo>
                      <a:pt x="65" y="101"/>
                      <a:pt x="65" y="101"/>
                      <a:pt x="65" y="101"/>
                    </a:cubicBezTo>
                    <a:cubicBezTo>
                      <a:pt x="68" y="101"/>
                      <a:pt x="71" y="100"/>
                      <a:pt x="74" y="99"/>
                    </a:cubicBezTo>
                    <a:cubicBezTo>
                      <a:pt x="78" y="106"/>
                      <a:pt x="78" y="106"/>
                      <a:pt x="78" y="106"/>
                    </a:cubicBezTo>
                    <a:cubicBezTo>
                      <a:pt x="80" y="109"/>
                      <a:pt x="84" y="110"/>
                      <a:pt x="87" y="108"/>
                    </a:cubicBezTo>
                    <a:cubicBezTo>
                      <a:pt x="91" y="106"/>
                      <a:pt x="92" y="102"/>
                      <a:pt x="90" y="99"/>
                    </a:cubicBezTo>
                    <a:cubicBezTo>
                      <a:pt x="86" y="92"/>
                      <a:pt x="86" y="92"/>
                      <a:pt x="86" y="92"/>
                    </a:cubicBezTo>
                    <a:cubicBezTo>
                      <a:pt x="88" y="90"/>
                      <a:pt x="90" y="88"/>
                      <a:pt x="92" y="86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102" y="92"/>
                      <a:pt x="107" y="91"/>
                      <a:pt x="109" y="87"/>
                    </a:cubicBezTo>
                    <a:cubicBezTo>
                      <a:pt x="111" y="84"/>
                      <a:pt x="110" y="79"/>
                      <a:pt x="106" y="77"/>
                    </a:cubicBezTo>
                    <a:cubicBezTo>
                      <a:pt x="99" y="73"/>
                      <a:pt x="99" y="73"/>
                      <a:pt x="99" y="73"/>
                    </a:cubicBezTo>
                    <a:cubicBezTo>
                      <a:pt x="100" y="71"/>
                      <a:pt x="101" y="68"/>
                      <a:pt x="101" y="65"/>
                    </a:cubicBezTo>
                    <a:lnTo>
                      <a:pt x="109" y="65"/>
                    </a:lnTo>
                    <a:close/>
                    <a:moveTo>
                      <a:pt x="58" y="94"/>
                    </a:moveTo>
                    <a:cubicBezTo>
                      <a:pt x="38" y="94"/>
                      <a:pt x="22" y="78"/>
                      <a:pt x="22" y="58"/>
                    </a:cubicBezTo>
                    <a:cubicBezTo>
                      <a:pt x="22" y="38"/>
                      <a:pt x="38" y="21"/>
                      <a:pt x="58" y="21"/>
                    </a:cubicBezTo>
                    <a:cubicBezTo>
                      <a:pt x="78" y="21"/>
                      <a:pt x="95" y="38"/>
                      <a:pt x="95" y="58"/>
                    </a:cubicBezTo>
                    <a:cubicBezTo>
                      <a:pt x="95" y="78"/>
                      <a:pt x="78" y="94"/>
                      <a:pt x="58" y="9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2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62" name="MH_Other_12"/>
              <p:cNvSpPr>
                <a:spLocks noEditPoints="1"/>
              </p:cNvSpPr>
              <p:nvPr>
                <p:custDataLst>
                  <p:tags r:id="rId24"/>
                </p:custDataLst>
              </p:nvPr>
            </p:nvSpPr>
            <p:spPr bwMode="auto">
              <a:xfrm>
                <a:off x="5515929" y="2295362"/>
                <a:ext cx="207604" cy="205929"/>
              </a:xfrm>
              <a:custGeom>
                <a:avLst/>
                <a:gdLst>
                  <a:gd name="T0" fmla="*/ 2147483646 w 77"/>
                  <a:gd name="T1" fmla="*/ 2147483646 h 77"/>
                  <a:gd name="T2" fmla="*/ 2147483646 w 77"/>
                  <a:gd name="T3" fmla="*/ 2147483646 h 77"/>
                  <a:gd name="T4" fmla="*/ 2147483646 w 77"/>
                  <a:gd name="T5" fmla="*/ 2147483646 h 77"/>
                  <a:gd name="T6" fmla="*/ 2147483646 w 77"/>
                  <a:gd name="T7" fmla="*/ 2147483646 h 77"/>
                  <a:gd name="T8" fmla="*/ 2147483646 w 77"/>
                  <a:gd name="T9" fmla="*/ 2147483646 h 77"/>
                  <a:gd name="T10" fmla="*/ 2147483646 w 77"/>
                  <a:gd name="T11" fmla="*/ 2147483646 h 77"/>
                  <a:gd name="T12" fmla="*/ 2147483646 w 77"/>
                  <a:gd name="T13" fmla="*/ 2147483646 h 77"/>
                  <a:gd name="T14" fmla="*/ 2147483646 w 77"/>
                  <a:gd name="T15" fmla="*/ 2147483646 h 77"/>
                  <a:gd name="T16" fmla="*/ 2147483646 w 77"/>
                  <a:gd name="T17" fmla="*/ 2147483646 h 77"/>
                  <a:gd name="T18" fmla="*/ 2147483646 w 77"/>
                  <a:gd name="T19" fmla="*/ 0 h 77"/>
                  <a:gd name="T20" fmla="*/ 2147483646 w 77"/>
                  <a:gd name="T21" fmla="*/ 2147483646 h 77"/>
                  <a:gd name="T22" fmla="*/ 2147483646 w 77"/>
                  <a:gd name="T23" fmla="*/ 2147483646 h 77"/>
                  <a:gd name="T24" fmla="*/ 2147483646 w 77"/>
                  <a:gd name="T25" fmla="*/ 2147483646 h 77"/>
                  <a:gd name="T26" fmla="*/ 2147483646 w 77"/>
                  <a:gd name="T27" fmla="*/ 2147483646 h 77"/>
                  <a:gd name="T28" fmla="*/ 2147483646 w 77"/>
                  <a:gd name="T29" fmla="*/ 2147483646 h 77"/>
                  <a:gd name="T30" fmla="*/ 2147483646 w 77"/>
                  <a:gd name="T31" fmla="*/ 2147483646 h 77"/>
                  <a:gd name="T32" fmla="*/ 2147483646 w 77"/>
                  <a:gd name="T33" fmla="*/ 2147483646 h 77"/>
                  <a:gd name="T34" fmla="*/ 2147483646 w 77"/>
                  <a:gd name="T35" fmla="*/ 2147483646 h 77"/>
                  <a:gd name="T36" fmla="*/ 2147483646 w 77"/>
                  <a:gd name="T37" fmla="*/ 2147483646 h 77"/>
                  <a:gd name="T38" fmla="*/ 0 w 77"/>
                  <a:gd name="T39" fmla="*/ 2147483646 h 77"/>
                  <a:gd name="T40" fmla="*/ 2147483646 w 77"/>
                  <a:gd name="T41" fmla="*/ 2147483646 h 77"/>
                  <a:gd name="T42" fmla="*/ 2147483646 w 77"/>
                  <a:gd name="T43" fmla="*/ 2147483646 h 77"/>
                  <a:gd name="T44" fmla="*/ 2147483646 w 77"/>
                  <a:gd name="T45" fmla="*/ 2147483646 h 77"/>
                  <a:gd name="T46" fmla="*/ 2147483646 w 77"/>
                  <a:gd name="T47" fmla="*/ 2147483646 h 77"/>
                  <a:gd name="T48" fmla="*/ 2147483646 w 77"/>
                  <a:gd name="T49" fmla="*/ 2147483646 h 77"/>
                  <a:gd name="T50" fmla="*/ 2147483646 w 77"/>
                  <a:gd name="T51" fmla="*/ 2147483646 h 77"/>
                  <a:gd name="T52" fmla="*/ 2147483646 w 77"/>
                  <a:gd name="T53" fmla="*/ 2147483646 h 77"/>
                  <a:gd name="T54" fmla="*/ 2147483646 w 77"/>
                  <a:gd name="T55" fmla="*/ 2147483646 h 77"/>
                  <a:gd name="T56" fmla="*/ 2147483646 w 77"/>
                  <a:gd name="T57" fmla="*/ 2147483646 h 77"/>
                  <a:gd name="T58" fmla="*/ 2147483646 w 77"/>
                  <a:gd name="T59" fmla="*/ 2147483646 h 77"/>
                  <a:gd name="T60" fmla="*/ 2147483646 w 77"/>
                  <a:gd name="T61" fmla="*/ 2147483646 h 77"/>
                  <a:gd name="T62" fmla="*/ 2147483646 w 77"/>
                  <a:gd name="T63" fmla="*/ 2147483646 h 77"/>
                  <a:gd name="T64" fmla="*/ 2147483646 w 77"/>
                  <a:gd name="T65" fmla="*/ 2147483646 h 77"/>
                  <a:gd name="T66" fmla="*/ 2147483646 w 77"/>
                  <a:gd name="T67" fmla="*/ 2147483646 h 77"/>
                  <a:gd name="T68" fmla="*/ 2147483646 w 77"/>
                  <a:gd name="T69" fmla="*/ 2147483646 h 77"/>
                  <a:gd name="T70" fmla="*/ 2147483646 w 77"/>
                  <a:gd name="T71" fmla="*/ 2147483646 h 77"/>
                  <a:gd name="T72" fmla="*/ 2147483646 w 77"/>
                  <a:gd name="T73" fmla="*/ 2147483646 h 77"/>
                  <a:gd name="T74" fmla="*/ 2147483646 w 77"/>
                  <a:gd name="T75" fmla="*/ 2147483646 h 77"/>
                  <a:gd name="T76" fmla="*/ 2147483646 w 77"/>
                  <a:gd name="T77" fmla="*/ 2147483646 h 77"/>
                  <a:gd name="T78" fmla="*/ 2147483646 w 77"/>
                  <a:gd name="T79" fmla="*/ 2147483646 h 77"/>
                  <a:gd name="T80" fmla="*/ 2147483646 w 77"/>
                  <a:gd name="T81" fmla="*/ 2147483646 h 77"/>
                  <a:gd name="T82" fmla="*/ 2147483646 w 77"/>
                  <a:gd name="T83" fmla="*/ 2147483646 h 77"/>
                  <a:gd name="T84" fmla="*/ 2147483646 w 77"/>
                  <a:gd name="T85" fmla="*/ 2147483646 h 77"/>
                  <a:gd name="T86" fmla="*/ 2147483646 w 77"/>
                  <a:gd name="T87" fmla="*/ 2147483646 h 77"/>
                  <a:gd name="T88" fmla="*/ 2147483646 w 77"/>
                  <a:gd name="T89" fmla="*/ 2147483646 h 77"/>
                  <a:gd name="T90" fmla="*/ 2147483646 w 77"/>
                  <a:gd name="T91" fmla="*/ 2147483646 h 77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77" h="77">
                    <a:moveTo>
                      <a:pt x="70" y="31"/>
                    </a:moveTo>
                    <a:cubicBezTo>
                      <a:pt x="64" y="31"/>
                      <a:pt x="64" y="31"/>
                      <a:pt x="64" y="31"/>
                    </a:cubicBezTo>
                    <a:cubicBezTo>
                      <a:pt x="63" y="29"/>
                      <a:pt x="62" y="28"/>
                      <a:pt x="61" y="26"/>
                    </a:cubicBezTo>
                    <a:cubicBezTo>
                      <a:pt x="66" y="21"/>
                      <a:pt x="66" y="21"/>
                      <a:pt x="66" y="21"/>
                    </a:cubicBezTo>
                    <a:cubicBezTo>
                      <a:pt x="69" y="18"/>
                      <a:pt x="69" y="14"/>
                      <a:pt x="66" y="11"/>
                    </a:cubicBezTo>
                    <a:cubicBezTo>
                      <a:pt x="63" y="8"/>
                      <a:pt x="59" y="8"/>
                      <a:pt x="56" y="11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0" y="15"/>
                      <a:pt x="48" y="14"/>
                      <a:pt x="46" y="14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6" y="3"/>
                      <a:pt x="43" y="0"/>
                      <a:pt x="39" y="0"/>
                    </a:cubicBezTo>
                    <a:cubicBezTo>
                      <a:pt x="35" y="0"/>
                      <a:pt x="32" y="3"/>
                      <a:pt x="32" y="7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0" y="14"/>
                      <a:pt x="28" y="15"/>
                      <a:pt x="26" y="16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19" y="8"/>
                      <a:pt x="14" y="8"/>
                      <a:pt x="11" y="11"/>
                    </a:cubicBezTo>
                    <a:cubicBezTo>
                      <a:pt x="9" y="14"/>
                      <a:pt x="9" y="18"/>
                      <a:pt x="11" y="21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5" y="28"/>
                      <a:pt x="15" y="29"/>
                      <a:pt x="14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3" y="31"/>
                      <a:pt x="0" y="34"/>
                      <a:pt x="0" y="38"/>
                    </a:cubicBezTo>
                    <a:cubicBezTo>
                      <a:pt x="0" y="42"/>
                      <a:pt x="3" y="46"/>
                      <a:pt x="7" y="46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5" y="47"/>
                      <a:pt x="15" y="49"/>
                      <a:pt x="16" y="51"/>
                    </a:cubicBezTo>
                    <a:cubicBezTo>
                      <a:pt x="11" y="56"/>
                      <a:pt x="11" y="56"/>
                      <a:pt x="11" y="56"/>
                    </a:cubicBezTo>
                    <a:cubicBezTo>
                      <a:pt x="9" y="58"/>
                      <a:pt x="9" y="63"/>
                      <a:pt x="11" y="66"/>
                    </a:cubicBezTo>
                    <a:cubicBezTo>
                      <a:pt x="14" y="69"/>
                      <a:pt x="19" y="69"/>
                      <a:pt x="22" y="66"/>
                    </a:cubicBezTo>
                    <a:cubicBezTo>
                      <a:pt x="26" y="61"/>
                      <a:pt x="26" y="61"/>
                      <a:pt x="26" y="61"/>
                    </a:cubicBezTo>
                    <a:cubicBezTo>
                      <a:pt x="28" y="62"/>
                      <a:pt x="30" y="63"/>
                      <a:pt x="32" y="63"/>
                    </a:cubicBezTo>
                    <a:cubicBezTo>
                      <a:pt x="32" y="70"/>
                      <a:pt x="32" y="70"/>
                      <a:pt x="32" y="70"/>
                    </a:cubicBezTo>
                    <a:cubicBezTo>
                      <a:pt x="32" y="74"/>
                      <a:pt x="35" y="77"/>
                      <a:pt x="39" y="77"/>
                    </a:cubicBezTo>
                    <a:cubicBezTo>
                      <a:pt x="43" y="77"/>
                      <a:pt x="46" y="74"/>
                      <a:pt x="46" y="70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48" y="63"/>
                      <a:pt x="50" y="62"/>
                      <a:pt x="51" y="61"/>
                    </a:cubicBezTo>
                    <a:cubicBezTo>
                      <a:pt x="56" y="66"/>
                      <a:pt x="56" y="66"/>
                      <a:pt x="56" y="66"/>
                    </a:cubicBezTo>
                    <a:cubicBezTo>
                      <a:pt x="59" y="69"/>
                      <a:pt x="63" y="69"/>
                      <a:pt x="66" y="66"/>
                    </a:cubicBezTo>
                    <a:cubicBezTo>
                      <a:pt x="69" y="63"/>
                      <a:pt x="69" y="58"/>
                      <a:pt x="66" y="56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2" y="49"/>
                      <a:pt x="63" y="47"/>
                      <a:pt x="64" y="46"/>
                    </a:cubicBezTo>
                    <a:cubicBezTo>
                      <a:pt x="70" y="46"/>
                      <a:pt x="70" y="46"/>
                      <a:pt x="70" y="46"/>
                    </a:cubicBezTo>
                    <a:cubicBezTo>
                      <a:pt x="74" y="46"/>
                      <a:pt x="77" y="42"/>
                      <a:pt x="77" y="38"/>
                    </a:cubicBezTo>
                    <a:cubicBezTo>
                      <a:pt x="77" y="34"/>
                      <a:pt x="74" y="31"/>
                      <a:pt x="70" y="31"/>
                    </a:cubicBezTo>
                    <a:moveTo>
                      <a:pt x="39" y="57"/>
                    </a:moveTo>
                    <a:cubicBezTo>
                      <a:pt x="29" y="57"/>
                      <a:pt x="20" y="49"/>
                      <a:pt x="20" y="38"/>
                    </a:cubicBezTo>
                    <a:cubicBezTo>
                      <a:pt x="20" y="28"/>
                      <a:pt x="29" y="20"/>
                      <a:pt x="39" y="20"/>
                    </a:cubicBezTo>
                    <a:cubicBezTo>
                      <a:pt x="49" y="20"/>
                      <a:pt x="57" y="28"/>
                      <a:pt x="57" y="38"/>
                    </a:cubicBezTo>
                    <a:cubicBezTo>
                      <a:pt x="57" y="49"/>
                      <a:pt x="49" y="57"/>
                      <a:pt x="39" y="5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2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067" name="MH_Other_17"/>
            <p:cNvSpPr txBox="1"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7083040" y="2067998"/>
              <a:ext cx="487200" cy="324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10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zh-CN" alt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MH_Text_1"/>
            <p:cNvSpPr txBox="1"/>
            <p:nvPr>
              <p:custDataLst>
                <p:tags r:id="rId22"/>
              </p:custDataLst>
            </p:nvPr>
          </p:nvSpPr>
          <p:spPr>
            <a:xfrm>
              <a:off x="7627271" y="2094865"/>
              <a:ext cx="1967807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绪论</a:t>
              </a:r>
              <a:endPara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941524" y="2843769"/>
            <a:ext cx="4339590" cy="1264040"/>
            <a:chOff x="5738324" y="2843769"/>
            <a:chExt cx="4339590" cy="1264040"/>
          </a:xfrm>
        </p:grpSpPr>
        <p:sp>
          <p:nvSpPr>
            <p:cNvPr id="2055" name="MH_Other_5"/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>
              <a:off x="5943687" y="3009638"/>
              <a:ext cx="3870807" cy="805303"/>
            </a:xfrm>
            <a:custGeom>
              <a:avLst/>
              <a:gdLst>
                <a:gd name="T0" fmla="*/ 2147483646 w 3244"/>
                <a:gd name="T1" fmla="*/ 2147483646 h 675"/>
                <a:gd name="T2" fmla="*/ 2147483646 w 3244"/>
                <a:gd name="T3" fmla="*/ 2147483646 h 675"/>
                <a:gd name="T4" fmla="*/ 2147483646 w 3244"/>
                <a:gd name="T5" fmla="*/ 0 h 675"/>
                <a:gd name="T6" fmla="*/ 2147483646 w 3244"/>
                <a:gd name="T7" fmla="*/ 0 h 675"/>
                <a:gd name="T8" fmla="*/ 0 w 3244"/>
                <a:gd name="T9" fmla="*/ 2147483646 h 675"/>
                <a:gd name="T10" fmla="*/ 2147483646 w 3244"/>
                <a:gd name="T11" fmla="*/ 2147483646 h 675"/>
                <a:gd name="T12" fmla="*/ 2147483646 w 3244"/>
                <a:gd name="T13" fmla="*/ 2147483646 h 67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59333"/>
            <a:lstStyle/>
            <a:p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2056" name="MH_Other_6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8324" y="2843769"/>
              <a:ext cx="4339590" cy="1264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66" name="MH_Other_16"/>
            <p:cNvSpPr>
              <a:spLocks noEditPoints="1"/>
            </p:cNvSpPr>
            <p:nvPr>
              <p:custDataLst>
                <p:tags r:id="rId16"/>
              </p:custDataLst>
            </p:nvPr>
          </p:nvSpPr>
          <p:spPr bwMode="auto">
            <a:xfrm>
              <a:off x="6143553" y="3251564"/>
              <a:ext cx="445344" cy="321451"/>
            </a:xfrm>
            <a:custGeom>
              <a:avLst/>
              <a:gdLst>
                <a:gd name="T0" fmla="*/ 2147483646 w 165"/>
                <a:gd name="T1" fmla="*/ 2147483646 h 121"/>
                <a:gd name="T2" fmla="*/ 2147483646 w 165"/>
                <a:gd name="T3" fmla="*/ 2147483646 h 121"/>
                <a:gd name="T4" fmla="*/ 2147483646 w 165"/>
                <a:gd name="T5" fmla="*/ 2147483646 h 121"/>
                <a:gd name="T6" fmla="*/ 2147483646 w 165"/>
                <a:gd name="T7" fmla="*/ 2147483646 h 121"/>
                <a:gd name="T8" fmla="*/ 2147483646 w 165"/>
                <a:gd name="T9" fmla="*/ 2147483646 h 121"/>
                <a:gd name="T10" fmla="*/ 2147483646 w 165"/>
                <a:gd name="T11" fmla="*/ 2147483646 h 121"/>
                <a:gd name="T12" fmla="*/ 2147483646 w 165"/>
                <a:gd name="T13" fmla="*/ 2147483646 h 121"/>
                <a:gd name="T14" fmla="*/ 2147483646 w 165"/>
                <a:gd name="T15" fmla="*/ 2147483646 h 121"/>
                <a:gd name="T16" fmla="*/ 2147483646 w 165"/>
                <a:gd name="T17" fmla="*/ 2147483646 h 121"/>
                <a:gd name="T18" fmla="*/ 2147483646 w 165"/>
                <a:gd name="T19" fmla="*/ 2147483646 h 121"/>
                <a:gd name="T20" fmla="*/ 2147483646 w 165"/>
                <a:gd name="T21" fmla="*/ 2147483646 h 121"/>
                <a:gd name="T22" fmla="*/ 2147483646 w 165"/>
                <a:gd name="T23" fmla="*/ 2147483646 h 121"/>
                <a:gd name="T24" fmla="*/ 2147483646 w 165"/>
                <a:gd name="T25" fmla="*/ 2147483646 h 121"/>
                <a:gd name="T26" fmla="*/ 2147483646 w 165"/>
                <a:gd name="T27" fmla="*/ 2147483646 h 121"/>
                <a:gd name="T28" fmla="*/ 2147483646 w 165"/>
                <a:gd name="T29" fmla="*/ 2147483646 h 121"/>
                <a:gd name="T30" fmla="*/ 2147483646 w 165"/>
                <a:gd name="T31" fmla="*/ 2147483646 h 121"/>
                <a:gd name="T32" fmla="*/ 2147483646 w 165"/>
                <a:gd name="T33" fmla="*/ 2147483646 h 121"/>
                <a:gd name="T34" fmla="*/ 2147483646 w 165"/>
                <a:gd name="T35" fmla="*/ 2147483646 h 121"/>
                <a:gd name="T36" fmla="*/ 2147483646 w 165"/>
                <a:gd name="T37" fmla="*/ 2147483646 h 121"/>
                <a:gd name="T38" fmla="*/ 2147483646 w 165"/>
                <a:gd name="T39" fmla="*/ 2147483646 h 121"/>
                <a:gd name="T40" fmla="*/ 2147483646 w 165"/>
                <a:gd name="T41" fmla="*/ 2147483646 h 121"/>
                <a:gd name="T42" fmla="*/ 2147483646 w 165"/>
                <a:gd name="T43" fmla="*/ 2147483646 h 121"/>
                <a:gd name="T44" fmla="*/ 2147483646 w 165"/>
                <a:gd name="T45" fmla="*/ 2147483646 h 121"/>
                <a:gd name="T46" fmla="*/ 2147483646 w 165"/>
                <a:gd name="T47" fmla="*/ 2147483646 h 121"/>
                <a:gd name="T48" fmla="*/ 2147483646 w 165"/>
                <a:gd name="T49" fmla="*/ 2147483646 h 121"/>
                <a:gd name="T50" fmla="*/ 2147483646 w 165"/>
                <a:gd name="T51" fmla="*/ 2147483646 h 121"/>
                <a:gd name="T52" fmla="*/ 2147483646 w 165"/>
                <a:gd name="T53" fmla="*/ 2147483646 h 121"/>
                <a:gd name="T54" fmla="*/ 2147483646 w 165"/>
                <a:gd name="T55" fmla="*/ 2147483646 h 121"/>
                <a:gd name="T56" fmla="*/ 2147483646 w 165"/>
                <a:gd name="T57" fmla="*/ 2147483646 h 121"/>
                <a:gd name="T58" fmla="*/ 2147483646 w 165"/>
                <a:gd name="T59" fmla="*/ 2147483646 h 121"/>
                <a:gd name="T60" fmla="*/ 2147483646 w 165"/>
                <a:gd name="T61" fmla="*/ 2147483646 h 121"/>
                <a:gd name="T62" fmla="*/ 2147483646 w 165"/>
                <a:gd name="T63" fmla="*/ 2147483646 h 121"/>
                <a:gd name="T64" fmla="*/ 2147483646 w 165"/>
                <a:gd name="T65" fmla="*/ 2147483646 h 121"/>
                <a:gd name="T66" fmla="*/ 2147483646 w 165"/>
                <a:gd name="T67" fmla="*/ 2147483646 h 121"/>
                <a:gd name="T68" fmla="*/ 2147483646 w 165"/>
                <a:gd name="T69" fmla="*/ 2147483646 h 12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65" h="121">
                  <a:moveTo>
                    <a:pt x="77" y="28"/>
                  </a:moveTo>
                  <a:cubicBezTo>
                    <a:pt x="61" y="28"/>
                    <a:pt x="47" y="41"/>
                    <a:pt x="47" y="57"/>
                  </a:cubicBezTo>
                  <a:cubicBezTo>
                    <a:pt x="47" y="58"/>
                    <a:pt x="47" y="59"/>
                    <a:pt x="48" y="60"/>
                  </a:cubicBezTo>
                  <a:cubicBezTo>
                    <a:pt x="55" y="65"/>
                    <a:pt x="59" y="73"/>
                    <a:pt x="60" y="82"/>
                  </a:cubicBezTo>
                  <a:cubicBezTo>
                    <a:pt x="65" y="85"/>
                    <a:pt x="71" y="87"/>
                    <a:pt x="77" y="87"/>
                  </a:cubicBezTo>
                  <a:cubicBezTo>
                    <a:pt x="85" y="87"/>
                    <a:pt x="92" y="83"/>
                    <a:pt x="98" y="78"/>
                  </a:cubicBezTo>
                  <a:cubicBezTo>
                    <a:pt x="97" y="76"/>
                    <a:pt x="97" y="73"/>
                    <a:pt x="98" y="71"/>
                  </a:cubicBezTo>
                  <a:cubicBezTo>
                    <a:pt x="100" y="69"/>
                    <a:pt x="102" y="68"/>
                    <a:pt x="104" y="68"/>
                  </a:cubicBezTo>
                  <a:cubicBezTo>
                    <a:pt x="105" y="65"/>
                    <a:pt x="106" y="61"/>
                    <a:pt x="106" y="57"/>
                  </a:cubicBezTo>
                  <a:cubicBezTo>
                    <a:pt x="106" y="41"/>
                    <a:pt x="93" y="28"/>
                    <a:pt x="77" y="28"/>
                  </a:cubicBezTo>
                  <a:moveTo>
                    <a:pt x="165" y="97"/>
                  </a:moveTo>
                  <a:cubicBezTo>
                    <a:pt x="165" y="111"/>
                    <a:pt x="154" y="121"/>
                    <a:pt x="141" y="121"/>
                  </a:cubicBezTo>
                  <a:cubicBezTo>
                    <a:pt x="127" y="121"/>
                    <a:pt x="116" y="111"/>
                    <a:pt x="116" y="97"/>
                  </a:cubicBezTo>
                  <a:cubicBezTo>
                    <a:pt x="116" y="95"/>
                    <a:pt x="117" y="93"/>
                    <a:pt x="117" y="91"/>
                  </a:cubicBezTo>
                  <a:cubicBezTo>
                    <a:pt x="115" y="90"/>
                    <a:pt x="106" y="84"/>
                    <a:pt x="103" y="83"/>
                  </a:cubicBezTo>
                  <a:cubicBezTo>
                    <a:pt x="96" y="90"/>
                    <a:pt x="87" y="94"/>
                    <a:pt x="77" y="94"/>
                  </a:cubicBezTo>
                  <a:cubicBezTo>
                    <a:pt x="71" y="94"/>
                    <a:pt x="65" y="92"/>
                    <a:pt x="60" y="90"/>
                  </a:cubicBezTo>
                  <a:cubicBezTo>
                    <a:pt x="58" y="104"/>
                    <a:pt x="45" y="115"/>
                    <a:pt x="30" y="115"/>
                  </a:cubicBezTo>
                  <a:cubicBezTo>
                    <a:pt x="13" y="115"/>
                    <a:pt x="0" y="102"/>
                    <a:pt x="0" y="85"/>
                  </a:cubicBezTo>
                  <a:cubicBezTo>
                    <a:pt x="0" y="68"/>
                    <a:pt x="13" y="55"/>
                    <a:pt x="30" y="55"/>
                  </a:cubicBezTo>
                  <a:cubicBezTo>
                    <a:pt x="34" y="55"/>
                    <a:pt x="37" y="55"/>
                    <a:pt x="40" y="56"/>
                  </a:cubicBezTo>
                  <a:cubicBezTo>
                    <a:pt x="40" y="52"/>
                    <a:pt x="41" y="48"/>
                    <a:pt x="43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1" y="41"/>
                    <a:pt x="27" y="43"/>
                    <a:pt x="23" y="43"/>
                  </a:cubicBezTo>
                  <a:cubicBezTo>
                    <a:pt x="13" y="43"/>
                    <a:pt x="5" y="34"/>
                    <a:pt x="5" y="24"/>
                  </a:cubicBezTo>
                  <a:cubicBezTo>
                    <a:pt x="5" y="14"/>
                    <a:pt x="13" y="6"/>
                    <a:pt x="23" y="6"/>
                  </a:cubicBezTo>
                  <a:cubicBezTo>
                    <a:pt x="34" y="6"/>
                    <a:pt x="42" y="14"/>
                    <a:pt x="42" y="24"/>
                  </a:cubicBezTo>
                  <a:cubicBezTo>
                    <a:pt x="42" y="25"/>
                    <a:pt x="42" y="26"/>
                    <a:pt x="42" y="27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7" y="25"/>
                    <a:pt x="66" y="21"/>
                    <a:pt x="77" y="21"/>
                  </a:cubicBezTo>
                  <a:cubicBezTo>
                    <a:pt x="88" y="21"/>
                    <a:pt x="98" y="26"/>
                    <a:pt x="104" y="33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0" y="28"/>
                    <a:pt x="110" y="26"/>
                    <a:pt x="110" y="24"/>
                  </a:cubicBezTo>
                  <a:cubicBezTo>
                    <a:pt x="110" y="11"/>
                    <a:pt x="121" y="0"/>
                    <a:pt x="135" y="0"/>
                  </a:cubicBezTo>
                  <a:cubicBezTo>
                    <a:pt x="148" y="0"/>
                    <a:pt x="159" y="11"/>
                    <a:pt x="159" y="24"/>
                  </a:cubicBezTo>
                  <a:cubicBezTo>
                    <a:pt x="159" y="38"/>
                    <a:pt x="148" y="49"/>
                    <a:pt x="135" y="49"/>
                  </a:cubicBezTo>
                  <a:cubicBezTo>
                    <a:pt x="128" y="49"/>
                    <a:pt x="122" y="46"/>
                    <a:pt x="118" y="42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3" y="49"/>
                    <a:pt x="113" y="53"/>
                    <a:pt x="113" y="57"/>
                  </a:cubicBezTo>
                  <a:cubicBezTo>
                    <a:pt x="113" y="62"/>
                    <a:pt x="112" y="66"/>
                    <a:pt x="111" y="70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9" y="75"/>
                    <a:pt x="135" y="73"/>
                    <a:pt x="141" y="73"/>
                  </a:cubicBezTo>
                  <a:cubicBezTo>
                    <a:pt x="154" y="73"/>
                    <a:pt x="165" y="84"/>
                    <a:pt x="165" y="97"/>
                  </a:cubicBezTo>
                  <a:moveTo>
                    <a:pt x="53" y="85"/>
                  </a:moveTo>
                  <a:cubicBezTo>
                    <a:pt x="53" y="76"/>
                    <a:pt x="48" y="68"/>
                    <a:pt x="41" y="64"/>
                  </a:cubicBezTo>
                  <a:cubicBezTo>
                    <a:pt x="38" y="63"/>
                    <a:pt x="34" y="62"/>
                    <a:pt x="30" y="62"/>
                  </a:cubicBezTo>
                  <a:cubicBezTo>
                    <a:pt x="17" y="62"/>
                    <a:pt x="7" y="72"/>
                    <a:pt x="7" y="85"/>
                  </a:cubicBezTo>
                  <a:cubicBezTo>
                    <a:pt x="7" y="98"/>
                    <a:pt x="17" y="108"/>
                    <a:pt x="30" y="108"/>
                  </a:cubicBezTo>
                  <a:cubicBezTo>
                    <a:pt x="43" y="108"/>
                    <a:pt x="53" y="98"/>
                    <a:pt x="53" y="85"/>
                  </a:cubicBezTo>
                  <a:close/>
                  <a:moveTo>
                    <a:pt x="116" y="24"/>
                  </a:moveTo>
                  <a:cubicBezTo>
                    <a:pt x="116" y="25"/>
                    <a:pt x="116" y="26"/>
                    <a:pt x="116" y="27"/>
                  </a:cubicBezTo>
                  <a:cubicBezTo>
                    <a:pt x="119" y="26"/>
                    <a:pt x="123" y="27"/>
                    <a:pt x="125" y="30"/>
                  </a:cubicBezTo>
                  <a:cubicBezTo>
                    <a:pt x="126" y="33"/>
                    <a:pt x="126" y="37"/>
                    <a:pt x="123" y="39"/>
                  </a:cubicBezTo>
                  <a:cubicBezTo>
                    <a:pt x="126" y="41"/>
                    <a:pt x="130" y="43"/>
                    <a:pt x="135" y="43"/>
                  </a:cubicBezTo>
                  <a:cubicBezTo>
                    <a:pt x="145" y="43"/>
                    <a:pt x="153" y="35"/>
                    <a:pt x="153" y="24"/>
                  </a:cubicBezTo>
                  <a:cubicBezTo>
                    <a:pt x="153" y="14"/>
                    <a:pt x="145" y="6"/>
                    <a:pt x="135" y="6"/>
                  </a:cubicBezTo>
                  <a:cubicBezTo>
                    <a:pt x="124" y="6"/>
                    <a:pt x="116" y="14"/>
                    <a:pt x="116" y="24"/>
                  </a:cubicBezTo>
                  <a:moveTo>
                    <a:pt x="36" y="24"/>
                  </a:moveTo>
                  <a:cubicBezTo>
                    <a:pt x="36" y="17"/>
                    <a:pt x="30" y="12"/>
                    <a:pt x="23" y="12"/>
                  </a:cubicBezTo>
                  <a:cubicBezTo>
                    <a:pt x="17" y="12"/>
                    <a:pt x="11" y="17"/>
                    <a:pt x="11" y="24"/>
                  </a:cubicBezTo>
                  <a:cubicBezTo>
                    <a:pt x="11" y="31"/>
                    <a:pt x="17" y="37"/>
                    <a:pt x="23" y="37"/>
                  </a:cubicBezTo>
                  <a:cubicBezTo>
                    <a:pt x="25" y="37"/>
                    <a:pt x="27" y="36"/>
                    <a:pt x="29" y="36"/>
                  </a:cubicBezTo>
                  <a:cubicBezTo>
                    <a:pt x="27" y="33"/>
                    <a:pt x="27" y="30"/>
                    <a:pt x="28" y="27"/>
                  </a:cubicBezTo>
                  <a:cubicBezTo>
                    <a:pt x="30" y="25"/>
                    <a:pt x="33" y="24"/>
                    <a:pt x="36" y="24"/>
                  </a:cubicBezTo>
                  <a:moveTo>
                    <a:pt x="158" y="97"/>
                  </a:moveTo>
                  <a:cubicBezTo>
                    <a:pt x="158" y="87"/>
                    <a:pt x="150" y="79"/>
                    <a:pt x="141" y="79"/>
                  </a:cubicBezTo>
                  <a:cubicBezTo>
                    <a:pt x="131" y="79"/>
                    <a:pt x="123" y="87"/>
                    <a:pt x="123" y="97"/>
                  </a:cubicBezTo>
                  <a:cubicBezTo>
                    <a:pt x="123" y="107"/>
                    <a:pt x="131" y="115"/>
                    <a:pt x="141" y="115"/>
                  </a:cubicBezTo>
                  <a:cubicBezTo>
                    <a:pt x="150" y="115"/>
                    <a:pt x="158" y="107"/>
                    <a:pt x="158" y="9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9" name="MH_Other_19"/>
            <p:cNvSpPr txBox="1"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7046207" y="3250001"/>
              <a:ext cx="560866" cy="324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10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zh-CN" altLang="en-US" sz="210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MH_Text_2"/>
            <p:cNvSpPr txBox="1"/>
            <p:nvPr>
              <p:custDataLst>
                <p:tags r:id="rId18"/>
              </p:custDataLst>
            </p:nvPr>
          </p:nvSpPr>
          <p:spPr>
            <a:xfrm>
              <a:off x="7522319" y="3256285"/>
              <a:ext cx="2187223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lvl="0"/>
              <a:r>
                <a: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研究思路与方法</a:t>
              </a:r>
              <a:endPara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941524" y="4024097"/>
            <a:ext cx="4339590" cy="1264039"/>
            <a:chOff x="5738324" y="4024097"/>
            <a:chExt cx="4339590" cy="1264039"/>
          </a:xfrm>
        </p:grpSpPr>
        <p:sp>
          <p:nvSpPr>
            <p:cNvPr id="4" name="MH_Other_4"/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>
              <a:off x="5943687" y="4189966"/>
              <a:ext cx="3870807" cy="805301"/>
            </a:xfrm>
            <a:custGeom>
              <a:avLst/>
              <a:gdLst>
                <a:gd name="T0" fmla="*/ 2907 w 3244"/>
                <a:gd name="T1" fmla="*/ 674 h 674"/>
                <a:gd name="T2" fmla="*/ 3244 w 3244"/>
                <a:gd name="T3" fmla="*/ 337 h 674"/>
                <a:gd name="T4" fmla="*/ 2907 w 3244"/>
                <a:gd name="T5" fmla="*/ 0 h 674"/>
                <a:gd name="T6" fmla="*/ 337 w 3244"/>
                <a:gd name="T7" fmla="*/ 0 h 674"/>
                <a:gd name="T8" fmla="*/ 0 w 3244"/>
                <a:gd name="T9" fmla="*/ 337 h 674"/>
                <a:gd name="T10" fmla="*/ 337 w 3244"/>
                <a:gd name="T11" fmla="*/ 674 h 674"/>
                <a:gd name="T12" fmla="*/ 2907 w 3244"/>
                <a:gd name="T13" fmla="*/ 674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4">
                  <a:moveTo>
                    <a:pt x="2907" y="674"/>
                  </a:moveTo>
                  <a:cubicBezTo>
                    <a:pt x="3093" y="674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4"/>
                    <a:pt x="337" y="674"/>
                  </a:cubicBezTo>
                  <a:lnTo>
                    <a:pt x="2907" y="67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lIns="759333"/>
            <a:lstStyle/>
            <a:p>
              <a:pPr>
                <a:defRPr/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2057" name="MH_Other_7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8324" y="4024097"/>
              <a:ext cx="4339590" cy="1264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63" name="MH_Other_13"/>
            <p:cNvSpPr>
              <a:spLocks noEditPoints="1"/>
            </p:cNvSpPr>
            <p:nvPr>
              <p:custDataLst>
                <p:tags r:id="rId11"/>
              </p:custDataLst>
            </p:nvPr>
          </p:nvSpPr>
          <p:spPr bwMode="auto">
            <a:xfrm>
              <a:off x="6236473" y="4434402"/>
              <a:ext cx="259504" cy="316428"/>
            </a:xfrm>
            <a:custGeom>
              <a:avLst/>
              <a:gdLst>
                <a:gd name="T0" fmla="*/ 2147483646 w 96"/>
                <a:gd name="T1" fmla="*/ 2147483646 h 119"/>
                <a:gd name="T2" fmla="*/ 2147483646 w 96"/>
                <a:gd name="T3" fmla="*/ 2147483646 h 119"/>
                <a:gd name="T4" fmla="*/ 2147483646 w 96"/>
                <a:gd name="T5" fmla="*/ 0 h 119"/>
                <a:gd name="T6" fmla="*/ 2147483646 w 96"/>
                <a:gd name="T7" fmla="*/ 2147483646 h 119"/>
                <a:gd name="T8" fmla="*/ 2147483646 w 96"/>
                <a:gd name="T9" fmla="*/ 2147483646 h 119"/>
                <a:gd name="T10" fmla="*/ 0 w 96"/>
                <a:gd name="T11" fmla="*/ 2147483646 h 119"/>
                <a:gd name="T12" fmla="*/ 0 w 96"/>
                <a:gd name="T13" fmla="*/ 2147483646 h 119"/>
                <a:gd name="T14" fmla="*/ 2147483646 w 96"/>
                <a:gd name="T15" fmla="*/ 2147483646 h 119"/>
                <a:gd name="T16" fmla="*/ 2147483646 w 96"/>
                <a:gd name="T17" fmla="*/ 2147483646 h 119"/>
                <a:gd name="T18" fmla="*/ 2147483646 w 96"/>
                <a:gd name="T19" fmla="*/ 2147483646 h 119"/>
                <a:gd name="T20" fmla="*/ 2147483646 w 96"/>
                <a:gd name="T21" fmla="*/ 2147483646 h 119"/>
                <a:gd name="T22" fmla="*/ 2147483646 w 96"/>
                <a:gd name="T23" fmla="*/ 2147483646 h 119"/>
                <a:gd name="T24" fmla="*/ 2147483646 w 96"/>
                <a:gd name="T25" fmla="*/ 2147483646 h 119"/>
                <a:gd name="T26" fmla="*/ 2147483646 w 96"/>
                <a:gd name="T27" fmla="*/ 2147483646 h 119"/>
                <a:gd name="T28" fmla="*/ 2147483646 w 96"/>
                <a:gd name="T29" fmla="*/ 2147483646 h 119"/>
                <a:gd name="T30" fmla="*/ 2147483646 w 96"/>
                <a:gd name="T31" fmla="*/ 2147483646 h 119"/>
                <a:gd name="T32" fmla="*/ 2147483646 w 96"/>
                <a:gd name="T33" fmla="*/ 2147483646 h 119"/>
                <a:gd name="T34" fmla="*/ 2147483646 w 96"/>
                <a:gd name="T35" fmla="*/ 2147483646 h 119"/>
                <a:gd name="T36" fmla="*/ 2147483646 w 96"/>
                <a:gd name="T37" fmla="*/ 2147483646 h 119"/>
                <a:gd name="T38" fmla="*/ 2147483646 w 96"/>
                <a:gd name="T39" fmla="*/ 2147483646 h 119"/>
                <a:gd name="T40" fmla="*/ 2147483646 w 96"/>
                <a:gd name="T41" fmla="*/ 2147483646 h 119"/>
                <a:gd name="T42" fmla="*/ 2147483646 w 96"/>
                <a:gd name="T43" fmla="*/ 2147483646 h 119"/>
                <a:gd name="T44" fmla="*/ 2147483646 w 96"/>
                <a:gd name="T45" fmla="*/ 2147483646 h 11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96" h="119">
                  <a:moveTo>
                    <a:pt x="67" y="48"/>
                  </a:moveTo>
                  <a:cubicBezTo>
                    <a:pt x="73" y="43"/>
                    <a:pt x="76" y="36"/>
                    <a:pt x="76" y="28"/>
                  </a:cubicBezTo>
                  <a:cubicBezTo>
                    <a:pt x="76" y="13"/>
                    <a:pt x="63" y="0"/>
                    <a:pt x="48" y="0"/>
                  </a:cubicBezTo>
                  <a:cubicBezTo>
                    <a:pt x="33" y="0"/>
                    <a:pt x="20" y="13"/>
                    <a:pt x="20" y="28"/>
                  </a:cubicBezTo>
                  <a:cubicBezTo>
                    <a:pt x="20" y="36"/>
                    <a:pt x="24" y="43"/>
                    <a:pt x="29" y="48"/>
                  </a:cubicBezTo>
                  <a:cubicBezTo>
                    <a:pt x="12" y="56"/>
                    <a:pt x="0" y="73"/>
                    <a:pt x="0" y="92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73"/>
                    <a:pt x="84" y="56"/>
                    <a:pt x="67" y="48"/>
                  </a:cubicBezTo>
                  <a:moveTo>
                    <a:pt x="27" y="28"/>
                  </a:moveTo>
                  <a:cubicBezTo>
                    <a:pt x="27" y="17"/>
                    <a:pt x="37" y="8"/>
                    <a:pt x="48" y="8"/>
                  </a:cubicBezTo>
                  <a:cubicBezTo>
                    <a:pt x="59" y="8"/>
                    <a:pt x="69" y="17"/>
                    <a:pt x="69" y="28"/>
                  </a:cubicBezTo>
                  <a:cubicBezTo>
                    <a:pt x="69" y="36"/>
                    <a:pt x="65" y="42"/>
                    <a:pt x="59" y="46"/>
                  </a:cubicBezTo>
                  <a:cubicBezTo>
                    <a:pt x="56" y="48"/>
                    <a:pt x="52" y="49"/>
                    <a:pt x="48" y="49"/>
                  </a:cubicBezTo>
                  <a:cubicBezTo>
                    <a:pt x="44" y="49"/>
                    <a:pt x="40" y="48"/>
                    <a:pt x="37" y="46"/>
                  </a:cubicBezTo>
                  <a:cubicBezTo>
                    <a:pt x="31" y="42"/>
                    <a:pt x="27" y="36"/>
                    <a:pt x="27" y="28"/>
                  </a:cubicBezTo>
                  <a:moveTo>
                    <a:pt x="83" y="107"/>
                  </a:moveTo>
                  <a:cubicBezTo>
                    <a:pt x="13" y="107"/>
                    <a:pt x="13" y="107"/>
                    <a:pt x="13" y="107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13" y="73"/>
                    <a:pt x="29" y="57"/>
                    <a:pt x="48" y="57"/>
                  </a:cubicBezTo>
                  <a:cubicBezTo>
                    <a:pt x="68" y="57"/>
                    <a:pt x="83" y="73"/>
                    <a:pt x="83" y="92"/>
                  </a:cubicBezTo>
                  <a:lnTo>
                    <a:pt x="83" y="1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MH_Other_18"/>
            <p:cNvSpPr txBox="1"/>
            <p:nvPr>
              <p:custDataLst>
                <p:tags r:id="rId12"/>
              </p:custDataLst>
            </p:nvPr>
          </p:nvSpPr>
          <p:spPr>
            <a:xfrm>
              <a:off x="7039510" y="4430328"/>
              <a:ext cx="574260" cy="32457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210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zh-CN" alt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MH_Text_3"/>
            <p:cNvSpPr txBox="1"/>
            <p:nvPr>
              <p:custDataLst>
                <p:tags r:id="rId13"/>
              </p:custDataLst>
            </p:nvPr>
          </p:nvSpPr>
          <p:spPr>
            <a:xfrm>
              <a:off x="7627271" y="4192389"/>
              <a:ext cx="1967807" cy="73866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lvl="0"/>
              <a:r>
                <a: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关键技术与实践难点</a:t>
              </a:r>
              <a:endPara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941524" y="5206099"/>
            <a:ext cx="4339590" cy="1264039"/>
            <a:chOff x="5738324" y="5206099"/>
            <a:chExt cx="4339590" cy="1264039"/>
          </a:xfrm>
        </p:grpSpPr>
        <p:sp>
          <p:nvSpPr>
            <p:cNvPr id="3" name="MH_Other_3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5943687" y="5371967"/>
              <a:ext cx="3870807" cy="80530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lIns="759333"/>
            <a:lstStyle/>
            <a:p>
              <a:pPr>
                <a:defRPr/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2058" name="MH_Other_8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8324" y="5206099"/>
              <a:ext cx="4339590" cy="1264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9" name="MH_Other_9"/>
            <p:cNvSpPr>
              <a:spLocks noEditPoints="1"/>
            </p:cNvSpPr>
            <p:nvPr>
              <p:custDataLst>
                <p:tags r:id="rId6"/>
              </p:custDataLst>
            </p:nvPr>
          </p:nvSpPr>
          <p:spPr bwMode="auto">
            <a:xfrm>
              <a:off x="6219731" y="5632309"/>
              <a:ext cx="292989" cy="284618"/>
            </a:xfrm>
            <a:custGeom>
              <a:avLst/>
              <a:gdLst>
                <a:gd name="T0" fmla="*/ 2147483646 w 108"/>
                <a:gd name="T1" fmla="*/ 2147483646 h 107"/>
                <a:gd name="T2" fmla="*/ 2147483646 w 108"/>
                <a:gd name="T3" fmla="*/ 2147483646 h 107"/>
                <a:gd name="T4" fmla="*/ 2147483646 w 108"/>
                <a:gd name="T5" fmla="*/ 2147483646 h 107"/>
                <a:gd name="T6" fmla="*/ 2147483646 w 108"/>
                <a:gd name="T7" fmla="*/ 0 h 107"/>
                <a:gd name="T8" fmla="*/ 0 w 108"/>
                <a:gd name="T9" fmla="*/ 2147483646 h 107"/>
                <a:gd name="T10" fmla="*/ 2147483646 w 108"/>
                <a:gd name="T11" fmla="*/ 2147483646 h 107"/>
                <a:gd name="T12" fmla="*/ 2147483646 w 108"/>
                <a:gd name="T13" fmla="*/ 2147483646 h 107"/>
                <a:gd name="T14" fmla="*/ 2147483646 w 108"/>
                <a:gd name="T15" fmla="*/ 2147483646 h 107"/>
                <a:gd name="T16" fmla="*/ 2147483646 w 108"/>
                <a:gd name="T17" fmla="*/ 2147483646 h 107"/>
                <a:gd name="T18" fmla="*/ 2147483646 w 108"/>
                <a:gd name="T19" fmla="*/ 2147483646 h 107"/>
                <a:gd name="T20" fmla="*/ 2147483646 w 108"/>
                <a:gd name="T21" fmla="*/ 2147483646 h 107"/>
                <a:gd name="T22" fmla="*/ 2147483646 w 108"/>
                <a:gd name="T23" fmla="*/ 2147483646 h 107"/>
                <a:gd name="T24" fmla="*/ 2147483646 w 108"/>
                <a:gd name="T25" fmla="*/ 2147483646 h 107"/>
                <a:gd name="T26" fmla="*/ 2147483646 w 108"/>
                <a:gd name="T27" fmla="*/ 2147483646 h 107"/>
                <a:gd name="T28" fmla="*/ 2147483646 w 108"/>
                <a:gd name="T29" fmla="*/ 2147483646 h 107"/>
                <a:gd name="T30" fmla="*/ 2147483646 w 108"/>
                <a:gd name="T31" fmla="*/ 2147483646 h 10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8" h="107">
                  <a:moveTo>
                    <a:pt x="105" y="95"/>
                  </a:moveTo>
                  <a:cubicBezTo>
                    <a:pt x="76" y="66"/>
                    <a:pt x="76" y="66"/>
                    <a:pt x="76" y="66"/>
                  </a:cubicBezTo>
                  <a:cubicBezTo>
                    <a:pt x="81" y="59"/>
                    <a:pt x="83" y="51"/>
                    <a:pt x="83" y="42"/>
                  </a:cubicBezTo>
                  <a:cubicBezTo>
                    <a:pt x="83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5"/>
                    <a:pt x="19" y="83"/>
                    <a:pt x="42" y="83"/>
                  </a:cubicBezTo>
                  <a:cubicBezTo>
                    <a:pt x="51" y="83"/>
                    <a:pt x="59" y="81"/>
                    <a:pt x="66" y="76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6" y="106"/>
                    <a:pt x="98" y="107"/>
                    <a:pt x="100" y="107"/>
                  </a:cubicBezTo>
                  <a:cubicBezTo>
                    <a:pt x="101" y="107"/>
                    <a:pt x="103" y="106"/>
                    <a:pt x="105" y="105"/>
                  </a:cubicBezTo>
                  <a:cubicBezTo>
                    <a:pt x="108" y="102"/>
                    <a:pt x="108" y="97"/>
                    <a:pt x="105" y="95"/>
                  </a:cubicBezTo>
                  <a:moveTo>
                    <a:pt x="7" y="42"/>
                  </a:moveTo>
                  <a:cubicBezTo>
                    <a:pt x="7" y="23"/>
                    <a:pt x="23" y="7"/>
                    <a:pt x="42" y="7"/>
                  </a:cubicBezTo>
                  <a:cubicBezTo>
                    <a:pt x="61" y="7"/>
                    <a:pt x="76" y="23"/>
                    <a:pt x="76" y="42"/>
                  </a:cubicBezTo>
                  <a:cubicBezTo>
                    <a:pt x="76" y="61"/>
                    <a:pt x="61" y="76"/>
                    <a:pt x="42" y="76"/>
                  </a:cubicBezTo>
                  <a:cubicBezTo>
                    <a:pt x="23" y="76"/>
                    <a:pt x="7" y="61"/>
                    <a:pt x="7" y="4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MH_Other_20"/>
            <p:cNvSpPr txBox="1"/>
            <p:nvPr>
              <p:custDataLst>
                <p:tags r:id="rId7"/>
              </p:custDataLst>
            </p:nvPr>
          </p:nvSpPr>
          <p:spPr>
            <a:xfrm>
              <a:off x="7047045" y="5612330"/>
              <a:ext cx="559191" cy="32457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210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lang="zh-CN" alt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MH_Text_4"/>
            <p:cNvSpPr txBox="1"/>
            <p:nvPr>
              <p:custDataLst>
                <p:tags r:id="rId8"/>
              </p:custDataLst>
            </p:nvPr>
          </p:nvSpPr>
          <p:spPr>
            <a:xfrm>
              <a:off x="7594327" y="5623257"/>
              <a:ext cx="2187223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lvl="0"/>
              <a:r>
                <a: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研究成果与应用</a:t>
              </a:r>
              <a:endPara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871665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8" accel="4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8" accel="4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ntr" presetSubtype="8" accel="4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" presetClass="entr" presetSubtype="8" accel="4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8" accel="4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8" accel="4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ntr" presetSubtype="8" accel="4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" presetClass="entr" presetSubtype="8" accel="4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250185" y="2489190"/>
            <a:ext cx="4332610" cy="4266143"/>
            <a:chOff x="3716515" y="2198268"/>
            <a:chExt cx="4730828" cy="4658251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700746" y="2438216"/>
              <a:ext cx="2618693" cy="1561884"/>
            </a:xfrm>
            <a:custGeom>
              <a:avLst/>
              <a:gdLst>
                <a:gd name="T0" fmla="*/ 1495 w 1495"/>
                <a:gd name="T1" fmla="*/ 197 h 892"/>
                <a:gd name="T2" fmla="*/ 1475 w 1495"/>
                <a:gd name="T3" fmla="*/ 197 h 892"/>
                <a:gd name="T4" fmla="*/ 1475 w 1495"/>
                <a:gd name="T5" fmla="*/ 204 h 892"/>
                <a:gd name="T6" fmla="*/ 740 w 1495"/>
                <a:gd name="T7" fmla="*/ 0 h 892"/>
                <a:gd name="T8" fmla="*/ 32 w 1495"/>
                <a:gd name="T9" fmla="*/ 269 h 892"/>
                <a:gd name="T10" fmla="*/ 0 w 1495"/>
                <a:gd name="T11" fmla="*/ 269 h 892"/>
                <a:gd name="T12" fmla="*/ 0 w 1495"/>
                <a:gd name="T13" fmla="*/ 281 h 892"/>
                <a:gd name="T14" fmla="*/ 0 w 1495"/>
                <a:gd name="T15" fmla="*/ 281 h 892"/>
                <a:gd name="T16" fmla="*/ 0 w 1495"/>
                <a:gd name="T17" fmla="*/ 281 h 892"/>
                <a:gd name="T18" fmla="*/ 311 w 1495"/>
                <a:gd name="T19" fmla="*/ 392 h 892"/>
                <a:gd name="T20" fmla="*/ 311 w 1495"/>
                <a:gd name="T21" fmla="*/ 392 h 892"/>
                <a:gd name="T22" fmla="*/ 325 w 1495"/>
                <a:gd name="T23" fmla="*/ 685 h 892"/>
                <a:gd name="T24" fmla="*/ 1158 w 1495"/>
                <a:gd name="T25" fmla="*/ 641 h 892"/>
                <a:gd name="T26" fmla="*/ 1144 w 1495"/>
                <a:gd name="T27" fmla="*/ 360 h 892"/>
                <a:gd name="T28" fmla="*/ 1280 w 1495"/>
                <a:gd name="T29" fmla="*/ 302 h 892"/>
                <a:gd name="T30" fmla="*/ 1287 w 1495"/>
                <a:gd name="T31" fmla="*/ 451 h 892"/>
                <a:gd name="T32" fmla="*/ 1270 w 1495"/>
                <a:gd name="T33" fmla="*/ 477 h 892"/>
                <a:gd name="T34" fmla="*/ 1281 w 1495"/>
                <a:gd name="T35" fmla="*/ 497 h 892"/>
                <a:gd name="T36" fmla="*/ 1278 w 1495"/>
                <a:gd name="T37" fmla="*/ 635 h 892"/>
                <a:gd name="T38" fmla="*/ 1304 w 1495"/>
                <a:gd name="T39" fmla="*/ 633 h 892"/>
                <a:gd name="T40" fmla="*/ 1331 w 1495"/>
                <a:gd name="T41" fmla="*/ 632 h 892"/>
                <a:gd name="T42" fmla="*/ 1314 w 1495"/>
                <a:gd name="T43" fmla="*/ 495 h 892"/>
                <a:gd name="T44" fmla="*/ 1323 w 1495"/>
                <a:gd name="T45" fmla="*/ 474 h 892"/>
                <a:gd name="T46" fmla="*/ 1304 w 1495"/>
                <a:gd name="T47" fmla="*/ 450 h 892"/>
                <a:gd name="T48" fmla="*/ 1297 w 1495"/>
                <a:gd name="T49" fmla="*/ 294 h 892"/>
                <a:gd name="T50" fmla="*/ 1495 w 1495"/>
                <a:gd name="T51" fmla="*/ 209 h 892"/>
                <a:gd name="T52" fmla="*/ 1495 w 1495"/>
                <a:gd name="T53" fmla="*/ 197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95" h="892">
                  <a:moveTo>
                    <a:pt x="1495" y="197"/>
                  </a:moveTo>
                  <a:cubicBezTo>
                    <a:pt x="1475" y="197"/>
                    <a:pt x="1475" y="197"/>
                    <a:pt x="1475" y="197"/>
                  </a:cubicBezTo>
                  <a:cubicBezTo>
                    <a:pt x="1475" y="204"/>
                    <a:pt x="1475" y="204"/>
                    <a:pt x="1475" y="204"/>
                  </a:cubicBezTo>
                  <a:cubicBezTo>
                    <a:pt x="740" y="0"/>
                    <a:pt x="740" y="0"/>
                    <a:pt x="740" y="0"/>
                  </a:cubicBezTo>
                  <a:cubicBezTo>
                    <a:pt x="32" y="269"/>
                    <a:pt x="32" y="269"/>
                    <a:pt x="32" y="269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311" y="392"/>
                    <a:pt x="311" y="392"/>
                    <a:pt x="311" y="392"/>
                  </a:cubicBezTo>
                  <a:cubicBezTo>
                    <a:pt x="311" y="392"/>
                    <a:pt x="311" y="392"/>
                    <a:pt x="311" y="392"/>
                  </a:cubicBezTo>
                  <a:cubicBezTo>
                    <a:pt x="325" y="685"/>
                    <a:pt x="325" y="685"/>
                    <a:pt x="325" y="685"/>
                  </a:cubicBezTo>
                  <a:cubicBezTo>
                    <a:pt x="325" y="685"/>
                    <a:pt x="752" y="892"/>
                    <a:pt x="1158" y="641"/>
                  </a:cubicBezTo>
                  <a:cubicBezTo>
                    <a:pt x="1144" y="360"/>
                    <a:pt x="1144" y="360"/>
                    <a:pt x="1144" y="360"/>
                  </a:cubicBezTo>
                  <a:cubicBezTo>
                    <a:pt x="1280" y="302"/>
                    <a:pt x="1280" y="302"/>
                    <a:pt x="1280" y="302"/>
                  </a:cubicBezTo>
                  <a:cubicBezTo>
                    <a:pt x="1287" y="451"/>
                    <a:pt x="1287" y="451"/>
                    <a:pt x="1287" y="451"/>
                  </a:cubicBezTo>
                  <a:cubicBezTo>
                    <a:pt x="1277" y="455"/>
                    <a:pt x="1270" y="465"/>
                    <a:pt x="1270" y="477"/>
                  </a:cubicBezTo>
                  <a:cubicBezTo>
                    <a:pt x="1271" y="485"/>
                    <a:pt x="1275" y="492"/>
                    <a:pt x="1281" y="497"/>
                  </a:cubicBezTo>
                  <a:cubicBezTo>
                    <a:pt x="1264" y="533"/>
                    <a:pt x="1278" y="635"/>
                    <a:pt x="1278" y="635"/>
                  </a:cubicBezTo>
                  <a:cubicBezTo>
                    <a:pt x="1304" y="633"/>
                    <a:pt x="1304" y="633"/>
                    <a:pt x="1304" y="633"/>
                  </a:cubicBezTo>
                  <a:cubicBezTo>
                    <a:pt x="1331" y="632"/>
                    <a:pt x="1331" y="632"/>
                    <a:pt x="1331" y="632"/>
                  </a:cubicBezTo>
                  <a:cubicBezTo>
                    <a:pt x="1331" y="632"/>
                    <a:pt x="1335" y="529"/>
                    <a:pt x="1314" y="495"/>
                  </a:cubicBezTo>
                  <a:cubicBezTo>
                    <a:pt x="1320" y="490"/>
                    <a:pt x="1323" y="483"/>
                    <a:pt x="1323" y="474"/>
                  </a:cubicBezTo>
                  <a:cubicBezTo>
                    <a:pt x="1323" y="463"/>
                    <a:pt x="1315" y="453"/>
                    <a:pt x="1304" y="450"/>
                  </a:cubicBezTo>
                  <a:cubicBezTo>
                    <a:pt x="1297" y="294"/>
                    <a:pt x="1297" y="294"/>
                    <a:pt x="1297" y="294"/>
                  </a:cubicBezTo>
                  <a:cubicBezTo>
                    <a:pt x="1495" y="209"/>
                    <a:pt x="1495" y="209"/>
                    <a:pt x="1495" y="209"/>
                  </a:cubicBezTo>
                  <a:lnTo>
                    <a:pt x="1495" y="19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862193" y="4440005"/>
              <a:ext cx="1959576" cy="1293794"/>
            </a:xfrm>
            <a:custGeom>
              <a:avLst/>
              <a:gdLst>
                <a:gd name="T0" fmla="*/ 1119 w 1119"/>
                <a:gd name="T1" fmla="*/ 439 h 739"/>
                <a:gd name="T2" fmla="*/ 1092 w 1119"/>
                <a:gd name="T3" fmla="*/ 439 h 739"/>
                <a:gd name="T4" fmla="*/ 1065 w 1119"/>
                <a:gd name="T5" fmla="*/ 419 h 739"/>
                <a:gd name="T6" fmla="*/ 1011 w 1119"/>
                <a:gd name="T7" fmla="*/ 324 h 739"/>
                <a:gd name="T8" fmla="*/ 975 w 1119"/>
                <a:gd name="T9" fmla="*/ 262 h 739"/>
                <a:gd name="T10" fmla="*/ 974 w 1119"/>
                <a:gd name="T11" fmla="*/ 261 h 739"/>
                <a:gd name="T12" fmla="*/ 973 w 1119"/>
                <a:gd name="T13" fmla="*/ 252 h 739"/>
                <a:gd name="T14" fmla="*/ 973 w 1119"/>
                <a:gd name="T15" fmla="*/ 249 h 739"/>
                <a:gd name="T16" fmla="*/ 972 w 1119"/>
                <a:gd name="T17" fmla="*/ 240 h 739"/>
                <a:gd name="T18" fmla="*/ 972 w 1119"/>
                <a:gd name="T19" fmla="*/ 239 h 739"/>
                <a:gd name="T20" fmla="*/ 246 w 1119"/>
                <a:gd name="T21" fmla="*/ 17 h 739"/>
                <a:gd name="T22" fmla="*/ 237 w 1119"/>
                <a:gd name="T23" fmla="*/ 0 h 739"/>
                <a:gd name="T24" fmla="*/ 237 w 1119"/>
                <a:gd name="T25" fmla="*/ 12 h 739"/>
                <a:gd name="T26" fmla="*/ 348 w 1119"/>
                <a:gd name="T27" fmla="*/ 121 h 739"/>
                <a:gd name="T28" fmla="*/ 391 w 1119"/>
                <a:gd name="T29" fmla="*/ 242 h 739"/>
                <a:gd name="T30" fmla="*/ 424 w 1119"/>
                <a:gd name="T31" fmla="*/ 336 h 739"/>
                <a:gd name="T32" fmla="*/ 400 w 1119"/>
                <a:gd name="T33" fmla="*/ 399 h 739"/>
                <a:gd name="T34" fmla="*/ 378 w 1119"/>
                <a:gd name="T35" fmla="*/ 468 h 739"/>
                <a:gd name="T36" fmla="*/ 25 w 1119"/>
                <a:gd name="T37" fmla="*/ 629 h 739"/>
                <a:gd name="T38" fmla="*/ 0 w 1119"/>
                <a:gd name="T39" fmla="*/ 629 h 739"/>
                <a:gd name="T40" fmla="*/ 0 w 1119"/>
                <a:gd name="T41" fmla="*/ 641 h 739"/>
                <a:gd name="T42" fmla="*/ 961 w 1119"/>
                <a:gd name="T43" fmla="*/ 546 h 739"/>
                <a:gd name="T44" fmla="*/ 1119 w 1119"/>
                <a:gd name="T45" fmla="*/ 451 h 739"/>
                <a:gd name="T46" fmla="*/ 1119 w 1119"/>
                <a:gd name="T47" fmla="*/ 451 h 739"/>
                <a:gd name="T48" fmla="*/ 1119 w 1119"/>
                <a:gd name="T49" fmla="*/ 451 h 739"/>
                <a:gd name="T50" fmla="*/ 1119 w 1119"/>
                <a:gd name="T51" fmla="*/ 439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19" h="739">
                  <a:moveTo>
                    <a:pt x="1119" y="439"/>
                  </a:moveTo>
                  <a:cubicBezTo>
                    <a:pt x="1092" y="439"/>
                    <a:pt x="1092" y="439"/>
                    <a:pt x="1092" y="439"/>
                  </a:cubicBezTo>
                  <a:cubicBezTo>
                    <a:pt x="1080" y="432"/>
                    <a:pt x="1070" y="426"/>
                    <a:pt x="1065" y="419"/>
                  </a:cubicBezTo>
                  <a:cubicBezTo>
                    <a:pt x="1045" y="394"/>
                    <a:pt x="1021" y="351"/>
                    <a:pt x="1011" y="324"/>
                  </a:cubicBezTo>
                  <a:cubicBezTo>
                    <a:pt x="1000" y="296"/>
                    <a:pt x="980" y="297"/>
                    <a:pt x="975" y="262"/>
                  </a:cubicBezTo>
                  <a:cubicBezTo>
                    <a:pt x="975" y="262"/>
                    <a:pt x="974" y="261"/>
                    <a:pt x="974" y="261"/>
                  </a:cubicBezTo>
                  <a:cubicBezTo>
                    <a:pt x="974" y="258"/>
                    <a:pt x="974" y="255"/>
                    <a:pt x="973" y="252"/>
                  </a:cubicBezTo>
                  <a:cubicBezTo>
                    <a:pt x="973" y="251"/>
                    <a:pt x="973" y="250"/>
                    <a:pt x="973" y="249"/>
                  </a:cubicBezTo>
                  <a:cubicBezTo>
                    <a:pt x="972" y="246"/>
                    <a:pt x="972" y="243"/>
                    <a:pt x="972" y="240"/>
                  </a:cubicBezTo>
                  <a:cubicBezTo>
                    <a:pt x="972" y="240"/>
                    <a:pt x="972" y="240"/>
                    <a:pt x="972" y="239"/>
                  </a:cubicBezTo>
                  <a:cubicBezTo>
                    <a:pt x="670" y="187"/>
                    <a:pt x="407" y="87"/>
                    <a:pt x="246" y="17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37" y="12"/>
                    <a:pt x="237" y="12"/>
                    <a:pt x="237" y="12"/>
                  </a:cubicBezTo>
                  <a:cubicBezTo>
                    <a:pt x="254" y="73"/>
                    <a:pt x="275" y="134"/>
                    <a:pt x="348" y="121"/>
                  </a:cubicBezTo>
                  <a:cubicBezTo>
                    <a:pt x="348" y="121"/>
                    <a:pt x="378" y="210"/>
                    <a:pt x="391" y="242"/>
                  </a:cubicBezTo>
                  <a:cubicBezTo>
                    <a:pt x="404" y="273"/>
                    <a:pt x="424" y="336"/>
                    <a:pt x="424" y="336"/>
                  </a:cubicBezTo>
                  <a:cubicBezTo>
                    <a:pt x="424" y="336"/>
                    <a:pt x="409" y="341"/>
                    <a:pt x="400" y="399"/>
                  </a:cubicBezTo>
                  <a:cubicBezTo>
                    <a:pt x="391" y="458"/>
                    <a:pt x="378" y="468"/>
                    <a:pt x="378" y="468"/>
                  </a:cubicBezTo>
                  <a:cubicBezTo>
                    <a:pt x="378" y="468"/>
                    <a:pt x="169" y="560"/>
                    <a:pt x="25" y="629"/>
                  </a:cubicBezTo>
                  <a:cubicBezTo>
                    <a:pt x="0" y="629"/>
                    <a:pt x="0" y="629"/>
                    <a:pt x="0" y="629"/>
                  </a:cubicBezTo>
                  <a:cubicBezTo>
                    <a:pt x="0" y="641"/>
                    <a:pt x="0" y="641"/>
                    <a:pt x="0" y="641"/>
                  </a:cubicBezTo>
                  <a:cubicBezTo>
                    <a:pt x="438" y="739"/>
                    <a:pt x="760" y="648"/>
                    <a:pt x="961" y="546"/>
                  </a:cubicBezTo>
                  <a:cubicBezTo>
                    <a:pt x="1021" y="516"/>
                    <a:pt x="1074" y="483"/>
                    <a:pt x="1119" y="451"/>
                  </a:cubicBezTo>
                  <a:cubicBezTo>
                    <a:pt x="1119" y="451"/>
                    <a:pt x="1119" y="451"/>
                    <a:pt x="1119" y="451"/>
                  </a:cubicBezTo>
                  <a:cubicBezTo>
                    <a:pt x="1119" y="451"/>
                    <a:pt x="1119" y="451"/>
                    <a:pt x="1119" y="451"/>
                  </a:cubicBezTo>
                  <a:lnTo>
                    <a:pt x="1119" y="43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765917" y="5247238"/>
              <a:ext cx="2639429" cy="1609281"/>
            </a:xfrm>
            <a:custGeom>
              <a:avLst/>
              <a:gdLst>
                <a:gd name="T0" fmla="*/ 1467 w 1507"/>
                <a:gd name="T1" fmla="*/ 47 h 919"/>
                <a:gd name="T2" fmla="*/ 1467 w 1507"/>
                <a:gd name="T3" fmla="*/ 49 h 919"/>
                <a:gd name="T4" fmla="*/ 1326 w 1507"/>
                <a:gd name="T5" fmla="*/ 26 h 919"/>
                <a:gd name="T6" fmla="*/ 1202 w 1507"/>
                <a:gd name="T7" fmla="*/ 0 h 919"/>
                <a:gd name="T8" fmla="*/ 1027 w 1507"/>
                <a:gd name="T9" fmla="*/ 107 h 919"/>
                <a:gd name="T10" fmla="*/ 548 w 1507"/>
                <a:gd name="T11" fmla="*/ 241 h 919"/>
                <a:gd name="T12" fmla="*/ 21 w 1507"/>
                <a:gd name="T13" fmla="*/ 197 h 919"/>
                <a:gd name="T14" fmla="*/ 16 w 1507"/>
                <a:gd name="T15" fmla="*/ 199 h 919"/>
                <a:gd name="T16" fmla="*/ 16 w 1507"/>
                <a:gd name="T17" fmla="*/ 196 h 919"/>
                <a:gd name="T18" fmla="*/ 0 w 1507"/>
                <a:gd name="T19" fmla="*/ 196 h 919"/>
                <a:gd name="T20" fmla="*/ 0 w 1507"/>
                <a:gd name="T21" fmla="*/ 208 h 919"/>
                <a:gd name="T22" fmla="*/ 0 w 1507"/>
                <a:gd name="T23" fmla="*/ 208 h 919"/>
                <a:gd name="T24" fmla="*/ 0 w 1507"/>
                <a:gd name="T25" fmla="*/ 208 h 919"/>
                <a:gd name="T26" fmla="*/ 1110 w 1507"/>
                <a:gd name="T27" fmla="*/ 919 h 919"/>
                <a:gd name="T28" fmla="*/ 1293 w 1507"/>
                <a:gd name="T29" fmla="*/ 919 h 919"/>
                <a:gd name="T30" fmla="*/ 1507 w 1507"/>
                <a:gd name="T31" fmla="*/ 61 h 919"/>
                <a:gd name="T32" fmla="*/ 1507 w 1507"/>
                <a:gd name="T33" fmla="*/ 61 h 919"/>
                <a:gd name="T34" fmla="*/ 1507 w 1507"/>
                <a:gd name="T35" fmla="*/ 47 h 919"/>
                <a:gd name="T36" fmla="*/ 1467 w 1507"/>
                <a:gd name="T37" fmla="*/ 47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7" h="919">
                  <a:moveTo>
                    <a:pt x="1467" y="47"/>
                  </a:moveTo>
                  <a:cubicBezTo>
                    <a:pt x="1467" y="49"/>
                    <a:pt x="1467" y="49"/>
                    <a:pt x="1467" y="49"/>
                  </a:cubicBezTo>
                  <a:cubicBezTo>
                    <a:pt x="1423" y="38"/>
                    <a:pt x="1373" y="32"/>
                    <a:pt x="1326" y="26"/>
                  </a:cubicBezTo>
                  <a:cubicBezTo>
                    <a:pt x="1282" y="21"/>
                    <a:pt x="1239" y="11"/>
                    <a:pt x="1202" y="0"/>
                  </a:cubicBezTo>
                  <a:cubicBezTo>
                    <a:pt x="1153" y="36"/>
                    <a:pt x="1095" y="73"/>
                    <a:pt x="1027" y="107"/>
                  </a:cubicBezTo>
                  <a:cubicBezTo>
                    <a:pt x="880" y="181"/>
                    <a:pt x="719" y="226"/>
                    <a:pt x="548" y="241"/>
                  </a:cubicBezTo>
                  <a:cubicBezTo>
                    <a:pt x="381" y="256"/>
                    <a:pt x="204" y="241"/>
                    <a:pt x="21" y="197"/>
                  </a:cubicBezTo>
                  <a:cubicBezTo>
                    <a:pt x="20" y="198"/>
                    <a:pt x="18" y="198"/>
                    <a:pt x="16" y="199"/>
                  </a:cubicBezTo>
                  <a:cubicBezTo>
                    <a:pt x="16" y="196"/>
                    <a:pt x="16" y="196"/>
                    <a:pt x="16" y="196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1110" y="919"/>
                    <a:pt x="1110" y="919"/>
                    <a:pt x="1110" y="919"/>
                  </a:cubicBezTo>
                  <a:cubicBezTo>
                    <a:pt x="1293" y="919"/>
                    <a:pt x="1293" y="919"/>
                    <a:pt x="1293" y="919"/>
                  </a:cubicBezTo>
                  <a:cubicBezTo>
                    <a:pt x="1507" y="61"/>
                    <a:pt x="1507" y="61"/>
                    <a:pt x="1507" y="61"/>
                  </a:cubicBezTo>
                  <a:cubicBezTo>
                    <a:pt x="1507" y="61"/>
                    <a:pt x="1507" y="61"/>
                    <a:pt x="1507" y="61"/>
                  </a:cubicBezTo>
                  <a:cubicBezTo>
                    <a:pt x="1507" y="47"/>
                    <a:pt x="1507" y="47"/>
                    <a:pt x="1507" y="47"/>
                  </a:cubicBezTo>
                  <a:lnTo>
                    <a:pt x="1467" y="47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7074307" y="5365730"/>
              <a:ext cx="1033110" cy="1490788"/>
            </a:xfrm>
            <a:custGeom>
              <a:avLst/>
              <a:gdLst>
                <a:gd name="T0" fmla="*/ 589 w 590"/>
                <a:gd name="T1" fmla="*/ 839 h 851"/>
                <a:gd name="T2" fmla="*/ 551 w 590"/>
                <a:gd name="T3" fmla="*/ 335 h 851"/>
                <a:gd name="T4" fmla="*/ 509 w 590"/>
                <a:gd name="T5" fmla="*/ 245 h 851"/>
                <a:gd name="T6" fmla="*/ 333 w 590"/>
                <a:gd name="T7" fmla="*/ 103 h 851"/>
                <a:gd name="T8" fmla="*/ 300 w 590"/>
                <a:gd name="T9" fmla="*/ 79 h 851"/>
                <a:gd name="T10" fmla="*/ 249 w 590"/>
                <a:gd name="T11" fmla="*/ 20 h 851"/>
                <a:gd name="T12" fmla="*/ 212 w 590"/>
                <a:gd name="T13" fmla="*/ 0 h 851"/>
                <a:gd name="T14" fmla="*/ 3 w 590"/>
                <a:gd name="T15" fmla="*/ 839 h 851"/>
                <a:gd name="T16" fmla="*/ 0 w 590"/>
                <a:gd name="T17" fmla="*/ 839 h 851"/>
                <a:gd name="T18" fmla="*/ 0 w 590"/>
                <a:gd name="T19" fmla="*/ 851 h 851"/>
                <a:gd name="T20" fmla="*/ 590 w 590"/>
                <a:gd name="T21" fmla="*/ 851 h 851"/>
                <a:gd name="T22" fmla="*/ 590 w 590"/>
                <a:gd name="T23" fmla="*/ 839 h 851"/>
                <a:gd name="T24" fmla="*/ 589 w 590"/>
                <a:gd name="T25" fmla="*/ 839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0" h="851">
                  <a:moveTo>
                    <a:pt x="589" y="839"/>
                  </a:moveTo>
                  <a:cubicBezTo>
                    <a:pt x="584" y="763"/>
                    <a:pt x="559" y="363"/>
                    <a:pt x="551" y="335"/>
                  </a:cubicBezTo>
                  <a:cubicBezTo>
                    <a:pt x="541" y="303"/>
                    <a:pt x="535" y="269"/>
                    <a:pt x="509" y="245"/>
                  </a:cubicBezTo>
                  <a:cubicBezTo>
                    <a:pt x="484" y="221"/>
                    <a:pt x="340" y="123"/>
                    <a:pt x="333" y="103"/>
                  </a:cubicBezTo>
                  <a:cubicBezTo>
                    <a:pt x="326" y="83"/>
                    <a:pt x="300" y="79"/>
                    <a:pt x="300" y="79"/>
                  </a:cubicBezTo>
                  <a:cubicBezTo>
                    <a:pt x="300" y="79"/>
                    <a:pt x="298" y="56"/>
                    <a:pt x="249" y="20"/>
                  </a:cubicBezTo>
                  <a:cubicBezTo>
                    <a:pt x="238" y="12"/>
                    <a:pt x="226" y="6"/>
                    <a:pt x="212" y="0"/>
                  </a:cubicBezTo>
                  <a:cubicBezTo>
                    <a:pt x="3" y="839"/>
                    <a:pt x="3" y="839"/>
                    <a:pt x="3" y="839"/>
                  </a:cubicBezTo>
                  <a:cubicBezTo>
                    <a:pt x="0" y="839"/>
                    <a:pt x="0" y="839"/>
                    <a:pt x="0" y="839"/>
                  </a:cubicBezTo>
                  <a:cubicBezTo>
                    <a:pt x="0" y="851"/>
                    <a:pt x="0" y="851"/>
                    <a:pt x="0" y="851"/>
                  </a:cubicBezTo>
                  <a:cubicBezTo>
                    <a:pt x="590" y="851"/>
                    <a:pt x="590" y="851"/>
                    <a:pt x="590" y="851"/>
                  </a:cubicBezTo>
                  <a:cubicBezTo>
                    <a:pt x="590" y="839"/>
                    <a:pt x="590" y="839"/>
                    <a:pt x="590" y="839"/>
                  </a:cubicBezTo>
                  <a:lnTo>
                    <a:pt x="589" y="83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4159382" y="5633821"/>
              <a:ext cx="2472058" cy="1222698"/>
            </a:xfrm>
            <a:custGeom>
              <a:avLst/>
              <a:gdLst>
                <a:gd name="T0" fmla="*/ 1392 w 1411"/>
                <a:gd name="T1" fmla="*/ 686 h 698"/>
                <a:gd name="T2" fmla="*/ 321 w 1411"/>
                <a:gd name="T3" fmla="*/ 0 h 698"/>
                <a:gd name="T4" fmla="*/ 298 w 1411"/>
                <a:gd name="T5" fmla="*/ 16 h 698"/>
                <a:gd name="T6" fmla="*/ 115 w 1411"/>
                <a:gd name="T7" fmla="*/ 311 h 698"/>
                <a:gd name="T8" fmla="*/ 4 w 1411"/>
                <a:gd name="T9" fmla="*/ 686 h 698"/>
                <a:gd name="T10" fmla="*/ 0 w 1411"/>
                <a:gd name="T11" fmla="*/ 686 h 698"/>
                <a:gd name="T12" fmla="*/ 0 w 1411"/>
                <a:gd name="T13" fmla="*/ 698 h 698"/>
                <a:gd name="T14" fmla="*/ 1411 w 1411"/>
                <a:gd name="T15" fmla="*/ 698 h 698"/>
                <a:gd name="T16" fmla="*/ 1411 w 1411"/>
                <a:gd name="T17" fmla="*/ 686 h 698"/>
                <a:gd name="T18" fmla="*/ 1392 w 1411"/>
                <a:gd name="T19" fmla="*/ 686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1" h="698">
                  <a:moveTo>
                    <a:pt x="1392" y="686"/>
                  </a:moveTo>
                  <a:cubicBezTo>
                    <a:pt x="321" y="0"/>
                    <a:pt x="321" y="0"/>
                    <a:pt x="321" y="0"/>
                  </a:cubicBezTo>
                  <a:cubicBezTo>
                    <a:pt x="310" y="7"/>
                    <a:pt x="302" y="12"/>
                    <a:pt x="298" y="16"/>
                  </a:cubicBezTo>
                  <a:cubicBezTo>
                    <a:pt x="252" y="55"/>
                    <a:pt x="140" y="169"/>
                    <a:pt x="115" y="311"/>
                  </a:cubicBezTo>
                  <a:cubicBezTo>
                    <a:pt x="103" y="380"/>
                    <a:pt x="53" y="531"/>
                    <a:pt x="4" y="686"/>
                  </a:cubicBezTo>
                  <a:cubicBezTo>
                    <a:pt x="0" y="686"/>
                    <a:pt x="0" y="686"/>
                    <a:pt x="0" y="686"/>
                  </a:cubicBezTo>
                  <a:cubicBezTo>
                    <a:pt x="0" y="698"/>
                    <a:pt x="0" y="698"/>
                    <a:pt x="0" y="698"/>
                  </a:cubicBezTo>
                  <a:cubicBezTo>
                    <a:pt x="1411" y="698"/>
                    <a:pt x="1411" y="698"/>
                    <a:pt x="1411" y="698"/>
                  </a:cubicBezTo>
                  <a:cubicBezTo>
                    <a:pt x="1411" y="686"/>
                    <a:pt x="1411" y="686"/>
                    <a:pt x="1411" y="686"/>
                  </a:cubicBezTo>
                  <a:lnTo>
                    <a:pt x="1392" y="68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5182864" y="3593522"/>
              <a:ext cx="1604097" cy="1201962"/>
            </a:xfrm>
            <a:custGeom>
              <a:avLst/>
              <a:gdLst>
                <a:gd name="T0" fmla="*/ 42 w 916"/>
                <a:gd name="T1" fmla="*/ 442 h 686"/>
                <a:gd name="T2" fmla="*/ 45 w 916"/>
                <a:gd name="T3" fmla="*/ 453 h 686"/>
                <a:gd name="T4" fmla="*/ 788 w 916"/>
                <a:gd name="T5" fmla="*/ 686 h 686"/>
                <a:gd name="T6" fmla="*/ 788 w 916"/>
                <a:gd name="T7" fmla="*/ 685 h 686"/>
                <a:gd name="T8" fmla="*/ 788 w 916"/>
                <a:gd name="T9" fmla="*/ 680 h 686"/>
                <a:gd name="T10" fmla="*/ 790 w 916"/>
                <a:gd name="T11" fmla="*/ 669 h 686"/>
                <a:gd name="T12" fmla="*/ 811 w 916"/>
                <a:gd name="T13" fmla="*/ 546 h 686"/>
                <a:gd name="T14" fmla="*/ 853 w 916"/>
                <a:gd name="T15" fmla="*/ 545 h 686"/>
                <a:gd name="T16" fmla="*/ 915 w 916"/>
                <a:gd name="T17" fmla="*/ 340 h 686"/>
                <a:gd name="T18" fmla="*/ 891 w 916"/>
                <a:gd name="T19" fmla="*/ 280 h 686"/>
                <a:gd name="T20" fmla="*/ 890 w 916"/>
                <a:gd name="T21" fmla="*/ 279 h 686"/>
                <a:gd name="T22" fmla="*/ 889 w 916"/>
                <a:gd name="T23" fmla="*/ 277 h 686"/>
                <a:gd name="T24" fmla="*/ 889 w 916"/>
                <a:gd name="T25" fmla="*/ 274 h 686"/>
                <a:gd name="T26" fmla="*/ 889 w 916"/>
                <a:gd name="T27" fmla="*/ 271 h 686"/>
                <a:gd name="T28" fmla="*/ 889 w 916"/>
                <a:gd name="T29" fmla="*/ 266 h 686"/>
                <a:gd name="T30" fmla="*/ 890 w 916"/>
                <a:gd name="T31" fmla="*/ 261 h 686"/>
                <a:gd name="T32" fmla="*/ 891 w 916"/>
                <a:gd name="T33" fmla="*/ 253 h 686"/>
                <a:gd name="T34" fmla="*/ 891 w 916"/>
                <a:gd name="T35" fmla="*/ 248 h 686"/>
                <a:gd name="T36" fmla="*/ 893 w 916"/>
                <a:gd name="T37" fmla="*/ 234 h 686"/>
                <a:gd name="T38" fmla="*/ 894 w 916"/>
                <a:gd name="T39" fmla="*/ 226 h 686"/>
                <a:gd name="T40" fmla="*/ 896 w 916"/>
                <a:gd name="T41" fmla="*/ 215 h 686"/>
                <a:gd name="T42" fmla="*/ 897 w 916"/>
                <a:gd name="T43" fmla="*/ 206 h 686"/>
                <a:gd name="T44" fmla="*/ 898 w 916"/>
                <a:gd name="T45" fmla="*/ 195 h 686"/>
                <a:gd name="T46" fmla="*/ 899 w 916"/>
                <a:gd name="T47" fmla="*/ 184 h 686"/>
                <a:gd name="T48" fmla="*/ 900 w 916"/>
                <a:gd name="T49" fmla="*/ 173 h 686"/>
                <a:gd name="T50" fmla="*/ 900 w 916"/>
                <a:gd name="T51" fmla="*/ 161 h 686"/>
                <a:gd name="T52" fmla="*/ 901 w 916"/>
                <a:gd name="T53" fmla="*/ 149 h 686"/>
                <a:gd name="T54" fmla="*/ 901 w 916"/>
                <a:gd name="T55" fmla="*/ 137 h 686"/>
                <a:gd name="T56" fmla="*/ 901 w 916"/>
                <a:gd name="T57" fmla="*/ 125 h 686"/>
                <a:gd name="T58" fmla="*/ 901 w 916"/>
                <a:gd name="T59" fmla="*/ 112 h 686"/>
                <a:gd name="T60" fmla="*/ 901 w 916"/>
                <a:gd name="T61" fmla="*/ 100 h 686"/>
                <a:gd name="T62" fmla="*/ 900 w 916"/>
                <a:gd name="T63" fmla="*/ 86 h 686"/>
                <a:gd name="T64" fmla="*/ 898 w 916"/>
                <a:gd name="T65" fmla="*/ 74 h 686"/>
                <a:gd name="T66" fmla="*/ 896 w 916"/>
                <a:gd name="T67" fmla="*/ 61 h 686"/>
                <a:gd name="T68" fmla="*/ 895 w 916"/>
                <a:gd name="T69" fmla="*/ 49 h 686"/>
                <a:gd name="T70" fmla="*/ 891 w 916"/>
                <a:gd name="T71" fmla="*/ 35 h 686"/>
                <a:gd name="T72" fmla="*/ 889 w 916"/>
                <a:gd name="T73" fmla="*/ 24 h 686"/>
                <a:gd name="T74" fmla="*/ 884 w 916"/>
                <a:gd name="T75" fmla="*/ 9 h 686"/>
                <a:gd name="T76" fmla="*/ 881 w 916"/>
                <a:gd name="T77" fmla="*/ 0 h 686"/>
                <a:gd name="T78" fmla="*/ 51 w 916"/>
                <a:gd name="T79" fmla="*/ 43 h 686"/>
                <a:gd name="T80" fmla="*/ 60 w 916"/>
                <a:gd name="T81" fmla="*/ 312 h 686"/>
                <a:gd name="T82" fmla="*/ 42 w 916"/>
                <a:gd name="T83" fmla="*/ 442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16" h="686">
                  <a:moveTo>
                    <a:pt x="42" y="442"/>
                  </a:moveTo>
                  <a:cubicBezTo>
                    <a:pt x="43" y="446"/>
                    <a:pt x="44" y="449"/>
                    <a:pt x="45" y="453"/>
                  </a:cubicBezTo>
                  <a:cubicBezTo>
                    <a:pt x="200" y="523"/>
                    <a:pt x="473" y="631"/>
                    <a:pt x="788" y="686"/>
                  </a:cubicBezTo>
                  <a:cubicBezTo>
                    <a:pt x="788" y="685"/>
                    <a:pt x="788" y="685"/>
                    <a:pt x="788" y="685"/>
                  </a:cubicBezTo>
                  <a:cubicBezTo>
                    <a:pt x="788" y="684"/>
                    <a:pt x="788" y="682"/>
                    <a:pt x="788" y="680"/>
                  </a:cubicBezTo>
                  <a:cubicBezTo>
                    <a:pt x="789" y="676"/>
                    <a:pt x="789" y="672"/>
                    <a:pt x="790" y="669"/>
                  </a:cubicBezTo>
                  <a:cubicBezTo>
                    <a:pt x="797" y="641"/>
                    <a:pt x="813" y="559"/>
                    <a:pt x="811" y="546"/>
                  </a:cubicBezTo>
                  <a:cubicBezTo>
                    <a:pt x="809" y="534"/>
                    <a:pt x="826" y="554"/>
                    <a:pt x="853" y="545"/>
                  </a:cubicBezTo>
                  <a:cubicBezTo>
                    <a:pt x="879" y="535"/>
                    <a:pt x="916" y="374"/>
                    <a:pt x="915" y="340"/>
                  </a:cubicBezTo>
                  <a:cubicBezTo>
                    <a:pt x="914" y="307"/>
                    <a:pt x="905" y="277"/>
                    <a:pt x="891" y="280"/>
                  </a:cubicBezTo>
                  <a:cubicBezTo>
                    <a:pt x="890" y="280"/>
                    <a:pt x="890" y="280"/>
                    <a:pt x="890" y="279"/>
                  </a:cubicBezTo>
                  <a:cubicBezTo>
                    <a:pt x="890" y="279"/>
                    <a:pt x="889" y="278"/>
                    <a:pt x="889" y="277"/>
                  </a:cubicBezTo>
                  <a:cubicBezTo>
                    <a:pt x="889" y="277"/>
                    <a:pt x="889" y="276"/>
                    <a:pt x="889" y="274"/>
                  </a:cubicBezTo>
                  <a:cubicBezTo>
                    <a:pt x="889" y="273"/>
                    <a:pt x="889" y="272"/>
                    <a:pt x="889" y="271"/>
                  </a:cubicBezTo>
                  <a:cubicBezTo>
                    <a:pt x="889" y="270"/>
                    <a:pt x="889" y="268"/>
                    <a:pt x="889" y="266"/>
                  </a:cubicBezTo>
                  <a:cubicBezTo>
                    <a:pt x="890" y="265"/>
                    <a:pt x="890" y="263"/>
                    <a:pt x="890" y="261"/>
                  </a:cubicBezTo>
                  <a:cubicBezTo>
                    <a:pt x="890" y="259"/>
                    <a:pt x="890" y="256"/>
                    <a:pt x="891" y="253"/>
                  </a:cubicBezTo>
                  <a:cubicBezTo>
                    <a:pt x="891" y="252"/>
                    <a:pt x="891" y="250"/>
                    <a:pt x="891" y="248"/>
                  </a:cubicBezTo>
                  <a:cubicBezTo>
                    <a:pt x="892" y="244"/>
                    <a:pt x="893" y="239"/>
                    <a:pt x="893" y="234"/>
                  </a:cubicBezTo>
                  <a:cubicBezTo>
                    <a:pt x="894" y="231"/>
                    <a:pt x="894" y="229"/>
                    <a:pt x="894" y="226"/>
                  </a:cubicBezTo>
                  <a:cubicBezTo>
                    <a:pt x="895" y="222"/>
                    <a:pt x="895" y="219"/>
                    <a:pt x="896" y="215"/>
                  </a:cubicBezTo>
                  <a:cubicBezTo>
                    <a:pt x="896" y="212"/>
                    <a:pt x="896" y="209"/>
                    <a:pt x="897" y="206"/>
                  </a:cubicBezTo>
                  <a:cubicBezTo>
                    <a:pt x="897" y="202"/>
                    <a:pt x="897" y="199"/>
                    <a:pt x="898" y="195"/>
                  </a:cubicBezTo>
                  <a:cubicBezTo>
                    <a:pt x="898" y="191"/>
                    <a:pt x="898" y="188"/>
                    <a:pt x="899" y="184"/>
                  </a:cubicBezTo>
                  <a:cubicBezTo>
                    <a:pt x="899" y="180"/>
                    <a:pt x="899" y="177"/>
                    <a:pt x="900" y="173"/>
                  </a:cubicBezTo>
                  <a:cubicBezTo>
                    <a:pt x="900" y="169"/>
                    <a:pt x="900" y="165"/>
                    <a:pt x="900" y="161"/>
                  </a:cubicBezTo>
                  <a:cubicBezTo>
                    <a:pt x="901" y="157"/>
                    <a:pt x="901" y="153"/>
                    <a:pt x="901" y="149"/>
                  </a:cubicBezTo>
                  <a:cubicBezTo>
                    <a:pt x="901" y="145"/>
                    <a:pt x="901" y="141"/>
                    <a:pt x="901" y="137"/>
                  </a:cubicBezTo>
                  <a:cubicBezTo>
                    <a:pt x="901" y="133"/>
                    <a:pt x="901" y="129"/>
                    <a:pt x="901" y="125"/>
                  </a:cubicBezTo>
                  <a:cubicBezTo>
                    <a:pt x="901" y="121"/>
                    <a:pt x="901" y="116"/>
                    <a:pt x="901" y="112"/>
                  </a:cubicBezTo>
                  <a:cubicBezTo>
                    <a:pt x="901" y="108"/>
                    <a:pt x="901" y="104"/>
                    <a:pt x="901" y="100"/>
                  </a:cubicBezTo>
                  <a:cubicBezTo>
                    <a:pt x="900" y="95"/>
                    <a:pt x="900" y="91"/>
                    <a:pt x="900" y="86"/>
                  </a:cubicBezTo>
                  <a:cubicBezTo>
                    <a:pt x="899" y="82"/>
                    <a:pt x="899" y="78"/>
                    <a:pt x="898" y="74"/>
                  </a:cubicBezTo>
                  <a:cubicBezTo>
                    <a:pt x="898" y="70"/>
                    <a:pt x="897" y="65"/>
                    <a:pt x="896" y="61"/>
                  </a:cubicBezTo>
                  <a:cubicBezTo>
                    <a:pt x="896" y="57"/>
                    <a:pt x="895" y="53"/>
                    <a:pt x="895" y="49"/>
                  </a:cubicBezTo>
                  <a:cubicBezTo>
                    <a:pt x="894" y="44"/>
                    <a:pt x="893" y="40"/>
                    <a:pt x="891" y="35"/>
                  </a:cubicBezTo>
                  <a:cubicBezTo>
                    <a:pt x="891" y="31"/>
                    <a:pt x="890" y="28"/>
                    <a:pt x="889" y="24"/>
                  </a:cubicBezTo>
                  <a:cubicBezTo>
                    <a:pt x="887" y="19"/>
                    <a:pt x="886" y="14"/>
                    <a:pt x="884" y="9"/>
                  </a:cubicBezTo>
                  <a:cubicBezTo>
                    <a:pt x="883" y="6"/>
                    <a:pt x="882" y="3"/>
                    <a:pt x="881" y="0"/>
                  </a:cubicBezTo>
                  <a:cubicBezTo>
                    <a:pt x="489" y="242"/>
                    <a:pt x="78" y="56"/>
                    <a:pt x="51" y="43"/>
                  </a:cubicBezTo>
                  <a:cubicBezTo>
                    <a:pt x="21" y="181"/>
                    <a:pt x="60" y="312"/>
                    <a:pt x="60" y="312"/>
                  </a:cubicBezTo>
                  <a:cubicBezTo>
                    <a:pt x="60" y="312"/>
                    <a:pt x="0" y="315"/>
                    <a:pt x="42" y="44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7913384" y="2198268"/>
              <a:ext cx="509519" cy="379918"/>
            </a:xfrm>
            <a:custGeom>
              <a:avLst/>
              <a:gdLst>
                <a:gd name="T0" fmla="*/ 67 w 291"/>
                <a:gd name="T1" fmla="*/ 2 h 217"/>
                <a:gd name="T2" fmla="*/ 17 w 291"/>
                <a:gd name="T3" fmla="*/ 11 h 217"/>
                <a:gd name="T4" fmla="*/ 14 w 291"/>
                <a:gd name="T5" fmla="*/ 12 h 217"/>
                <a:gd name="T6" fmla="*/ 15 w 291"/>
                <a:gd name="T7" fmla="*/ 29 h 217"/>
                <a:gd name="T8" fmla="*/ 1 w 291"/>
                <a:gd name="T9" fmla="*/ 38 h 217"/>
                <a:gd name="T10" fmla="*/ 2 w 291"/>
                <a:gd name="T11" fmla="*/ 212 h 217"/>
                <a:gd name="T12" fmla="*/ 130 w 291"/>
                <a:gd name="T13" fmla="*/ 211 h 217"/>
                <a:gd name="T14" fmla="*/ 148 w 291"/>
                <a:gd name="T15" fmla="*/ 217 h 217"/>
                <a:gd name="T16" fmla="*/ 166 w 291"/>
                <a:gd name="T17" fmla="*/ 211 h 217"/>
                <a:gd name="T18" fmla="*/ 291 w 291"/>
                <a:gd name="T19" fmla="*/ 209 h 217"/>
                <a:gd name="T20" fmla="*/ 289 w 291"/>
                <a:gd name="T21" fmla="*/ 36 h 217"/>
                <a:gd name="T22" fmla="*/ 278 w 291"/>
                <a:gd name="T23" fmla="*/ 28 h 217"/>
                <a:gd name="T24" fmla="*/ 278 w 291"/>
                <a:gd name="T25" fmla="*/ 10 h 217"/>
                <a:gd name="T26" fmla="*/ 275 w 291"/>
                <a:gd name="T27" fmla="*/ 9 h 217"/>
                <a:gd name="T28" fmla="*/ 224 w 291"/>
                <a:gd name="T29" fmla="*/ 0 h 217"/>
                <a:gd name="T30" fmla="*/ 146 w 291"/>
                <a:gd name="T31" fmla="*/ 29 h 217"/>
                <a:gd name="T32" fmla="*/ 67 w 291"/>
                <a:gd name="T33" fmla="*/ 2 h 217"/>
                <a:gd name="T34" fmla="*/ 62 w 291"/>
                <a:gd name="T35" fmla="*/ 180 h 217"/>
                <a:gd name="T36" fmla="*/ 24 w 291"/>
                <a:gd name="T37" fmla="*/ 186 h 217"/>
                <a:gd name="T38" fmla="*/ 23 w 291"/>
                <a:gd name="T39" fmla="*/ 18 h 217"/>
                <a:gd name="T40" fmla="*/ 68 w 291"/>
                <a:gd name="T41" fmla="*/ 10 h 217"/>
                <a:gd name="T42" fmla="*/ 140 w 291"/>
                <a:gd name="T43" fmla="*/ 35 h 217"/>
                <a:gd name="T44" fmla="*/ 141 w 291"/>
                <a:gd name="T45" fmla="*/ 136 h 217"/>
                <a:gd name="T46" fmla="*/ 145 w 291"/>
                <a:gd name="T47" fmla="*/ 130 h 217"/>
                <a:gd name="T48" fmla="*/ 146 w 291"/>
                <a:gd name="T49" fmla="*/ 197 h 217"/>
                <a:gd name="T50" fmla="*/ 62 w 291"/>
                <a:gd name="T51" fmla="*/ 180 h 217"/>
                <a:gd name="T52" fmla="*/ 152 w 291"/>
                <a:gd name="T53" fmla="*/ 35 h 217"/>
                <a:gd name="T54" fmla="*/ 224 w 291"/>
                <a:gd name="T55" fmla="*/ 9 h 217"/>
                <a:gd name="T56" fmla="*/ 270 w 291"/>
                <a:gd name="T57" fmla="*/ 15 h 217"/>
                <a:gd name="T58" fmla="*/ 271 w 291"/>
                <a:gd name="T59" fmla="*/ 184 h 217"/>
                <a:gd name="T60" fmla="*/ 231 w 291"/>
                <a:gd name="T61" fmla="*/ 177 h 217"/>
                <a:gd name="T62" fmla="*/ 149 w 291"/>
                <a:gd name="T63" fmla="*/ 197 h 217"/>
                <a:gd name="T64" fmla="*/ 148 w 291"/>
                <a:gd name="T65" fmla="*/ 130 h 217"/>
                <a:gd name="T66" fmla="*/ 153 w 291"/>
                <a:gd name="T67" fmla="*/ 135 h 217"/>
                <a:gd name="T68" fmla="*/ 152 w 291"/>
                <a:gd name="T69" fmla="*/ 35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1" h="217">
                  <a:moveTo>
                    <a:pt x="67" y="2"/>
                  </a:moveTo>
                  <a:cubicBezTo>
                    <a:pt x="39" y="2"/>
                    <a:pt x="18" y="11"/>
                    <a:pt x="17" y="11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6" y="31"/>
                    <a:pt x="0" y="34"/>
                    <a:pt x="1" y="38"/>
                  </a:cubicBezTo>
                  <a:cubicBezTo>
                    <a:pt x="1" y="63"/>
                    <a:pt x="2" y="212"/>
                    <a:pt x="2" y="212"/>
                  </a:cubicBezTo>
                  <a:cubicBezTo>
                    <a:pt x="130" y="211"/>
                    <a:pt x="130" y="211"/>
                    <a:pt x="130" y="211"/>
                  </a:cubicBezTo>
                  <a:cubicBezTo>
                    <a:pt x="134" y="215"/>
                    <a:pt x="141" y="217"/>
                    <a:pt x="148" y="217"/>
                  </a:cubicBezTo>
                  <a:cubicBezTo>
                    <a:pt x="155" y="217"/>
                    <a:pt x="162" y="214"/>
                    <a:pt x="166" y="211"/>
                  </a:cubicBezTo>
                  <a:cubicBezTo>
                    <a:pt x="291" y="209"/>
                    <a:pt x="291" y="209"/>
                    <a:pt x="291" y="209"/>
                  </a:cubicBezTo>
                  <a:cubicBezTo>
                    <a:pt x="291" y="209"/>
                    <a:pt x="290" y="44"/>
                    <a:pt x="289" y="36"/>
                  </a:cubicBezTo>
                  <a:cubicBezTo>
                    <a:pt x="289" y="32"/>
                    <a:pt x="285" y="29"/>
                    <a:pt x="278" y="28"/>
                  </a:cubicBezTo>
                  <a:cubicBezTo>
                    <a:pt x="278" y="10"/>
                    <a:pt x="278" y="10"/>
                    <a:pt x="278" y="10"/>
                  </a:cubicBezTo>
                  <a:cubicBezTo>
                    <a:pt x="275" y="9"/>
                    <a:pt x="275" y="9"/>
                    <a:pt x="275" y="9"/>
                  </a:cubicBezTo>
                  <a:cubicBezTo>
                    <a:pt x="275" y="9"/>
                    <a:pt x="253" y="0"/>
                    <a:pt x="224" y="0"/>
                  </a:cubicBezTo>
                  <a:cubicBezTo>
                    <a:pt x="194" y="1"/>
                    <a:pt x="168" y="10"/>
                    <a:pt x="146" y="29"/>
                  </a:cubicBezTo>
                  <a:cubicBezTo>
                    <a:pt x="125" y="11"/>
                    <a:pt x="98" y="2"/>
                    <a:pt x="67" y="2"/>
                  </a:cubicBezTo>
                  <a:close/>
                  <a:moveTo>
                    <a:pt x="62" y="180"/>
                  </a:moveTo>
                  <a:cubicBezTo>
                    <a:pt x="48" y="180"/>
                    <a:pt x="35" y="182"/>
                    <a:pt x="24" y="186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9" y="15"/>
                    <a:pt x="46" y="11"/>
                    <a:pt x="68" y="10"/>
                  </a:cubicBezTo>
                  <a:cubicBezTo>
                    <a:pt x="96" y="10"/>
                    <a:pt x="120" y="18"/>
                    <a:pt x="140" y="35"/>
                  </a:cubicBezTo>
                  <a:cubicBezTo>
                    <a:pt x="141" y="136"/>
                    <a:pt x="141" y="136"/>
                    <a:pt x="141" y="136"/>
                  </a:cubicBezTo>
                  <a:cubicBezTo>
                    <a:pt x="145" y="130"/>
                    <a:pt x="145" y="130"/>
                    <a:pt x="145" y="130"/>
                  </a:cubicBezTo>
                  <a:cubicBezTo>
                    <a:pt x="146" y="197"/>
                    <a:pt x="146" y="197"/>
                    <a:pt x="146" y="197"/>
                  </a:cubicBezTo>
                  <a:cubicBezTo>
                    <a:pt x="136" y="193"/>
                    <a:pt x="99" y="179"/>
                    <a:pt x="62" y="180"/>
                  </a:cubicBezTo>
                  <a:close/>
                  <a:moveTo>
                    <a:pt x="152" y="35"/>
                  </a:moveTo>
                  <a:cubicBezTo>
                    <a:pt x="172" y="18"/>
                    <a:pt x="196" y="9"/>
                    <a:pt x="224" y="9"/>
                  </a:cubicBezTo>
                  <a:cubicBezTo>
                    <a:pt x="246" y="9"/>
                    <a:pt x="263" y="14"/>
                    <a:pt x="270" y="15"/>
                  </a:cubicBezTo>
                  <a:cubicBezTo>
                    <a:pt x="271" y="184"/>
                    <a:pt x="271" y="184"/>
                    <a:pt x="271" y="184"/>
                  </a:cubicBezTo>
                  <a:cubicBezTo>
                    <a:pt x="259" y="180"/>
                    <a:pt x="246" y="177"/>
                    <a:pt x="231" y="177"/>
                  </a:cubicBezTo>
                  <a:cubicBezTo>
                    <a:pt x="194" y="178"/>
                    <a:pt x="159" y="193"/>
                    <a:pt x="149" y="197"/>
                  </a:cubicBezTo>
                  <a:cubicBezTo>
                    <a:pt x="148" y="130"/>
                    <a:pt x="148" y="130"/>
                    <a:pt x="148" y="130"/>
                  </a:cubicBezTo>
                  <a:cubicBezTo>
                    <a:pt x="153" y="135"/>
                    <a:pt x="153" y="135"/>
                    <a:pt x="153" y="135"/>
                  </a:cubicBezTo>
                  <a:lnTo>
                    <a:pt x="152" y="3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7890426" y="3331356"/>
              <a:ext cx="556917" cy="502114"/>
            </a:xfrm>
            <a:custGeom>
              <a:avLst/>
              <a:gdLst>
                <a:gd name="T0" fmla="*/ 672 w 752"/>
                <a:gd name="T1" fmla="*/ 71 h 678"/>
                <a:gd name="T2" fmla="*/ 669 w 752"/>
                <a:gd name="T3" fmla="*/ 662 h 678"/>
                <a:gd name="T4" fmla="*/ 691 w 752"/>
                <a:gd name="T5" fmla="*/ 54 h 678"/>
                <a:gd name="T6" fmla="*/ 80 w 752"/>
                <a:gd name="T7" fmla="*/ 648 h 678"/>
                <a:gd name="T8" fmla="*/ 135 w 752"/>
                <a:gd name="T9" fmla="*/ 634 h 678"/>
                <a:gd name="T10" fmla="*/ 128 w 752"/>
                <a:gd name="T11" fmla="*/ 603 h 678"/>
                <a:gd name="T12" fmla="*/ 175 w 752"/>
                <a:gd name="T13" fmla="*/ 619 h 678"/>
                <a:gd name="T14" fmla="*/ 158 w 752"/>
                <a:gd name="T15" fmla="*/ 577 h 678"/>
                <a:gd name="T16" fmla="*/ 192 w 752"/>
                <a:gd name="T17" fmla="*/ 589 h 678"/>
                <a:gd name="T18" fmla="*/ 182 w 752"/>
                <a:gd name="T19" fmla="*/ 555 h 678"/>
                <a:gd name="T20" fmla="*/ 229 w 752"/>
                <a:gd name="T21" fmla="*/ 570 h 678"/>
                <a:gd name="T22" fmla="*/ 213 w 752"/>
                <a:gd name="T23" fmla="*/ 527 h 678"/>
                <a:gd name="T24" fmla="*/ 246 w 752"/>
                <a:gd name="T25" fmla="*/ 537 h 678"/>
                <a:gd name="T26" fmla="*/ 236 w 752"/>
                <a:gd name="T27" fmla="*/ 506 h 678"/>
                <a:gd name="T28" fmla="*/ 284 w 752"/>
                <a:gd name="T29" fmla="*/ 522 h 678"/>
                <a:gd name="T30" fmla="*/ 265 w 752"/>
                <a:gd name="T31" fmla="*/ 480 h 678"/>
                <a:gd name="T32" fmla="*/ 298 w 752"/>
                <a:gd name="T33" fmla="*/ 489 h 678"/>
                <a:gd name="T34" fmla="*/ 291 w 752"/>
                <a:gd name="T35" fmla="*/ 456 h 678"/>
                <a:gd name="T36" fmla="*/ 338 w 752"/>
                <a:gd name="T37" fmla="*/ 473 h 678"/>
                <a:gd name="T38" fmla="*/ 319 w 752"/>
                <a:gd name="T39" fmla="*/ 430 h 678"/>
                <a:gd name="T40" fmla="*/ 352 w 752"/>
                <a:gd name="T41" fmla="*/ 440 h 678"/>
                <a:gd name="T42" fmla="*/ 343 w 752"/>
                <a:gd name="T43" fmla="*/ 407 h 678"/>
                <a:gd name="T44" fmla="*/ 362 w 752"/>
                <a:gd name="T45" fmla="*/ 392 h 678"/>
                <a:gd name="T46" fmla="*/ 393 w 752"/>
                <a:gd name="T47" fmla="*/ 409 h 678"/>
                <a:gd name="T48" fmla="*/ 381 w 752"/>
                <a:gd name="T49" fmla="*/ 373 h 678"/>
                <a:gd name="T50" fmla="*/ 407 w 752"/>
                <a:gd name="T51" fmla="*/ 376 h 678"/>
                <a:gd name="T52" fmla="*/ 404 w 752"/>
                <a:gd name="T53" fmla="*/ 350 h 678"/>
                <a:gd name="T54" fmla="*/ 445 w 752"/>
                <a:gd name="T55" fmla="*/ 359 h 678"/>
                <a:gd name="T56" fmla="*/ 435 w 752"/>
                <a:gd name="T57" fmla="*/ 324 h 678"/>
                <a:gd name="T58" fmla="*/ 461 w 752"/>
                <a:gd name="T59" fmla="*/ 326 h 678"/>
                <a:gd name="T60" fmla="*/ 459 w 752"/>
                <a:gd name="T61" fmla="*/ 300 h 678"/>
                <a:gd name="T62" fmla="*/ 501 w 752"/>
                <a:gd name="T63" fmla="*/ 314 h 678"/>
                <a:gd name="T64" fmla="*/ 490 w 752"/>
                <a:gd name="T65" fmla="*/ 274 h 678"/>
                <a:gd name="T66" fmla="*/ 518 w 752"/>
                <a:gd name="T67" fmla="*/ 281 h 678"/>
                <a:gd name="T68" fmla="*/ 513 w 752"/>
                <a:gd name="T69" fmla="*/ 253 h 678"/>
                <a:gd name="T70" fmla="*/ 556 w 752"/>
                <a:gd name="T71" fmla="*/ 265 h 678"/>
                <a:gd name="T72" fmla="*/ 542 w 752"/>
                <a:gd name="T73" fmla="*/ 224 h 678"/>
                <a:gd name="T74" fmla="*/ 570 w 752"/>
                <a:gd name="T75" fmla="*/ 232 h 678"/>
                <a:gd name="T76" fmla="*/ 568 w 752"/>
                <a:gd name="T77" fmla="*/ 203 h 678"/>
                <a:gd name="T78" fmla="*/ 610 w 752"/>
                <a:gd name="T79" fmla="*/ 217 h 678"/>
                <a:gd name="T80" fmla="*/ 596 w 752"/>
                <a:gd name="T81" fmla="*/ 177 h 678"/>
                <a:gd name="T82" fmla="*/ 624 w 752"/>
                <a:gd name="T83" fmla="*/ 184 h 678"/>
                <a:gd name="T84" fmla="*/ 620 w 752"/>
                <a:gd name="T85" fmla="*/ 153 h 678"/>
                <a:gd name="T86" fmla="*/ 662 w 752"/>
                <a:gd name="T87" fmla="*/ 168 h 678"/>
                <a:gd name="T88" fmla="*/ 648 w 752"/>
                <a:gd name="T89" fmla="*/ 127 h 678"/>
                <a:gd name="T90" fmla="*/ 679 w 752"/>
                <a:gd name="T91" fmla="*/ 135 h 678"/>
                <a:gd name="T92" fmla="*/ 674 w 752"/>
                <a:gd name="T93" fmla="*/ 106 h 678"/>
                <a:gd name="T94" fmla="*/ 643 w 752"/>
                <a:gd name="T95" fmla="*/ 636 h 678"/>
                <a:gd name="T96" fmla="*/ 601 w 752"/>
                <a:gd name="T97" fmla="*/ 276 h 678"/>
                <a:gd name="T98" fmla="*/ 565 w 752"/>
                <a:gd name="T99" fmla="*/ 558 h 678"/>
                <a:gd name="T100" fmla="*/ 359 w 752"/>
                <a:gd name="T101" fmla="*/ 532 h 678"/>
                <a:gd name="T102" fmla="*/ 542 w 752"/>
                <a:gd name="T103" fmla="*/ 529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52" h="678">
                  <a:moveTo>
                    <a:pt x="691" y="54"/>
                  </a:moveTo>
                  <a:lnTo>
                    <a:pt x="672" y="71"/>
                  </a:lnTo>
                  <a:lnTo>
                    <a:pt x="0" y="678"/>
                  </a:lnTo>
                  <a:lnTo>
                    <a:pt x="669" y="662"/>
                  </a:lnTo>
                  <a:lnTo>
                    <a:pt x="752" y="0"/>
                  </a:lnTo>
                  <a:lnTo>
                    <a:pt x="691" y="54"/>
                  </a:lnTo>
                  <a:close/>
                  <a:moveTo>
                    <a:pt x="643" y="636"/>
                  </a:moveTo>
                  <a:lnTo>
                    <a:pt x="80" y="648"/>
                  </a:lnTo>
                  <a:lnTo>
                    <a:pt x="116" y="615"/>
                  </a:lnTo>
                  <a:lnTo>
                    <a:pt x="135" y="634"/>
                  </a:lnTo>
                  <a:lnTo>
                    <a:pt x="147" y="622"/>
                  </a:lnTo>
                  <a:lnTo>
                    <a:pt x="128" y="603"/>
                  </a:lnTo>
                  <a:lnTo>
                    <a:pt x="147" y="586"/>
                  </a:lnTo>
                  <a:lnTo>
                    <a:pt x="175" y="619"/>
                  </a:lnTo>
                  <a:lnTo>
                    <a:pt x="187" y="610"/>
                  </a:lnTo>
                  <a:lnTo>
                    <a:pt x="158" y="577"/>
                  </a:lnTo>
                  <a:lnTo>
                    <a:pt x="170" y="565"/>
                  </a:lnTo>
                  <a:lnTo>
                    <a:pt x="192" y="589"/>
                  </a:lnTo>
                  <a:lnTo>
                    <a:pt x="203" y="577"/>
                  </a:lnTo>
                  <a:lnTo>
                    <a:pt x="182" y="555"/>
                  </a:lnTo>
                  <a:lnTo>
                    <a:pt x="201" y="539"/>
                  </a:lnTo>
                  <a:lnTo>
                    <a:pt x="229" y="570"/>
                  </a:lnTo>
                  <a:lnTo>
                    <a:pt x="241" y="560"/>
                  </a:lnTo>
                  <a:lnTo>
                    <a:pt x="213" y="527"/>
                  </a:lnTo>
                  <a:lnTo>
                    <a:pt x="225" y="515"/>
                  </a:lnTo>
                  <a:lnTo>
                    <a:pt x="246" y="537"/>
                  </a:lnTo>
                  <a:lnTo>
                    <a:pt x="258" y="527"/>
                  </a:lnTo>
                  <a:lnTo>
                    <a:pt x="236" y="506"/>
                  </a:lnTo>
                  <a:lnTo>
                    <a:pt x="253" y="489"/>
                  </a:lnTo>
                  <a:lnTo>
                    <a:pt x="284" y="522"/>
                  </a:lnTo>
                  <a:lnTo>
                    <a:pt x="296" y="511"/>
                  </a:lnTo>
                  <a:lnTo>
                    <a:pt x="265" y="480"/>
                  </a:lnTo>
                  <a:lnTo>
                    <a:pt x="279" y="468"/>
                  </a:lnTo>
                  <a:lnTo>
                    <a:pt x="298" y="489"/>
                  </a:lnTo>
                  <a:lnTo>
                    <a:pt x="310" y="477"/>
                  </a:lnTo>
                  <a:lnTo>
                    <a:pt x="291" y="456"/>
                  </a:lnTo>
                  <a:lnTo>
                    <a:pt x="307" y="442"/>
                  </a:lnTo>
                  <a:lnTo>
                    <a:pt x="338" y="473"/>
                  </a:lnTo>
                  <a:lnTo>
                    <a:pt x="350" y="461"/>
                  </a:lnTo>
                  <a:lnTo>
                    <a:pt x="319" y="430"/>
                  </a:lnTo>
                  <a:lnTo>
                    <a:pt x="333" y="418"/>
                  </a:lnTo>
                  <a:lnTo>
                    <a:pt x="352" y="440"/>
                  </a:lnTo>
                  <a:lnTo>
                    <a:pt x="364" y="430"/>
                  </a:lnTo>
                  <a:lnTo>
                    <a:pt x="343" y="407"/>
                  </a:lnTo>
                  <a:lnTo>
                    <a:pt x="359" y="392"/>
                  </a:lnTo>
                  <a:lnTo>
                    <a:pt x="362" y="392"/>
                  </a:lnTo>
                  <a:lnTo>
                    <a:pt x="369" y="385"/>
                  </a:lnTo>
                  <a:lnTo>
                    <a:pt x="393" y="409"/>
                  </a:lnTo>
                  <a:lnTo>
                    <a:pt x="404" y="399"/>
                  </a:lnTo>
                  <a:lnTo>
                    <a:pt x="381" y="373"/>
                  </a:lnTo>
                  <a:lnTo>
                    <a:pt x="393" y="362"/>
                  </a:lnTo>
                  <a:lnTo>
                    <a:pt x="407" y="376"/>
                  </a:lnTo>
                  <a:lnTo>
                    <a:pt x="419" y="366"/>
                  </a:lnTo>
                  <a:lnTo>
                    <a:pt x="404" y="350"/>
                  </a:lnTo>
                  <a:lnTo>
                    <a:pt x="423" y="336"/>
                  </a:lnTo>
                  <a:lnTo>
                    <a:pt x="445" y="359"/>
                  </a:lnTo>
                  <a:lnTo>
                    <a:pt x="456" y="350"/>
                  </a:lnTo>
                  <a:lnTo>
                    <a:pt x="435" y="324"/>
                  </a:lnTo>
                  <a:lnTo>
                    <a:pt x="447" y="312"/>
                  </a:lnTo>
                  <a:lnTo>
                    <a:pt x="461" y="326"/>
                  </a:lnTo>
                  <a:lnTo>
                    <a:pt x="473" y="317"/>
                  </a:lnTo>
                  <a:lnTo>
                    <a:pt x="459" y="300"/>
                  </a:lnTo>
                  <a:lnTo>
                    <a:pt x="475" y="286"/>
                  </a:lnTo>
                  <a:lnTo>
                    <a:pt x="501" y="314"/>
                  </a:lnTo>
                  <a:lnTo>
                    <a:pt x="513" y="302"/>
                  </a:lnTo>
                  <a:lnTo>
                    <a:pt x="490" y="274"/>
                  </a:lnTo>
                  <a:lnTo>
                    <a:pt x="501" y="262"/>
                  </a:lnTo>
                  <a:lnTo>
                    <a:pt x="518" y="281"/>
                  </a:lnTo>
                  <a:lnTo>
                    <a:pt x="530" y="269"/>
                  </a:lnTo>
                  <a:lnTo>
                    <a:pt x="513" y="253"/>
                  </a:lnTo>
                  <a:lnTo>
                    <a:pt x="530" y="236"/>
                  </a:lnTo>
                  <a:lnTo>
                    <a:pt x="556" y="265"/>
                  </a:lnTo>
                  <a:lnTo>
                    <a:pt x="568" y="253"/>
                  </a:lnTo>
                  <a:lnTo>
                    <a:pt x="542" y="224"/>
                  </a:lnTo>
                  <a:lnTo>
                    <a:pt x="556" y="213"/>
                  </a:lnTo>
                  <a:lnTo>
                    <a:pt x="570" y="232"/>
                  </a:lnTo>
                  <a:lnTo>
                    <a:pt x="584" y="220"/>
                  </a:lnTo>
                  <a:lnTo>
                    <a:pt x="568" y="203"/>
                  </a:lnTo>
                  <a:lnTo>
                    <a:pt x="582" y="187"/>
                  </a:lnTo>
                  <a:lnTo>
                    <a:pt x="610" y="217"/>
                  </a:lnTo>
                  <a:lnTo>
                    <a:pt x="620" y="206"/>
                  </a:lnTo>
                  <a:lnTo>
                    <a:pt x="596" y="177"/>
                  </a:lnTo>
                  <a:lnTo>
                    <a:pt x="608" y="165"/>
                  </a:lnTo>
                  <a:lnTo>
                    <a:pt x="624" y="184"/>
                  </a:lnTo>
                  <a:lnTo>
                    <a:pt x="636" y="172"/>
                  </a:lnTo>
                  <a:lnTo>
                    <a:pt x="620" y="153"/>
                  </a:lnTo>
                  <a:lnTo>
                    <a:pt x="639" y="139"/>
                  </a:lnTo>
                  <a:lnTo>
                    <a:pt x="662" y="168"/>
                  </a:lnTo>
                  <a:lnTo>
                    <a:pt x="674" y="156"/>
                  </a:lnTo>
                  <a:lnTo>
                    <a:pt x="648" y="127"/>
                  </a:lnTo>
                  <a:lnTo>
                    <a:pt x="662" y="116"/>
                  </a:lnTo>
                  <a:lnTo>
                    <a:pt x="679" y="135"/>
                  </a:lnTo>
                  <a:lnTo>
                    <a:pt x="691" y="123"/>
                  </a:lnTo>
                  <a:lnTo>
                    <a:pt x="674" y="106"/>
                  </a:lnTo>
                  <a:lnTo>
                    <a:pt x="712" y="71"/>
                  </a:lnTo>
                  <a:lnTo>
                    <a:pt x="643" y="636"/>
                  </a:lnTo>
                  <a:close/>
                  <a:moveTo>
                    <a:pt x="565" y="558"/>
                  </a:moveTo>
                  <a:lnTo>
                    <a:pt x="601" y="276"/>
                  </a:lnTo>
                  <a:lnTo>
                    <a:pt x="281" y="563"/>
                  </a:lnTo>
                  <a:lnTo>
                    <a:pt x="565" y="558"/>
                  </a:lnTo>
                  <a:close/>
                  <a:moveTo>
                    <a:pt x="542" y="529"/>
                  </a:moveTo>
                  <a:lnTo>
                    <a:pt x="359" y="532"/>
                  </a:lnTo>
                  <a:lnTo>
                    <a:pt x="563" y="347"/>
                  </a:lnTo>
                  <a:lnTo>
                    <a:pt x="542" y="52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935602" y="4523691"/>
              <a:ext cx="466566" cy="464344"/>
            </a:xfrm>
            <a:custGeom>
              <a:avLst/>
              <a:gdLst>
                <a:gd name="T0" fmla="*/ 133 w 266"/>
                <a:gd name="T1" fmla="*/ 0 h 265"/>
                <a:gd name="T2" fmla="*/ 0 w 266"/>
                <a:gd name="T3" fmla="*/ 132 h 265"/>
                <a:gd name="T4" fmla="*/ 133 w 266"/>
                <a:gd name="T5" fmla="*/ 265 h 265"/>
                <a:gd name="T6" fmla="*/ 266 w 266"/>
                <a:gd name="T7" fmla="*/ 132 h 265"/>
                <a:gd name="T8" fmla="*/ 133 w 266"/>
                <a:gd name="T9" fmla="*/ 0 h 265"/>
                <a:gd name="T10" fmla="*/ 221 w 266"/>
                <a:gd name="T11" fmla="*/ 51 h 265"/>
                <a:gd name="T12" fmla="*/ 148 w 266"/>
                <a:gd name="T13" fmla="*/ 94 h 265"/>
                <a:gd name="T14" fmla="*/ 167 w 266"/>
                <a:gd name="T15" fmla="*/ 17 h 265"/>
                <a:gd name="T16" fmla="*/ 221 w 266"/>
                <a:gd name="T17" fmla="*/ 51 h 265"/>
                <a:gd name="T18" fmla="*/ 133 w 266"/>
                <a:gd name="T19" fmla="*/ 12 h 265"/>
                <a:gd name="T20" fmla="*/ 156 w 266"/>
                <a:gd name="T21" fmla="*/ 14 h 265"/>
                <a:gd name="T22" fmla="*/ 140 w 266"/>
                <a:gd name="T23" fmla="*/ 100 h 265"/>
                <a:gd name="T24" fmla="*/ 118 w 266"/>
                <a:gd name="T25" fmla="*/ 119 h 265"/>
                <a:gd name="T26" fmla="*/ 112 w 266"/>
                <a:gd name="T27" fmla="*/ 124 h 265"/>
                <a:gd name="T28" fmla="*/ 58 w 266"/>
                <a:gd name="T29" fmla="*/ 38 h 265"/>
                <a:gd name="T30" fmla="*/ 133 w 266"/>
                <a:gd name="T31" fmla="*/ 12 h 265"/>
                <a:gd name="T32" fmla="*/ 13 w 266"/>
                <a:gd name="T33" fmla="*/ 132 h 265"/>
                <a:gd name="T34" fmla="*/ 51 w 266"/>
                <a:gd name="T35" fmla="*/ 45 h 265"/>
                <a:gd name="T36" fmla="*/ 105 w 266"/>
                <a:gd name="T37" fmla="*/ 131 h 265"/>
                <a:gd name="T38" fmla="*/ 85 w 266"/>
                <a:gd name="T39" fmla="*/ 150 h 265"/>
                <a:gd name="T40" fmla="*/ 13 w 266"/>
                <a:gd name="T41" fmla="*/ 135 h 265"/>
                <a:gd name="T42" fmla="*/ 13 w 266"/>
                <a:gd name="T43" fmla="*/ 132 h 265"/>
                <a:gd name="T44" fmla="*/ 37 w 266"/>
                <a:gd name="T45" fmla="*/ 204 h 265"/>
                <a:gd name="T46" fmla="*/ 14 w 266"/>
                <a:gd name="T47" fmla="*/ 145 h 265"/>
                <a:gd name="T48" fmla="*/ 79 w 266"/>
                <a:gd name="T49" fmla="*/ 157 h 265"/>
                <a:gd name="T50" fmla="*/ 37 w 266"/>
                <a:gd name="T51" fmla="*/ 204 h 265"/>
                <a:gd name="T52" fmla="*/ 96 w 266"/>
                <a:gd name="T53" fmla="*/ 246 h 265"/>
                <a:gd name="T54" fmla="*/ 43 w 266"/>
                <a:gd name="T55" fmla="*/ 211 h 265"/>
                <a:gd name="T56" fmla="*/ 84 w 266"/>
                <a:gd name="T57" fmla="*/ 165 h 265"/>
                <a:gd name="T58" fmla="*/ 96 w 266"/>
                <a:gd name="T59" fmla="*/ 246 h 265"/>
                <a:gd name="T60" fmla="*/ 133 w 266"/>
                <a:gd name="T61" fmla="*/ 252 h 265"/>
                <a:gd name="T62" fmla="*/ 105 w 266"/>
                <a:gd name="T63" fmla="*/ 249 h 265"/>
                <a:gd name="T64" fmla="*/ 91 w 266"/>
                <a:gd name="T65" fmla="*/ 158 h 265"/>
                <a:gd name="T66" fmla="*/ 111 w 266"/>
                <a:gd name="T67" fmla="*/ 138 h 265"/>
                <a:gd name="T68" fmla="*/ 119 w 266"/>
                <a:gd name="T69" fmla="*/ 147 h 265"/>
                <a:gd name="T70" fmla="*/ 204 w 266"/>
                <a:gd name="T71" fmla="*/ 229 h 265"/>
                <a:gd name="T72" fmla="*/ 133 w 266"/>
                <a:gd name="T73" fmla="*/ 252 h 265"/>
                <a:gd name="T74" fmla="*/ 253 w 266"/>
                <a:gd name="T75" fmla="*/ 132 h 265"/>
                <a:gd name="T76" fmla="*/ 212 w 266"/>
                <a:gd name="T77" fmla="*/ 223 h 265"/>
                <a:gd name="T78" fmla="*/ 126 w 266"/>
                <a:gd name="T79" fmla="*/ 141 h 265"/>
                <a:gd name="T80" fmla="*/ 118 w 266"/>
                <a:gd name="T81" fmla="*/ 132 h 265"/>
                <a:gd name="T82" fmla="*/ 124 w 266"/>
                <a:gd name="T83" fmla="*/ 127 h 265"/>
                <a:gd name="T84" fmla="*/ 146 w 266"/>
                <a:gd name="T85" fmla="*/ 108 h 265"/>
                <a:gd name="T86" fmla="*/ 218 w 266"/>
                <a:gd name="T87" fmla="*/ 131 h 265"/>
                <a:gd name="T88" fmla="*/ 252 w 266"/>
                <a:gd name="T89" fmla="*/ 129 h 265"/>
                <a:gd name="T90" fmla="*/ 253 w 266"/>
                <a:gd name="T91" fmla="*/ 132 h 265"/>
                <a:gd name="T92" fmla="*/ 252 w 266"/>
                <a:gd name="T93" fmla="*/ 119 h 265"/>
                <a:gd name="T94" fmla="*/ 154 w 266"/>
                <a:gd name="T95" fmla="*/ 102 h 265"/>
                <a:gd name="T96" fmla="*/ 227 w 266"/>
                <a:gd name="T97" fmla="*/ 58 h 265"/>
                <a:gd name="T98" fmla="*/ 252 w 266"/>
                <a:gd name="T99" fmla="*/ 119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6" h="265">
                  <a:moveTo>
                    <a:pt x="133" y="0"/>
                  </a:moveTo>
                  <a:cubicBezTo>
                    <a:pt x="60" y="0"/>
                    <a:pt x="0" y="59"/>
                    <a:pt x="0" y="132"/>
                  </a:cubicBezTo>
                  <a:cubicBezTo>
                    <a:pt x="0" y="205"/>
                    <a:pt x="60" y="265"/>
                    <a:pt x="133" y="265"/>
                  </a:cubicBezTo>
                  <a:cubicBezTo>
                    <a:pt x="206" y="265"/>
                    <a:pt x="266" y="205"/>
                    <a:pt x="266" y="132"/>
                  </a:cubicBezTo>
                  <a:cubicBezTo>
                    <a:pt x="266" y="59"/>
                    <a:pt x="206" y="0"/>
                    <a:pt x="133" y="0"/>
                  </a:cubicBezTo>
                  <a:close/>
                  <a:moveTo>
                    <a:pt x="221" y="51"/>
                  </a:moveTo>
                  <a:cubicBezTo>
                    <a:pt x="208" y="57"/>
                    <a:pt x="179" y="71"/>
                    <a:pt x="148" y="94"/>
                  </a:cubicBezTo>
                  <a:cubicBezTo>
                    <a:pt x="129" y="66"/>
                    <a:pt x="157" y="28"/>
                    <a:pt x="167" y="17"/>
                  </a:cubicBezTo>
                  <a:cubicBezTo>
                    <a:pt x="188" y="23"/>
                    <a:pt x="206" y="35"/>
                    <a:pt x="221" y="51"/>
                  </a:cubicBezTo>
                  <a:close/>
                  <a:moveTo>
                    <a:pt x="133" y="12"/>
                  </a:moveTo>
                  <a:cubicBezTo>
                    <a:pt x="141" y="12"/>
                    <a:pt x="148" y="13"/>
                    <a:pt x="156" y="14"/>
                  </a:cubicBezTo>
                  <a:cubicBezTo>
                    <a:pt x="144" y="30"/>
                    <a:pt x="118" y="69"/>
                    <a:pt x="140" y="100"/>
                  </a:cubicBezTo>
                  <a:cubicBezTo>
                    <a:pt x="132" y="106"/>
                    <a:pt x="125" y="113"/>
                    <a:pt x="118" y="119"/>
                  </a:cubicBezTo>
                  <a:cubicBezTo>
                    <a:pt x="116" y="121"/>
                    <a:pt x="114" y="123"/>
                    <a:pt x="112" y="124"/>
                  </a:cubicBezTo>
                  <a:cubicBezTo>
                    <a:pt x="82" y="87"/>
                    <a:pt x="64" y="51"/>
                    <a:pt x="58" y="38"/>
                  </a:cubicBezTo>
                  <a:cubicBezTo>
                    <a:pt x="79" y="22"/>
                    <a:pt x="105" y="12"/>
                    <a:pt x="133" y="12"/>
                  </a:cubicBezTo>
                  <a:close/>
                  <a:moveTo>
                    <a:pt x="13" y="132"/>
                  </a:moveTo>
                  <a:cubicBezTo>
                    <a:pt x="13" y="98"/>
                    <a:pt x="27" y="67"/>
                    <a:pt x="51" y="45"/>
                  </a:cubicBezTo>
                  <a:cubicBezTo>
                    <a:pt x="58" y="60"/>
                    <a:pt x="76" y="95"/>
                    <a:pt x="105" y="131"/>
                  </a:cubicBezTo>
                  <a:cubicBezTo>
                    <a:pt x="98" y="138"/>
                    <a:pt x="91" y="144"/>
                    <a:pt x="85" y="150"/>
                  </a:cubicBezTo>
                  <a:cubicBezTo>
                    <a:pt x="61" y="124"/>
                    <a:pt x="28" y="130"/>
                    <a:pt x="13" y="135"/>
                  </a:cubicBezTo>
                  <a:cubicBezTo>
                    <a:pt x="13" y="134"/>
                    <a:pt x="13" y="134"/>
                    <a:pt x="13" y="132"/>
                  </a:cubicBezTo>
                  <a:close/>
                  <a:moveTo>
                    <a:pt x="37" y="204"/>
                  </a:moveTo>
                  <a:cubicBezTo>
                    <a:pt x="24" y="187"/>
                    <a:pt x="16" y="167"/>
                    <a:pt x="14" y="145"/>
                  </a:cubicBezTo>
                  <a:cubicBezTo>
                    <a:pt x="26" y="141"/>
                    <a:pt x="56" y="133"/>
                    <a:pt x="79" y="157"/>
                  </a:cubicBezTo>
                  <a:cubicBezTo>
                    <a:pt x="58" y="178"/>
                    <a:pt x="44" y="195"/>
                    <a:pt x="37" y="204"/>
                  </a:cubicBezTo>
                  <a:close/>
                  <a:moveTo>
                    <a:pt x="96" y="246"/>
                  </a:moveTo>
                  <a:cubicBezTo>
                    <a:pt x="75" y="240"/>
                    <a:pt x="57" y="227"/>
                    <a:pt x="43" y="211"/>
                  </a:cubicBezTo>
                  <a:cubicBezTo>
                    <a:pt x="49" y="203"/>
                    <a:pt x="64" y="186"/>
                    <a:pt x="84" y="165"/>
                  </a:cubicBezTo>
                  <a:cubicBezTo>
                    <a:pt x="104" y="193"/>
                    <a:pt x="99" y="231"/>
                    <a:pt x="96" y="246"/>
                  </a:cubicBezTo>
                  <a:close/>
                  <a:moveTo>
                    <a:pt x="133" y="252"/>
                  </a:moveTo>
                  <a:cubicBezTo>
                    <a:pt x="123" y="252"/>
                    <a:pt x="114" y="251"/>
                    <a:pt x="105" y="249"/>
                  </a:cubicBezTo>
                  <a:cubicBezTo>
                    <a:pt x="109" y="232"/>
                    <a:pt x="115" y="190"/>
                    <a:pt x="91" y="158"/>
                  </a:cubicBezTo>
                  <a:cubicBezTo>
                    <a:pt x="98" y="152"/>
                    <a:pt x="104" y="145"/>
                    <a:pt x="111" y="138"/>
                  </a:cubicBezTo>
                  <a:cubicBezTo>
                    <a:pt x="114" y="141"/>
                    <a:pt x="116" y="144"/>
                    <a:pt x="119" y="147"/>
                  </a:cubicBezTo>
                  <a:cubicBezTo>
                    <a:pt x="156" y="188"/>
                    <a:pt x="190" y="217"/>
                    <a:pt x="204" y="229"/>
                  </a:cubicBezTo>
                  <a:cubicBezTo>
                    <a:pt x="184" y="243"/>
                    <a:pt x="160" y="252"/>
                    <a:pt x="133" y="252"/>
                  </a:cubicBezTo>
                  <a:close/>
                  <a:moveTo>
                    <a:pt x="253" y="132"/>
                  </a:moveTo>
                  <a:cubicBezTo>
                    <a:pt x="253" y="168"/>
                    <a:pt x="237" y="201"/>
                    <a:pt x="212" y="223"/>
                  </a:cubicBezTo>
                  <a:cubicBezTo>
                    <a:pt x="199" y="212"/>
                    <a:pt x="164" y="182"/>
                    <a:pt x="126" y="141"/>
                  </a:cubicBezTo>
                  <a:cubicBezTo>
                    <a:pt x="123" y="138"/>
                    <a:pt x="121" y="135"/>
                    <a:pt x="118" y="132"/>
                  </a:cubicBezTo>
                  <a:cubicBezTo>
                    <a:pt x="120" y="130"/>
                    <a:pt x="122" y="128"/>
                    <a:pt x="124" y="127"/>
                  </a:cubicBezTo>
                  <a:cubicBezTo>
                    <a:pt x="131" y="120"/>
                    <a:pt x="139" y="114"/>
                    <a:pt x="146" y="108"/>
                  </a:cubicBezTo>
                  <a:cubicBezTo>
                    <a:pt x="165" y="127"/>
                    <a:pt x="194" y="131"/>
                    <a:pt x="218" y="131"/>
                  </a:cubicBezTo>
                  <a:cubicBezTo>
                    <a:pt x="232" y="131"/>
                    <a:pt x="245" y="130"/>
                    <a:pt x="252" y="129"/>
                  </a:cubicBezTo>
                  <a:cubicBezTo>
                    <a:pt x="252" y="130"/>
                    <a:pt x="253" y="131"/>
                    <a:pt x="253" y="132"/>
                  </a:cubicBezTo>
                  <a:close/>
                  <a:moveTo>
                    <a:pt x="252" y="119"/>
                  </a:moveTo>
                  <a:cubicBezTo>
                    <a:pt x="234" y="122"/>
                    <a:pt x="180" y="128"/>
                    <a:pt x="154" y="102"/>
                  </a:cubicBezTo>
                  <a:cubicBezTo>
                    <a:pt x="186" y="78"/>
                    <a:pt x="216" y="63"/>
                    <a:pt x="227" y="58"/>
                  </a:cubicBezTo>
                  <a:cubicBezTo>
                    <a:pt x="241" y="76"/>
                    <a:pt x="250" y="96"/>
                    <a:pt x="252" y="11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3825380" y="4903608"/>
              <a:ext cx="488783" cy="502854"/>
            </a:xfrm>
            <a:custGeom>
              <a:avLst/>
              <a:gdLst>
                <a:gd name="T0" fmla="*/ 107 w 279"/>
                <a:gd name="T1" fmla="*/ 16 h 287"/>
                <a:gd name="T2" fmla="*/ 105 w 279"/>
                <a:gd name="T3" fmla="*/ 34 h 287"/>
                <a:gd name="T4" fmla="*/ 105 w 279"/>
                <a:gd name="T5" fmla="*/ 35 h 287"/>
                <a:gd name="T6" fmla="*/ 89 w 279"/>
                <a:gd name="T7" fmla="*/ 202 h 287"/>
                <a:gd name="T8" fmla="*/ 57 w 279"/>
                <a:gd name="T9" fmla="*/ 186 h 287"/>
                <a:gd name="T10" fmla="*/ 3 w 279"/>
                <a:gd name="T11" fmla="*/ 231 h 287"/>
                <a:gd name="T12" fmla="*/ 47 w 279"/>
                <a:gd name="T13" fmla="*/ 285 h 287"/>
                <a:gd name="T14" fmla="*/ 100 w 279"/>
                <a:gd name="T15" fmla="*/ 247 h 287"/>
                <a:gd name="T16" fmla="*/ 101 w 279"/>
                <a:gd name="T17" fmla="*/ 247 h 287"/>
                <a:gd name="T18" fmla="*/ 117 w 279"/>
                <a:gd name="T19" fmla="*/ 73 h 287"/>
                <a:gd name="T20" fmla="*/ 257 w 279"/>
                <a:gd name="T21" fmla="*/ 61 h 287"/>
                <a:gd name="T22" fmla="*/ 246 w 279"/>
                <a:gd name="T23" fmla="*/ 184 h 287"/>
                <a:gd name="T24" fmla="*/ 213 w 279"/>
                <a:gd name="T25" fmla="*/ 168 h 287"/>
                <a:gd name="T26" fmla="*/ 159 w 279"/>
                <a:gd name="T27" fmla="*/ 213 h 287"/>
                <a:gd name="T28" fmla="*/ 204 w 279"/>
                <a:gd name="T29" fmla="*/ 267 h 287"/>
                <a:gd name="T30" fmla="*/ 257 w 279"/>
                <a:gd name="T31" fmla="*/ 229 h 287"/>
                <a:gd name="T32" fmla="*/ 258 w 279"/>
                <a:gd name="T33" fmla="*/ 229 h 287"/>
                <a:gd name="T34" fmla="*/ 275 w 279"/>
                <a:gd name="T35" fmla="*/ 34 h 287"/>
                <a:gd name="T36" fmla="*/ 276 w 279"/>
                <a:gd name="T37" fmla="*/ 34 h 287"/>
                <a:gd name="T38" fmla="*/ 279 w 279"/>
                <a:gd name="T39" fmla="*/ 0 h 287"/>
                <a:gd name="T40" fmla="*/ 107 w 279"/>
                <a:gd name="T41" fmla="*/ 16 h 287"/>
                <a:gd name="T42" fmla="*/ 258 w 279"/>
                <a:gd name="T43" fmla="*/ 52 h 287"/>
                <a:gd name="T44" fmla="*/ 118 w 279"/>
                <a:gd name="T45" fmla="*/ 64 h 287"/>
                <a:gd name="T46" fmla="*/ 120 w 279"/>
                <a:gd name="T47" fmla="*/ 48 h 287"/>
                <a:gd name="T48" fmla="*/ 260 w 279"/>
                <a:gd name="T49" fmla="*/ 35 h 287"/>
                <a:gd name="T50" fmla="*/ 258 w 279"/>
                <a:gd name="T51" fmla="*/ 52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9" h="287">
                  <a:moveTo>
                    <a:pt x="107" y="16"/>
                  </a:moveTo>
                  <a:cubicBezTo>
                    <a:pt x="105" y="34"/>
                    <a:pt x="105" y="34"/>
                    <a:pt x="105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89" y="202"/>
                    <a:pt x="89" y="202"/>
                    <a:pt x="89" y="202"/>
                  </a:cubicBezTo>
                  <a:cubicBezTo>
                    <a:pt x="81" y="193"/>
                    <a:pt x="70" y="187"/>
                    <a:pt x="57" y="186"/>
                  </a:cubicBezTo>
                  <a:cubicBezTo>
                    <a:pt x="29" y="183"/>
                    <a:pt x="5" y="203"/>
                    <a:pt x="3" y="231"/>
                  </a:cubicBezTo>
                  <a:cubicBezTo>
                    <a:pt x="0" y="258"/>
                    <a:pt x="20" y="282"/>
                    <a:pt x="47" y="285"/>
                  </a:cubicBezTo>
                  <a:cubicBezTo>
                    <a:pt x="72" y="287"/>
                    <a:pt x="95" y="270"/>
                    <a:pt x="100" y="247"/>
                  </a:cubicBezTo>
                  <a:cubicBezTo>
                    <a:pt x="101" y="247"/>
                    <a:pt x="101" y="247"/>
                    <a:pt x="101" y="247"/>
                  </a:cubicBezTo>
                  <a:cubicBezTo>
                    <a:pt x="117" y="73"/>
                    <a:pt x="117" y="73"/>
                    <a:pt x="117" y="73"/>
                  </a:cubicBezTo>
                  <a:cubicBezTo>
                    <a:pt x="257" y="61"/>
                    <a:pt x="257" y="61"/>
                    <a:pt x="257" y="61"/>
                  </a:cubicBezTo>
                  <a:cubicBezTo>
                    <a:pt x="246" y="184"/>
                    <a:pt x="246" y="184"/>
                    <a:pt x="246" y="184"/>
                  </a:cubicBezTo>
                  <a:cubicBezTo>
                    <a:pt x="238" y="175"/>
                    <a:pt x="226" y="169"/>
                    <a:pt x="213" y="168"/>
                  </a:cubicBezTo>
                  <a:cubicBezTo>
                    <a:pt x="186" y="165"/>
                    <a:pt x="161" y="186"/>
                    <a:pt x="159" y="213"/>
                  </a:cubicBezTo>
                  <a:cubicBezTo>
                    <a:pt x="156" y="240"/>
                    <a:pt x="177" y="265"/>
                    <a:pt x="204" y="267"/>
                  </a:cubicBezTo>
                  <a:cubicBezTo>
                    <a:pt x="229" y="269"/>
                    <a:pt x="251" y="253"/>
                    <a:pt x="257" y="229"/>
                  </a:cubicBezTo>
                  <a:cubicBezTo>
                    <a:pt x="258" y="229"/>
                    <a:pt x="258" y="229"/>
                    <a:pt x="258" y="229"/>
                  </a:cubicBezTo>
                  <a:cubicBezTo>
                    <a:pt x="275" y="34"/>
                    <a:pt x="275" y="34"/>
                    <a:pt x="275" y="34"/>
                  </a:cubicBezTo>
                  <a:cubicBezTo>
                    <a:pt x="276" y="34"/>
                    <a:pt x="276" y="34"/>
                    <a:pt x="276" y="34"/>
                  </a:cubicBezTo>
                  <a:cubicBezTo>
                    <a:pt x="279" y="0"/>
                    <a:pt x="279" y="0"/>
                    <a:pt x="279" y="0"/>
                  </a:cubicBezTo>
                  <a:lnTo>
                    <a:pt x="107" y="16"/>
                  </a:lnTo>
                  <a:close/>
                  <a:moveTo>
                    <a:pt x="258" y="52"/>
                  </a:moveTo>
                  <a:cubicBezTo>
                    <a:pt x="118" y="64"/>
                    <a:pt x="118" y="64"/>
                    <a:pt x="118" y="64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260" y="35"/>
                    <a:pt x="260" y="35"/>
                    <a:pt x="260" y="35"/>
                  </a:cubicBezTo>
                  <a:lnTo>
                    <a:pt x="258" y="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3716515" y="3660174"/>
              <a:ext cx="682815" cy="542845"/>
            </a:xfrm>
            <a:custGeom>
              <a:avLst/>
              <a:gdLst>
                <a:gd name="T0" fmla="*/ 390 w 390"/>
                <a:gd name="T1" fmla="*/ 266 h 310"/>
                <a:gd name="T2" fmla="*/ 280 w 390"/>
                <a:gd name="T3" fmla="*/ 195 h 310"/>
                <a:gd name="T4" fmla="*/ 289 w 390"/>
                <a:gd name="T5" fmla="*/ 181 h 310"/>
                <a:gd name="T6" fmla="*/ 266 w 390"/>
                <a:gd name="T7" fmla="*/ 167 h 310"/>
                <a:gd name="T8" fmla="*/ 262 w 390"/>
                <a:gd name="T9" fmla="*/ 104 h 310"/>
                <a:gd name="T10" fmla="*/ 104 w 390"/>
                <a:gd name="T11" fmla="*/ 21 h 310"/>
                <a:gd name="T12" fmla="*/ 21 w 390"/>
                <a:gd name="T13" fmla="*/ 180 h 310"/>
                <a:gd name="T14" fmla="*/ 180 w 390"/>
                <a:gd name="T15" fmla="*/ 263 h 310"/>
                <a:gd name="T16" fmla="*/ 218 w 390"/>
                <a:gd name="T17" fmla="*/ 243 h 310"/>
                <a:gd name="T18" fmla="*/ 241 w 390"/>
                <a:gd name="T19" fmla="*/ 257 h 310"/>
                <a:gd name="T20" fmla="*/ 252 w 390"/>
                <a:gd name="T21" fmla="*/ 239 h 310"/>
                <a:gd name="T22" fmla="*/ 363 w 390"/>
                <a:gd name="T23" fmla="*/ 310 h 310"/>
                <a:gd name="T24" fmla="*/ 390 w 390"/>
                <a:gd name="T25" fmla="*/ 266 h 310"/>
                <a:gd name="T26" fmla="*/ 72 w 390"/>
                <a:gd name="T27" fmla="*/ 164 h 310"/>
                <a:gd name="T28" fmla="*/ 120 w 390"/>
                <a:gd name="T29" fmla="*/ 72 h 310"/>
                <a:gd name="T30" fmla="*/ 212 w 390"/>
                <a:gd name="T31" fmla="*/ 120 h 310"/>
                <a:gd name="T32" fmla="*/ 164 w 390"/>
                <a:gd name="T33" fmla="*/ 213 h 310"/>
                <a:gd name="T34" fmla="*/ 72 w 390"/>
                <a:gd name="T35" fmla="*/ 164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0" h="310">
                  <a:moveTo>
                    <a:pt x="390" y="266"/>
                  </a:moveTo>
                  <a:cubicBezTo>
                    <a:pt x="280" y="195"/>
                    <a:pt x="280" y="195"/>
                    <a:pt x="280" y="195"/>
                  </a:cubicBezTo>
                  <a:cubicBezTo>
                    <a:pt x="289" y="181"/>
                    <a:pt x="289" y="181"/>
                    <a:pt x="289" y="181"/>
                  </a:cubicBezTo>
                  <a:cubicBezTo>
                    <a:pt x="266" y="167"/>
                    <a:pt x="266" y="167"/>
                    <a:pt x="266" y="167"/>
                  </a:cubicBezTo>
                  <a:cubicBezTo>
                    <a:pt x="270" y="147"/>
                    <a:pt x="269" y="125"/>
                    <a:pt x="262" y="104"/>
                  </a:cubicBezTo>
                  <a:cubicBezTo>
                    <a:pt x="241" y="37"/>
                    <a:pt x="170" y="0"/>
                    <a:pt x="104" y="21"/>
                  </a:cubicBezTo>
                  <a:cubicBezTo>
                    <a:pt x="37" y="42"/>
                    <a:pt x="0" y="114"/>
                    <a:pt x="21" y="180"/>
                  </a:cubicBezTo>
                  <a:cubicBezTo>
                    <a:pt x="42" y="247"/>
                    <a:pt x="113" y="284"/>
                    <a:pt x="180" y="263"/>
                  </a:cubicBezTo>
                  <a:cubicBezTo>
                    <a:pt x="194" y="258"/>
                    <a:pt x="207" y="251"/>
                    <a:pt x="218" y="243"/>
                  </a:cubicBezTo>
                  <a:cubicBezTo>
                    <a:pt x="241" y="257"/>
                    <a:pt x="241" y="257"/>
                    <a:pt x="241" y="257"/>
                  </a:cubicBezTo>
                  <a:cubicBezTo>
                    <a:pt x="252" y="239"/>
                    <a:pt x="252" y="239"/>
                    <a:pt x="252" y="239"/>
                  </a:cubicBezTo>
                  <a:cubicBezTo>
                    <a:pt x="363" y="310"/>
                    <a:pt x="363" y="310"/>
                    <a:pt x="363" y="310"/>
                  </a:cubicBezTo>
                  <a:lnTo>
                    <a:pt x="390" y="266"/>
                  </a:lnTo>
                  <a:close/>
                  <a:moveTo>
                    <a:pt x="72" y="164"/>
                  </a:moveTo>
                  <a:cubicBezTo>
                    <a:pt x="59" y="125"/>
                    <a:pt x="81" y="84"/>
                    <a:pt x="120" y="72"/>
                  </a:cubicBezTo>
                  <a:cubicBezTo>
                    <a:pt x="158" y="59"/>
                    <a:pt x="200" y="81"/>
                    <a:pt x="212" y="120"/>
                  </a:cubicBezTo>
                  <a:cubicBezTo>
                    <a:pt x="224" y="159"/>
                    <a:pt x="203" y="200"/>
                    <a:pt x="164" y="213"/>
                  </a:cubicBezTo>
                  <a:cubicBezTo>
                    <a:pt x="125" y="224"/>
                    <a:pt x="84" y="203"/>
                    <a:pt x="72" y="1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3777983" y="2467839"/>
              <a:ext cx="572469" cy="588761"/>
            </a:xfrm>
            <a:custGeom>
              <a:avLst/>
              <a:gdLst>
                <a:gd name="T0" fmla="*/ 224 w 327"/>
                <a:gd name="T1" fmla="*/ 118 h 336"/>
                <a:gd name="T2" fmla="*/ 238 w 327"/>
                <a:gd name="T3" fmla="*/ 26 h 336"/>
                <a:gd name="T4" fmla="*/ 188 w 327"/>
                <a:gd name="T5" fmla="*/ 10 h 336"/>
                <a:gd name="T6" fmla="*/ 11 w 327"/>
                <a:gd name="T7" fmla="*/ 148 h 336"/>
                <a:gd name="T8" fmla="*/ 148 w 327"/>
                <a:gd name="T9" fmla="*/ 325 h 336"/>
                <a:gd name="T10" fmla="*/ 325 w 327"/>
                <a:gd name="T11" fmla="*/ 188 h 336"/>
                <a:gd name="T12" fmla="*/ 323 w 327"/>
                <a:gd name="T13" fmla="*/ 138 h 336"/>
                <a:gd name="T14" fmla="*/ 224 w 327"/>
                <a:gd name="T15" fmla="*/ 118 h 336"/>
                <a:gd name="T16" fmla="*/ 25 w 327"/>
                <a:gd name="T17" fmla="*/ 159 h 336"/>
                <a:gd name="T18" fmla="*/ 61 w 327"/>
                <a:gd name="T19" fmla="*/ 136 h 336"/>
                <a:gd name="T20" fmla="*/ 90 w 327"/>
                <a:gd name="T21" fmla="*/ 167 h 336"/>
                <a:gd name="T22" fmla="*/ 54 w 327"/>
                <a:gd name="T23" fmla="*/ 191 h 336"/>
                <a:gd name="T24" fmla="*/ 25 w 327"/>
                <a:gd name="T25" fmla="*/ 159 h 336"/>
                <a:gd name="T26" fmla="*/ 78 w 327"/>
                <a:gd name="T27" fmla="*/ 262 h 336"/>
                <a:gd name="T28" fmla="*/ 48 w 327"/>
                <a:gd name="T29" fmla="*/ 231 h 336"/>
                <a:gd name="T30" fmla="*/ 85 w 327"/>
                <a:gd name="T31" fmla="*/ 207 h 336"/>
                <a:gd name="T32" fmla="*/ 114 w 327"/>
                <a:gd name="T33" fmla="*/ 239 h 336"/>
                <a:gd name="T34" fmla="*/ 78 w 327"/>
                <a:gd name="T35" fmla="*/ 262 h 336"/>
                <a:gd name="T36" fmla="*/ 80 w 327"/>
                <a:gd name="T37" fmla="*/ 124 h 336"/>
                <a:gd name="T38" fmla="*/ 51 w 327"/>
                <a:gd name="T39" fmla="*/ 92 h 336"/>
                <a:gd name="T40" fmla="*/ 88 w 327"/>
                <a:gd name="T41" fmla="*/ 69 h 336"/>
                <a:gd name="T42" fmla="*/ 117 w 327"/>
                <a:gd name="T43" fmla="*/ 100 h 336"/>
                <a:gd name="T44" fmla="*/ 80 w 327"/>
                <a:gd name="T45" fmla="*/ 124 h 336"/>
                <a:gd name="T46" fmla="*/ 146 w 327"/>
                <a:gd name="T47" fmla="*/ 308 h 336"/>
                <a:gd name="T48" fmla="*/ 117 w 327"/>
                <a:gd name="T49" fmla="*/ 276 h 336"/>
                <a:gd name="T50" fmla="*/ 153 w 327"/>
                <a:gd name="T51" fmla="*/ 252 h 336"/>
                <a:gd name="T52" fmla="*/ 182 w 327"/>
                <a:gd name="T53" fmla="*/ 284 h 336"/>
                <a:gd name="T54" fmla="*/ 146 w 327"/>
                <a:gd name="T55" fmla="*/ 308 h 336"/>
                <a:gd name="T56" fmla="*/ 151 w 327"/>
                <a:gd name="T57" fmla="*/ 85 h 336"/>
                <a:gd name="T58" fmla="*/ 122 w 327"/>
                <a:gd name="T59" fmla="*/ 52 h 336"/>
                <a:gd name="T60" fmla="*/ 158 w 327"/>
                <a:gd name="T61" fmla="*/ 29 h 336"/>
                <a:gd name="T62" fmla="*/ 187 w 327"/>
                <a:gd name="T63" fmla="*/ 61 h 336"/>
                <a:gd name="T64" fmla="*/ 151 w 327"/>
                <a:gd name="T65" fmla="*/ 85 h 336"/>
                <a:gd name="T66" fmla="*/ 223 w 327"/>
                <a:gd name="T67" fmla="*/ 285 h 336"/>
                <a:gd name="T68" fmla="*/ 194 w 327"/>
                <a:gd name="T69" fmla="*/ 253 h 336"/>
                <a:gd name="T70" fmla="*/ 230 w 327"/>
                <a:gd name="T71" fmla="*/ 230 h 336"/>
                <a:gd name="T72" fmla="*/ 259 w 327"/>
                <a:gd name="T73" fmla="*/ 262 h 336"/>
                <a:gd name="T74" fmla="*/ 223 w 327"/>
                <a:gd name="T75" fmla="*/ 285 h 336"/>
                <a:gd name="T76" fmla="*/ 269 w 327"/>
                <a:gd name="T77" fmla="*/ 226 h 336"/>
                <a:gd name="T78" fmla="*/ 240 w 327"/>
                <a:gd name="T79" fmla="*/ 195 h 336"/>
                <a:gd name="T80" fmla="*/ 276 w 327"/>
                <a:gd name="T81" fmla="*/ 171 h 336"/>
                <a:gd name="T82" fmla="*/ 304 w 327"/>
                <a:gd name="T83" fmla="*/ 203 h 336"/>
                <a:gd name="T84" fmla="*/ 269 w 327"/>
                <a:gd name="T85" fmla="*/ 226 h 336"/>
                <a:gd name="T86" fmla="*/ 269 w 327"/>
                <a:gd name="T87" fmla="*/ 226 h 336"/>
                <a:gd name="T88" fmla="*/ 269 w 327"/>
                <a:gd name="T89" fmla="*/ 22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7" h="336">
                  <a:moveTo>
                    <a:pt x="224" y="118"/>
                  </a:moveTo>
                  <a:cubicBezTo>
                    <a:pt x="203" y="77"/>
                    <a:pt x="292" y="56"/>
                    <a:pt x="238" y="26"/>
                  </a:cubicBezTo>
                  <a:cubicBezTo>
                    <a:pt x="212" y="16"/>
                    <a:pt x="206" y="13"/>
                    <a:pt x="188" y="10"/>
                  </a:cubicBezTo>
                  <a:cubicBezTo>
                    <a:pt x="101" y="0"/>
                    <a:pt x="22" y="61"/>
                    <a:pt x="11" y="148"/>
                  </a:cubicBezTo>
                  <a:cubicBezTo>
                    <a:pt x="0" y="235"/>
                    <a:pt x="61" y="313"/>
                    <a:pt x="148" y="325"/>
                  </a:cubicBezTo>
                  <a:cubicBezTo>
                    <a:pt x="235" y="336"/>
                    <a:pt x="314" y="275"/>
                    <a:pt x="325" y="188"/>
                  </a:cubicBezTo>
                  <a:cubicBezTo>
                    <a:pt x="327" y="169"/>
                    <a:pt x="327" y="157"/>
                    <a:pt x="323" y="138"/>
                  </a:cubicBezTo>
                  <a:cubicBezTo>
                    <a:pt x="315" y="103"/>
                    <a:pt x="246" y="159"/>
                    <a:pt x="224" y="118"/>
                  </a:cubicBezTo>
                  <a:close/>
                  <a:moveTo>
                    <a:pt x="25" y="159"/>
                  </a:moveTo>
                  <a:cubicBezTo>
                    <a:pt x="27" y="144"/>
                    <a:pt x="43" y="133"/>
                    <a:pt x="61" y="136"/>
                  </a:cubicBezTo>
                  <a:cubicBezTo>
                    <a:pt x="79" y="138"/>
                    <a:pt x="92" y="151"/>
                    <a:pt x="90" y="167"/>
                  </a:cubicBezTo>
                  <a:cubicBezTo>
                    <a:pt x="88" y="182"/>
                    <a:pt x="72" y="194"/>
                    <a:pt x="54" y="191"/>
                  </a:cubicBezTo>
                  <a:cubicBezTo>
                    <a:pt x="36" y="188"/>
                    <a:pt x="23" y="174"/>
                    <a:pt x="25" y="159"/>
                  </a:cubicBezTo>
                  <a:close/>
                  <a:moveTo>
                    <a:pt x="78" y="262"/>
                  </a:moveTo>
                  <a:cubicBezTo>
                    <a:pt x="60" y="260"/>
                    <a:pt x="47" y="246"/>
                    <a:pt x="48" y="231"/>
                  </a:cubicBezTo>
                  <a:cubicBezTo>
                    <a:pt x="51" y="216"/>
                    <a:pt x="67" y="205"/>
                    <a:pt x="85" y="207"/>
                  </a:cubicBezTo>
                  <a:cubicBezTo>
                    <a:pt x="103" y="209"/>
                    <a:pt x="116" y="224"/>
                    <a:pt x="114" y="239"/>
                  </a:cubicBezTo>
                  <a:cubicBezTo>
                    <a:pt x="112" y="254"/>
                    <a:pt x="96" y="265"/>
                    <a:pt x="78" y="262"/>
                  </a:cubicBezTo>
                  <a:close/>
                  <a:moveTo>
                    <a:pt x="80" y="124"/>
                  </a:moveTo>
                  <a:cubicBezTo>
                    <a:pt x="62" y="121"/>
                    <a:pt x="49" y="107"/>
                    <a:pt x="51" y="92"/>
                  </a:cubicBezTo>
                  <a:cubicBezTo>
                    <a:pt x="53" y="77"/>
                    <a:pt x="70" y="66"/>
                    <a:pt x="88" y="69"/>
                  </a:cubicBezTo>
                  <a:cubicBezTo>
                    <a:pt x="106" y="71"/>
                    <a:pt x="119" y="85"/>
                    <a:pt x="117" y="100"/>
                  </a:cubicBezTo>
                  <a:cubicBezTo>
                    <a:pt x="114" y="116"/>
                    <a:pt x="98" y="126"/>
                    <a:pt x="80" y="124"/>
                  </a:cubicBezTo>
                  <a:close/>
                  <a:moveTo>
                    <a:pt x="146" y="308"/>
                  </a:moveTo>
                  <a:cubicBezTo>
                    <a:pt x="128" y="305"/>
                    <a:pt x="115" y="291"/>
                    <a:pt x="117" y="276"/>
                  </a:cubicBezTo>
                  <a:cubicBezTo>
                    <a:pt x="119" y="260"/>
                    <a:pt x="135" y="250"/>
                    <a:pt x="153" y="252"/>
                  </a:cubicBezTo>
                  <a:cubicBezTo>
                    <a:pt x="171" y="255"/>
                    <a:pt x="184" y="269"/>
                    <a:pt x="182" y="284"/>
                  </a:cubicBezTo>
                  <a:cubicBezTo>
                    <a:pt x="181" y="300"/>
                    <a:pt x="164" y="310"/>
                    <a:pt x="146" y="308"/>
                  </a:cubicBezTo>
                  <a:close/>
                  <a:moveTo>
                    <a:pt x="151" y="85"/>
                  </a:moveTo>
                  <a:cubicBezTo>
                    <a:pt x="133" y="83"/>
                    <a:pt x="120" y="68"/>
                    <a:pt x="122" y="52"/>
                  </a:cubicBezTo>
                  <a:cubicBezTo>
                    <a:pt x="124" y="38"/>
                    <a:pt x="141" y="27"/>
                    <a:pt x="158" y="29"/>
                  </a:cubicBezTo>
                  <a:cubicBezTo>
                    <a:pt x="176" y="32"/>
                    <a:pt x="189" y="45"/>
                    <a:pt x="187" y="61"/>
                  </a:cubicBezTo>
                  <a:cubicBezTo>
                    <a:pt x="185" y="76"/>
                    <a:pt x="169" y="87"/>
                    <a:pt x="151" y="85"/>
                  </a:cubicBezTo>
                  <a:close/>
                  <a:moveTo>
                    <a:pt x="223" y="285"/>
                  </a:moveTo>
                  <a:cubicBezTo>
                    <a:pt x="204" y="283"/>
                    <a:pt x="192" y="269"/>
                    <a:pt x="194" y="253"/>
                  </a:cubicBezTo>
                  <a:cubicBezTo>
                    <a:pt x="196" y="238"/>
                    <a:pt x="212" y="227"/>
                    <a:pt x="230" y="230"/>
                  </a:cubicBezTo>
                  <a:cubicBezTo>
                    <a:pt x="248" y="232"/>
                    <a:pt x="260" y="247"/>
                    <a:pt x="259" y="262"/>
                  </a:cubicBezTo>
                  <a:cubicBezTo>
                    <a:pt x="257" y="277"/>
                    <a:pt x="240" y="287"/>
                    <a:pt x="223" y="285"/>
                  </a:cubicBezTo>
                  <a:close/>
                  <a:moveTo>
                    <a:pt x="269" y="226"/>
                  </a:moveTo>
                  <a:cubicBezTo>
                    <a:pt x="250" y="225"/>
                    <a:pt x="237" y="210"/>
                    <a:pt x="240" y="195"/>
                  </a:cubicBezTo>
                  <a:cubicBezTo>
                    <a:pt x="241" y="180"/>
                    <a:pt x="258" y="169"/>
                    <a:pt x="276" y="171"/>
                  </a:cubicBezTo>
                  <a:cubicBezTo>
                    <a:pt x="294" y="174"/>
                    <a:pt x="307" y="187"/>
                    <a:pt x="304" y="203"/>
                  </a:cubicBezTo>
                  <a:cubicBezTo>
                    <a:pt x="303" y="218"/>
                    <a:pt x="286" y="229"/>
                    <a:pt x="269" y="226"/>
                  </a:cubicBezTo>
                  <a:close/>
                  <a:moveTo>
                    <a:pt x="269" y="226"/>
                  </a:moveTo>
                  <a:cubicBezTo>
                    <a:pt x="269" y="226"/>
                    <a:pt x="269" y="226"/>
                    <a:pt x="269" y="226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7841548" y="5334626"/>
              <a:ext cx="345111" cy="793162"/>
            </a:xfrm>
            <a:custGeom>
              <a:avLst/>
              <a:gdLst>
                <a:gd name="T0" fmla="*/ 466 w 466"/>
                <a:gd name="T1" fmla="*/ 1071 h 1071"/>
                <a:gd name="T2" fmla="*/ 0 w 466"/>
                <a:gd name="T3" fmla="*/ 1071 h 1071"/>
                <a:gd name="T4" fmla="*/ 0 w 466"/>
                <a:gd name="T5" fmla="*/ 1024 h 1071"/>
                <a:gd name="T6" fmla="*/ 418 w 466"/>
                <a:gd name="T7" fmla="*/ 1024 h 1071"/>
                <a:gd name="T8" fmla="*/ 418 w 466"/>
                <a:gd name="T9" fmla="*/ 0 h 1071"/>
                <a:gd name="T10" fmla="*/ 466 w 466"/>
                <a:gd name="T11" fmla="*/ 0 h 1071"/>
                <a:gd name="T12" fmla="*/ 466 w 466"/>
                <a:gd name="T13" fmla="*/ 1071 h 10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6" h="1071">
                  <a:moveTo>
                    <a:pt x="466" y="1071"/>
                  </a:moveTo>
                  <a:lnTo>
                    <a:pt x="0" y="1071"/>
                  </a:lnTo>
                  <a:lnTo>
                    <a:pt x="0" y="1024"/>
                  </a:lnTo>
                  <a:lnTo>
                    <a:pt x="418" y="1024"/>
                  </a:lnTo>
                  <a:lnTo>
                    <a:pt x="418" y="0"/>
                  </a:lnTo>
                  <a:lnTo>
                    <a:pt x="466" y="0"/>
                  </a:lnTo>
                  <a:lnTo>
                    <a:pt x="466" y="107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8107417" y="5247238"/>
              <a:ext cx="122936" cy="105162"/>
            </a:xfrm>
            <a:custGeom>
              <a:avLst/>
              <a:gdLst>
                <a:gd name="T0" fmla="*/ 166 w 166"/>
                <a:gd name="T1" fmla="*/ 142 h 142"/>
                <a:gd name="T2" fmla="*/ 83 w 166"/>
                <a:gd name="T3" fmla="*/ 0 h 142"/>
                <a:gd name="T4" fmla="*/ 0 w 166"/>
                <a:gd name="T5" fmla="*/ 142 h 142"/>
                <a:gd name="T6" fmla="*/ 166 w 166"/>
                <a:gd name="T7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142">
                  <a:moveTo>
                    <a:pt x="166" y="142"/>
                  </a:moveTo>
                  <a:lnTo>
                    <a:pt x="83" y="0"/>
                  </a:lnTo>
                  <a:lnTo>
                    <a:pt x="0" y="142"/>
                  </a:lnTo>
                  <a:lnTo>
                    <a:pt x="166" y="142"/>
                  </a:lnTo>
                  <a:close/>
                </a:path>
              </a:pathLst>
            </a:custGeom>
            <a:solidFill>
              <a:srgbClr val="D95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7056533" y="3879386"/>
              <a:ext cx="664301" cy="1581139"/>
            </a:xfrm>
            <a:custGeom>
              <a:avLst/>
              <a:gdLst>
                <a:gd name="T0" fmla="*/ 48 w 897"/>
                <a:gd name="T1" fmla="*/ 2135 h 2135"/>
                <a:gd name="T2" fmla="*/ 0 w 897"/>
                <a:gd name="T3" fmla="*/ 2135 h 2135"/>
                <a:gd name="T4" fmla="*/ 0 w 897"/>
                <a:gd name="T5" fmla="*/ 0 h 2135"/>
                <a:gd name="T6" fmla="*/ 897 w 897"/>
                <a:gd name="T7" fmla="*/ 0 h 2135"/>
                <a:gd name="T8" fmla="*/ 897 w 897"/>
                <a:gd name="T9" fmla="*/ 47 h 2135"/>
                <a:gd name="T10" fmla="*/ 48 w 897"/>
                <a:gd name="T11" fmla="*/ 47 h 2135"/>
                <a:gd name="T12" fmla="*/ 48 w 897"/>
                <a:gd name="T13" fmla="*/ 2135 h 2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7" h="2135">
                  <a:moveTo>
                    <a:pt x="48" y="2135"/>
                  </a:moveTo>
                  <a:lnTo>
                    <a:pt x="0" y="2135"/>
                  </a:lnTo>
                  <a:lnTo>
                    <a:pt x="0" y="0"/>
                  </a:lnTo>
                  <a:lnTo>
                    <a:pt x="897" y="0"/>
                  </a:lnTo>
                  <a:lnTo>
                    <a:pt x="897" y="47"/>
                  </a:lnTo>
                  <a:lnTo>
                    <a:pt x="48" y="47"/>
                  </a:lnTo>
                  <a:lnTo>
                    <a:pt x="48" y="213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7703060" y="3835691"/>
              <a:ext cx="106644" cy="122196"/>
            </a:xfrm>
            <a:custGeom>
              <a:avLst/>
              <a:gdLst>
                <a:gd name="T0" fmla="*/ 0 w 144"/>
                <a:gd name="T1" fmla="*/ 165 h 165"/>
                <a:gd name="T2" fmla="*/ 144 w 144"/>
                <a:gd name="T3" fmla="*/ 83 h 165"/>
                <a:gd name="T4" fmla="*/ 0 w 144"/>
                <a:gd name="T5" fmla="*/ 0 h 165"/>
                <a:gd name="T6" fmla="*/ 0 w 144"/>
                <a:gd name="T7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65">
                  <a:moveTo>
                    <a:pt x="0" y="165"/>
                  </a:moveTo>
                  <a:lnTo>
                    <a:pt x="144" y="83"/>
                  </a:lnTo>
                  <a:lnTo>
                    <a:pt x="0" y="0"/>
                  </a:lnTo>
                  <a:lnTo>
                    <a:pt x="0" y="165"/>
                  </a:lnTo>
                  <a:close/>
                </a:path>
              </a:pathLst>
            </a:custGeom>
            <a:solidFill>
              <a:srgbClr val="594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6210790" y="2247146"/>
              <a:ext cx="1510044" cy="514703"/>
            </a:xfrm>
            <a:custGeom>
              <a:avLst/>
              <a:gdLst>
                <a:gd name="T0" fmla="*/ 47 w 2039"/>
                <a:gd name="T1" fmla="*/ 695 h 695"/>
                <a:gd name="T2" fmla="*/ 0 w 2039"/>
                <a:gd name="T3" fmla="*/ 695 h 695"/>
                <a:gd name="T4" fmla="*/ 0 w 2039"/>
                <a:gd name="T5" fmla="*/ 0 h 695"/>
                <a:gd name="T6" fmla="*/ 2039 w 2039"/>
                <a:gd name="T7" fmla="*/ 0 h 695"/>
                <a:gd name="T8" fmla="*/ 2039 w 2039"/>
                <a:gd name="T9" fmla="*/ 47 h 695"/>
                <a:gd name="T10" fmla="*/ 47 w 2039"/>
                <a:gd name="T11" fmla="*/ 47 h 695"/>
                <a:gd name="T12" fmla="*/ 47 w 2039"/>
                <a:gd name="T13" fmla="*/ 69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9" h="695">
                  <a:moveTo>
                    <a:pt x="47" y="695"/>
                  </a:moveTo>
                  <a:lnTo>
                    <a:pt x="0" y="695"/>
                  </a:lnTo>
                  <a:lnTo>
                    <a:pt x="0" y="0"/>
                  </a:lnTo>
                  <a:lnTo>
                    <a:pt x="2039" y="0"/>
                  </a:lnTo>
                  <a:lnTo>
                    <a:pt x="2039" y="47"/>
                  </a:lnTo>
                  <a:lnTo>
                    <a:pt x="47" y="47"/>
                  </a:lnTo>
                  <a:lnTo>
                    <a:pt x="47" y="6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7703060" y="2203452"/>
              <a:ext cx="106644" cy="122936"/>
            </a:xfrm>
            <a:custGeom>
              <a:avLst/>
              <a:gdLst>
                <a:gd name="T0" fmla="*/ 0 w 144"/>
                <a:gd name="T1" fmla="*/ 166 h 166"/>
                <a:gd name="T2" fmla="*/ 144 w 144"/>
                <a:gd name="T3" fmla="*/ 83 h 166"/>
                <a:gd name="T4" fmla="*/ 0 w 144"/>
                <a:gd name="T5" fmla="*/ 0 h 166"/>
                <a:gd name="T6" fmla="*/ 0 w 144"/>
                <a:gd name="T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66">
                  <a:moveTo>
                    <a:pt x="0" y="166"/>
                  </a:moveTo>
                  <a:lnTo>
                    <a:pt x="144" y="83"/>
                  </a:lnTo>
                  <a:lnTo>
                    <a:pt x="0" y="0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75B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4488940" y="3136583"/>
              <a:ext cx="907211" cy="858333"/>
            </a:xfrm>
            <a:custGeom>
              <a:avLst/>
              <a:gdLst>
                <a:gd name="T0" fmla="*/ 1225 w 1225"/>
                <a:gd name="T1" fmla="*/ 1159 h 1159"/>
                <a:gd name="T2" fmla="*/ 88 w 1225"/>
                <a:gd name="T3" fmla="*/ 1159 h 1159"/>
                <a:gd name="T4" fmla="*/ 88 w 1225"/>
                <a:gd name="T5" fmla="*/ 48 h 1159"/>
                <a:gd name="T6" fmla="*/ 0 w 1225"/>
                <a:gd name="T7" fmla="*/ 48 h 1159"/>
                <a:gd name="T8" fmla="*/ 0 w 1225"/>
                <a:gd name="T9" fmla="*/ 0 h 1159"/>
                <a:gd name="T10" fmla="*/ 135 w 1225"/>
                <a:gd name="T11" fmla="*/ 0 h 1159"/>
                <a:gd name="T12" fmla="*/ 135 w 1225"/>
                <a:gd name="T13" fmla="*/ 1112 h 1159"/>
                <a:gd name="T14" fmla="*/ 1225 w 1225"/>
                <a:gd name="T15" fmla="*/ 1112 h 1159"/>
                <a:gd name="T16" fmla="*/ 1225 w 1225"/>
                <a:gd name="T17" fmla="*/ 1159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25" h="1159">
                  <a:moveTo>
                    <a:pt x="1225" y="1159"/>
                  </a:moveTo>
                  <a:lnTo>
                    <a:pt x="88" y="1159"/>
                  </a:lnTo>
                  <a:lnTo>
                    <a:pt x="88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135" y="0"/>
                  </a:lnTo>
                  <a:lnTo>
                    <a:pt x="135" y="1112"/>
                  </a:lnTo>
                  <a:lnTo>
                    <a:pt x="1225" y="1112"/>
                  </a:lnTo>
                  <a:lnTo>
                    <a:pt x="1225" y="115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4399330" y="3092889"/>
              <a:ext cx="107384" cy="122936"/>
            </a:xfrm>
            <a:custGeom>
              <a:avLst/>
              <a:gdLst>
                <a:gd name="T0" fmla="*/ 145 w 145"/>
                <a:gd name="T1" fmla="*/ 0 h 166"/>
                <a:gd name="T2" fmla="*/ 0 w 145"/>
                <a:gd name="T3" fmla="*/ 83 h 166"/>
                <a:gd name="T4" fmla="*/ 145 w 145"/>
                <a:gd name="T5" fmla="*/ 166 h 166"/>
                <a:gd name="T6" fmla="*/ 145 w 145"/>
                <a:gd name="T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166">
                  <a:moveTo>
                    <a:pt x="145" y="0"/>
                  </a:moveTo>
                  <a:lnTo>
                    <a:pt x="0" y="83"/>
                  </a:lnTo>
                  <a:lnTo>
                    <a:pt x="145" y="166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4551890" y="4225977"/>
              <a:ext cx="1267874" cy="830191"/>
            </a:xfrm>
            <a:custGeom>
              <a:avLst/>
              <a:gdLst>
                <a:gd name="T0" fmla="*/ 1712 w 1712"/>
                <a:gd name="T1" fmla="*/ 1121 h 1121"/>
                <a:gd name="T2" fmla="*/ 178 w 1712"/>
                <a:gd name="T3" fmla="*/ 1121 h 1121"/>
                <a:gd name="T4" fmla="*/ 178 w 1712"/>
                <a:gd name="T5" fmla="*/ 47 h 1121"/>
                <a:gd name="T6" fmla="*/ 0 w 1712"/>
                <a:gd name="T7" fmla="*/ 47 h 1121"/>
                <a:gd name="T8" fmla="*/ 0 w 1712"/>
                <a:gd name="T9" fmla="*/ 0 h 1121"/>
                <a:gd name="T10" fmla="*/ 225 w 1712"/>
                <a:gd name="T11" fmla="*/ 0 h 1121"/>
                <a:gd name="T12" fmla="*/ 225 w 1712"/>
                <a:gd name="T13" fmla="*/ 1074 h 1121"/>
                <a:gd name="T14" fmla="*/ 1712 w 1712"/>
                <a:gd name="T15" fmla="*/ 1074 h 1121"/>
                <a:gd name="T16" fmla="*/ 1712 w 1712"/>
                <a:gd name="T17" fmla="*/ 1121 h 1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12" h="1121">
                  <a:moveTo>
                    <a:pt x="1712" y="1121"/>
                  </a:moveTo>
                  <a:lnTo>
                    <a:pt x="178" y="1121"/>
                  </a:lnTo>
                  <a:lnTo>
                    <a:pt x="178" y="47"/>
                  </a:lnTo>
                  <a:lnTo>
                    <a:pt x="0" y="47"/>
                  </a:lnTo>
                  <a:lnTo>
                    <a:pt x="0" y="0"/>
                  </a:lnTo>
                  <a:lnTo>
                    <a:pt x="225" y="0"/>
                  </a:lnTo>
                  <a:lnTo>
                    <a:pt x="225" y="1074"/>
                  </a:lnTo>
                  <a:lnTo>
                    <a:pt x="1712" y="1074"/>
                  </a:lnTo>
                  <a:lnTo>
                    <a:pt x="1712" y="112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4464501" y="4182283"/>
              <a:ext cx="105162" cy="122936"/>
            </a:xfrm>
            <a:custGeom>
              <a:avLst/>
              <a:gdLst>
                <a:gd name="T0" fmla="*/ 142 w 142"/>
                <a:gd name="T1" fmla="*/ 0 h 166"/>
                <a:gd name="T2" fmla="*/ 0 w 142"/>
                <a:gd name="T3" fmla="*/ 83 h 166"/>
                <a:gd name="T4" fmla="*/ 142 w 142"/>
                <a:gd name="T5" fmla="*/ 166 h 166"/>
                <a:gd name="T6" fmla="*/ 142 w 142"/>
                <a:gd name="T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166">
                  <a:moveTo>
                    <a:pt x="142" y="0"/>
                  </a:moveTo>
                  <a:lnTo>
                    <a:pt x="0" y="83"/>
                  </a:lnTo>
                  <a:lnTo>
                    <a:pt x="142" y="166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D99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4054960" y="5723431"/>
              <a:ext cx="645786" cy="404357"/>
            </a:xfrm>
            <a:custGeom>
              <a:avLst/>
              <a:gdLst>
                <a:gd name="T0" fmla="*/ 872 w 872"/>
                <a:gd name="T1" fmla="*/ 546 h 546"/>
                <a:gd name="T2" fmla="*/ 0 w 872"/>
                <a:gd name="T3" fmla="*/ 546 h 546"/>
                <a:gd name="T4" fmla="*/ 0 w 872"/>
                <a:gd name="T5" fmla="*/ 0 h 546"/>
                <a:gd name="T6" fmla="*/ 47 w 872"/>
                <a:gd name="T7" fmla="*/ 0 h 546"/>
                <a:gd name="T8" fmla="*/ 47 w 872"/>
                <a:gd name="T9" fmla="*/ 499 h 546"/>
                <a:gd name="T10" fmla="*/ 872 w 872"/>
                <a:gd name="T11" fmla="*/ 499 h 546"/>
                <a:gd name="T12" fmla="*/ 872 w 872"/>
                <a:gd name="T13" fmla="*/ 546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2" h="546">
                  <a:moveTo>
                    <a:pt x="872" y="546"/>
                  </a:moveTo>
                  <a:lnTo>
                    <a:pt x="0" y="546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499"/>
                  </a:lnTo>
                  <a:lnTo>
                    <a:pt x="872" y="499"/>
                  </a:lnTo>
                  <a:lnTo>
                    <a:pt x="872" y="54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4010525" y="5636042"/>
              <a:ext cx="122936" cy="104422"/>
            </a:xfrm>
            <a:custGeom>
              <a:avLst/>
              <a:gdLst>
                <a:gd name="T0" fmla="*/ 166 w 166"/>
                <a:gd name="T1" fmla="*/ 141 h 141"/>
                <a:gd name="T2" fmla="*/ 83 w 166"/>
                <a:gd name="T3" fmla="*/ 0 h 141"/>
                <a:gd name="T4" fmla="*/ 0 w 166"/>
                <a:gd name="T5" fmla="*/ 141 h 141"/>
                <a:gd name="T6" fmla="*/ 166 w 166"/>
                <a:gd name="T7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141">
                  <a:moveTo>
                    <a:pt x="166" y="141"/>
                  </a:moveTo>
                  <a:lnTo>
                    <a:pt x="83" y="0"/>
                  </a:lnTo>
                  <a:lnTo>
                    <a:pt x="0" y="141"/>
                  </a:lnTo>
                  <a:lnTo>
                    <a:pt x="166" y="141"/>
                  </a:lnTo>
                  <a:close/>
                </a:path>
              </a:pathLst>
            </a:custGeom>
            <a:solidFill>
              <a:srgbClr val="75B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8736753" y="2566683"/>
            <a:ext cx="2085109" cy="702873"/>
            <a:chOff x="9720774" y="2761849"/>
            <a:chExt cx="2511867" cy="767479"/>
          </a:xfrm>
        </p:grpSpPr>
        <p:sp>
          <p:nvSpPr>
            <p:cNvPr id="36" name="TextBox 35"/>
            <p:cNvSpPr txBox="1"/>
            <p:nvPr/>
          </p:nvSpPr>
          <p:spPr>
            <a:xfrm>
              <a:off x="9726738" y="2761849"/>
              <a:ext cx="1513973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9720774" y="3060235"/>
              <a:ext cx="2511867" cy="46909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8736752" y="3683835"/>
            <a:ext cx="2085111" cy="716466"/>
            <a:chOff x="9720773" y="2761849"/>
            <a:chExt cx="2511870" cy="782321"/>
          </a:xfrm>
        </p:grpSpPr>
        <p:sp>
          <p:nvSpPr>
            <p:cNvPr id="40" name="TextBox 39"/>
            <p:cNvSpPr txBox="1"/>
            <p:nvPr/>
          </p:nvSpPr>
          <p:spPr>
            <a:xfrm>
              <a:off x="9720773" y="2761849"/>
              <a:ext cx="1513974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9720775" y="3060235"/>
              <a:ext cx="2511868" cy="48393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8736752" y="4802712"/>
            <a:ext cx="2085111" cy="716466"/>
            <a:chOff x="9720772" y="2761849"/>
            <a:chExt cx="2511870" cy="782321"/>
          </a:xfrm>
        </p:grpSpPr>
        <p:sp>
          <p:nvSpPr>
            <p:cNvPr id="43" name="TextBox 42"/>
            <p:cNvSpPr txBox="1"/>
            <p:nvPr/>
          </p:nvSpPr>
          <p:spPr>
            <a:xfrm>
              <a:off x="9720772" y="2761849"/>
              <a:ext cx="1513973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9720773" y="3060235"/>
              <a:ext cx="2511869" cy="48393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 flipH="1">
            <a:off x="2061029" y="2566686"/>
            <a:ext cx="2107425" cy="716464"/>
            <a:chOff x="9720775" y="2761849"/>
            <a:chExt cx="2343012" cy="782319"/>
          </a:xfrm>
        </p:grpSpPr>
        <p:sp>
          <p:nvSpPr>
            <p:cNvPr id="46" name="TextBox 45"/>
            <p:cNvSpPr txBox="1"/>
            <p:nvPr/>
          </p:nvSpPr>
          <p:spPr>
            <a:xfrm>
              <a:off x="9747983" y="2761849"/>
              <a:ext cx="1527914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9720775" y="3060233"/>
              <a:ext cx="2343012" cy="48393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 flipH="1">
            <a:off x="2057866" y="3683836"/>
            <a:ext cx="2124855" cy="716464"/>
            <a:chOff x="9701397" y="2761849"/>
            <a:chExt cx="2362390" cy="782319"/>
          </a:xfrm>
        </p:grpSpPr>
        <p:sp>
          <p:nvSpPr>
            <p:cNvPr id="49" name="TextBox 48"/>
            <p:cNvSpPr txBox="1"/>
            <p:nvPr/>
          </p:nvSpPr>
          <p:spPr>
            <a:xfrm>
              <a:off x="9701397" y="2761849"/>
              <a:ext cx="1527914" cy="25793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9720775" y="3060233"/>
              <a:ext cx="2343012" cy="48393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 flipH="1">
            <a:off x="2061029" y="4802712"/>
            <a:ext cx="2107425" cy="702871"/>
            <a:chOff x="9720775" y="2761849"/>
            <a:chExt cx="2343012" cy="767477"/>
          </a:xfrm>
        </p:grpSpPr>
        <p:sp>
          <p:nvSpPr>
            <p:cNvPr id="52" name="TextBox 51"/>
            <p:cNvSpPr txBox="1"/>
            <p:nvPr/>
          </p:nvSpPr>
          <p:spPr>
            <a:xfrm>
              <a:off x="9768598" y="2761849"/>
              <a:ext cx="1527914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9720775" y="3060233"/>
              <a:ext cx="2343012" cy="46909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4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毕业论文答辩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921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180903" y="1960141"/>
            <a:ext cx="7897859" cy="2954013"/>
            <a:chOff x="3859486" y="1767172"/>
            <a:chExt cx="7489161" cy="2801149"/>
          </a:xfrm>
        </p:grpSpPr>
        <p:sp>
          <p:nvSpPr>
            <p:cNvPr id="40" name="TextBox 39"/>
            <p:cNvSpPr txBox="1"/>
            <p:nvPr/>
          </p:nvSpPr>
          <p:spPr>
            <a:xfrm>
              <a:off x="6845591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498295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134812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163858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0738802" y="4258170"/>
              <a:ext cx="609845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479170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8749157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9392533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0078095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360382" y="4258170"/>
              <a:ext cx="421358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852536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446089" y="18832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446089" y="1883284"/>
              <a:ext cx="237743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4446089" y="23404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4446089" y="2340484"/>
              <a:ext cx="127253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446089" y="27976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4446089" y="2797684"/>
              <a:ext cx="92582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4446089" y="32548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446089" y="3254884"/>
              <a:ext cx="202310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4446089" y="37120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4446089" y="3712084"/>
              <a:ext cx="171068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6823528" y="1883284"/>
              <a:ext cx="1463039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5718628" y="2340484"/>
              <a:ext cx="162687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5371918" y="2796805"/>
              <a:ext cx="145161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6469198" y="3254884"/>
              <a:ext cx="147447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6156778" y="3712084"/>
              <a:ext cx="132969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8286566" y="1883284"/>
              <a:ext cx="1381763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7345498" y="2340484"/>
              <a:ext cx="3320853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6821623" y="2796805"/>
              <a:ext cx="2116455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7943668" y="3254884"/>
              <a:ext cx="1724661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7486468" y="3712084"/>
              <a:ext cx="1710689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71" name="Straight Connector 70"/>
            <p:cNvCxnSpPr/>
            <p:nvPr/>
          </p:nvCxnSpPr>
          <p:spPr>
            <a:xfrm>
              <a:off x="4446089" y="1767172"/>
              <a:ext cx="0" cy="2412945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1"/>
            <p:cNvSpPr txBox="1"/>
            <p:nvPr/>
          </p:nvSpPr>
          <p:spPr>
            <a:xfrm>
              <a:off x="3859486" y="18533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2015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3859486" y="23105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2014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859486" y="2766884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2013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859486" y="32249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2012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3865810" y="3682163"/>
              <a:ext cx="539436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2011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8" name="Oval 77"/>
          <p:cNvSpPr/>
          <p:nvPr/>
        </p:nvSpPr>
        <p:spPr>
          <a:xfrm>
            <a:off x="2746286" y="5383766"/>
            <a:ext cx="307256" cy="30725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117517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2676725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Oval 80"/>
          <p:cNvSpPr/>
          <p:nvPr/>
        </p:nvSpPr>
        <p:spPr>
          <a:xfrm>
            <a:off x="5227465" y="5383766"/>
            <a:ext cx="307256" cy="3072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581493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5157904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Oval 83"/>
          <p:cNvSpPr/>
          <p:nvPr/>
        </p:nvSpPr>
        <p:spPr>
          <a:xfrm>
            <a:off x="7708643" y="5383766"/>
            <a:ext cx="307256" cy="30725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8045469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7639082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毕业论文答辩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992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9" grpId="0"/>
      <p:bldP spid="80" grpId="0"/>
      <p:bldP spid="81" grpId="0" animBg="1"/>
      <p:bldP spid="82" grpId="0"/>
      <p:bldP spid="83" grpId="0"/>
      <p:bldP spid="84" grpId="0" animBg="1"/>
      <p:bldP spid="85" grpId="0"/>
      <p:bldP spid="8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8576" y="3950156"/>
            <a:ext cx="12875903" cy="3282494"/>
          </a:xfrm>
          <a:custGeom>
            <a:avLst/>
            <a:gdLst>
              <a:gd name="T0" fmla="*/ 992 w 992"/>
              <a:gd name="T1" fmla="*/ 0 h 508"/>
              <a:gd name="T2" fmla="*/ 992 w 992"/>
              <a:gd name="T3" fmla="*/ 508 h 508"/>
              <a:gd name="T4" fmla="*/ 0 w 992"/>
              <a:gd name="T5" fmla="*/ 508 h 508"/>
              <a:gd name="T6" fmla="*/ 0 w 992"/>
              <a:gd name="T7" fmla="*/ 0 h 508"/>
              <a:gd name="T8" fmla="*/ 494 w 992"/>
              <a:gd name="T9" fmla="*/ 105 h 508"/>
              <a:gd name="T10" fmla="*/ 992 w 992"/>
              <a:gd name="T11" fmla="*/ 0 h 508"/>
              <a:gd name="connsiteX0" fmla="*/ 10000 w 10000"/>
              <a:gd name="connsiteY0" fmla="*/ 0 h 10000"/>
              <a:gd name="connsiteX1" fmla="*/ 10000 w 10000"/>
              <a:gd name="connsiteY1" fmla="*/ 10000 h 10000"/>
              <a:gd name="connsiteX2" fmla="*/ 0 w 10000"/>
              <a:gd name="connsiteY2" fmla="*/ 10000 h 10000"/>
              <a:gd name="connsiteX3" fmla="*/ 0 w 10000"/>
              <a:gd name="connsiteY3" fmla="*/ 0 h 10000"/>
              <a:gd name="connsiteX4" fmla="*/ 4938 w 10000"/>
              <a:gd name="connsiteY4" fmla="*/ 4352 h 10000"/>
              <a:gd name="connsiteX5" fmla="*/ 10000 w 10000"/>
              <a:gd name="connsiteY5" fmla="*/ 0 h 10000"/>
              <a:gd name="connsiteX0" fmla="*/ 10000 w 10000"/>
              <a:gd name="connsiteY0" fmla="*/ 0 h 10000"/>
              <a:gd name="connsiteX1" fmla="*/ 10000 w 10000"/>
              <a:gd name="connsiteY1" fmla="*/ 10000 h 10000"/>
              <a:gd name="connsiteX2" fmla="*/ 0 w 10000"/>
              <a:gd name="connsiteY2" fmla="*/ 10000 h 10000"/>
              <a:gd name="connsiteX3" fmla="*/ 0 w 10000"/>
              <a:gd name="connsiteY3" fmla="*/ 0 h 10000"/>
              <a:gd name="connsiteX4" fmla="*/ 4938 w 10000"/>
              <a:gd name="connsiteY4" fmla="*/ 5406 h 10000"/>
              <a:gd name="connsiteX5" fmla="*/ 10000 w 10000"/>
              <a:gd name="connsiteY5" fmla="*/ 0 h 10000"/>
              <a:gd name="connsiteX0" fmla="*/ 10000 w 10000"/>
              <a:gd name="connsiteY0" fmla="*/ 0 h 10000"/>
              <a:gd name="connsiteX1" fmla="*/ 10000 w 10000"/>
              <a:gd name="connsiteY1" fmla="*/ 10000 h 10000"/>
              <a:gd name="connsiteX2" fmla="*/ 0 w 10000"/>
              <a:gd name="connsiteY2" fmla="*/ 10000 h 10000"/>
              <a:gd name="connsiteX3" fmla="*/ 0 w 10000"/>
              <a:gd name="connsiteY3" fmla="*/ 0 h 10000"/>
              <a:gd name="connsiteX4" fmla="*/ 4961 w 10000"/>
              <a:gd name="connsiteY4" fmla="*/ 6369 h 10000"/>
              <a:gd name="connsiteX5" fmla="*/ 10000 w 10000"/>
              <a:gd name="connsiteY5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10000" y="10000"/>
                </a:lnTo>
                <a:lnTo>
                  <a:pt x="0" y="10000"/>
                </a:lnTo>
                <a:lnTo>
                  <a:pt x="0" y="0"/>
                </a:lnTo>
                <a:lnTo>
                  <a:pt x="4961" y="6369"/>
                </a:lnTo>
                <a:lnTo>
                  <a:pt x="100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359285" y="1128950"/>
            <a:ext cx="4140180" cy="2487376"/>
            <a:chOff x="8615362" y="7216183"/>
            <a:chExt cx="7639051" cy="458946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8716962" y="8414746"/>
              <a:ext cx="1858963" cy="1925638"/>
            </a:xfrm>
            <a:custGeom>
              <a:avLst/>
              <a:gdLst>
                <a:gd name="T0" fmla="*/ 495 w 495"/>
                <a:gd name="T1" fmla="*/ 498 h 512"/>
                <a:gd name="T2" fmla="*/ 480 w 495"/>
                <a:gd name="T3" fmla="*/ 512 h 512"/>
                <a:gd name="T4" fmla="*/ 15 w 495"/>
                <a:gd name="T5" fmla="*/ 512 h 512"/>
                <a:gd name="T6" fmla="*/ 0 w 495"/>
                <a:gd name="T7" fmla="*/ 498 h 512"/>
                <a:gd name="T8" fmla="*/ 0 w 495"/>
                <a:gd name="T9" fmla="*/ 13 h 512"/>
                <a:gd name="T10" fmla="*/ 15 w 495"/>
                <a:gd name="T11" fmla="*/ 0 h 512"/>
                <a:gd name="T12" fmla="*/ 480 w 495"/>
                <a:gd name="T13" fmla="*/ 0 h 512"/>
                <a:gd name="T14" fmla="*/ 495 w 495"/>
                <a:gd name="T15" fmla="*/ 13 h 512"/>
                <a:gd name="T16" fmla="*/ 495 w 495"/>
                <a:gd name="T17" fmla="*/ 498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5" h="512">
                  <a:moveTo>
                    <a:pt x="495" y="498"/>
                  </a:moveTo>
                  <a:cubicBezTo>
                    <a:pt x="495" y="506"/>
                    <a:pt x="488" y="512"/>
                    <a:pt x="480" y="512"/>
                  </a:cubicBezTo>
                  <a:cubicBezTo>
                    <a:pt x="15" y="512"/>
                    <a:pt x="15" y="512"/>
                    <a:pt x="15" y="512"/>
                  </a:cubicBezTo>
                  <a:cubicBezTo>
                    <a:pt x="7" y="512"/>
                    <a:pt x="0" y="506"/>
                    <a:pt x="0" y="498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488" y="0"/>
                    <a:pt x="495" y="6"/>
                    <a:pt x="495" y="13"/>
                  </a:cubicBezTo>
                  <a:lnTo>
                    <a:pt x="495" y="49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8799512" y="8622708"/>
              <a:ext cx="1554163" cy="1514475"/>
            </a:xfrm>
            <a:custGeom>
              <a:avLst/>
              <a:gdLst>
                <a:gd name="T0" fmla="*/ 414 w 414"/>
                <a:gd name="T1" fmla="*/ 389 h 403"/>
                <a:gd name="T2" fmla="*/ 396 w 414"/>
                <a:gd name="T3" fmla="*/ 403 h 403"/>
                <a:gd name="T4" fmla="*/ 18 w 414"/>
                <a:gd name="T5" fmla="*/ 403 h 403"/>
                <a:gd name="T6" fmla="*/ 0 w 414"/>
                <a:gd name="T7" fmla="*/ 389 h 403"/>
                <a:gd name="T8" fmla="*/ 0 w 414"/>
                <a:gd name="T9" fmla="*/ 13 h 403"/>
                <a:gd name="T10" fmla="*/ 18 w 414"/>
                <a:gd name="T11" fmla="*/ 0 h 403"/>
                <a:gd name="T12" fmla="*/ 396 w 414"/>
                <a:gd name="T13" fmla="*/ 0 h 403"/>
                <a:gd name="T14" fmla="*/ 414 w 414"/>
                <a:gd name="T15" fmla="*/ 13 h 403"/>
                <a:gd name="T16" fmla="*/ 414 w 414"/>
                <a:gd name="T17" fmla="*/ 389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4" h="403">
                  <a:moveTo>
                    <a:pt x="414" y="389"/>
                  </a:moveTo>
                  <a:cubicBezTo>
                    <a:pt x="414" y="397"/>
                    <a:pt x="406" y="403"/>
                    <a:pt x="396" y="403"/>
                  </a:cubicBezTo>
                  <a:cubicBezTo>
                    <a:pt x="18" y="403"/>
                    <a:pt x="18" y="403"/>
                    <a:pt x="18" y="403"/>
                  </a:cubicBezTo>
                  <a:cubicBezTo>
                    <a:pt x="8" y="403"/>
                    <a:pt x="0" y="397"/>
                    <a:pt x="0" y="38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8" y="0"/>
                    <a:pt x="18" y="0"/>
                  </a:cubicBezTo>
                  <a:cubicBezTo>
                    <a:pt x="396" y="0"/>
                    <a:pt x="396" y="0"/>
                    <a:pt x="396" y="0"/>
                  </a:cubicBezTo>
                  <a:cubicBezTo>
                    <a:pt x="406" y="0"/>
                    <a:pt x="414" y="6"/>
                    <a:pt x="414" y="13"/>
                  </a:cubicBezTo>
                  <a:lnTo>
                    <a:pt x="414" y="389"/>
                  </a:lnTo>
                  <a:close/>
                </a:path>
              </a:pathLst>
            </a:custGeom>
            <a:solidFill>
              <a:srgbClr val="FA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auto">
            <a:xfrm>
              <a:off x="8724900" y="8997358"/>
              <a:ext cx="107950" cy="109538"/>
            </a:xfrm>
            <a:prstGeom prst="ellipse">
              <a:avLst/>
            </a:prstGeom>
            <a:solidFill>
              <a:srgbClr val="FA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auto">
            <a:xfrm>
              <a:off x="8724900" y="9216433"/>
              <a:ext cx="107950" cy="107950"/>
            </a:xfrm>
            <a:prstGeom prst="ellipse">
              <a:avLst/>
            </a:prstGeom>
            <a:solidFill>
              <a:srgbClr val="FA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9"/>
            <p:cNvSpPr>
              <a:spLocks noChangeArrowheads="1"/>
            </p:cNvSpPr>
            <p:nvPr/>
          </p:nvSpPr>
          <p:spPr bwMode="auto">
            <a:xfrm>
              <a:off x="8724900" y="9430746"/>
              <a:ext cx="104775" cy="107950"/>
            </a:xfrm>
            <a:prstGeom prst="ellipse">
              <a:avLst/>
            </a:prstGeom>
            <a:solidFill>
              <a:srgbClr val="FA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10"/>
            <p:cNvSpPr>
              <a:spLocks noChangeArrowheads="1"/>
            </p:cNvSpPr>
            <p:nvPr/>
          </p:nvSpPr>
          <p:spPr bwMode="auto">
            <a:xfrm>
              <a:off x="8720137" y="9648233"/>
              <a:ext cx="109538" cy="109538"/>
            </a:xfrm>
            <a:prstGeom prst="ellipse">
              <a:avLst/>
            </a:prstGeom>
            <a:solidFill>
              <a:srgbClr val="FA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11"/>
            <p:cNvSpPr>
              <a:spLocks noChangeArrowheads="1"/>
            </p:cNvSpPr>
            <p:nvPr/>
          </p:nvSpPr>
          <p:spPr bwMode="auto">
            <a:xfrm>
              <a:off x="8720137" y="9865721"/>
              <a:ext cx="109538" cy="106363"/>
            </a:xfrm>
            <a:prstGeom prst="ellipse">
              <a:avLst/>
            </a:prstGeom>
            <a:solidFill>
              <a:srgbClr val="FA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12"/>
            <p:cNvSpPr>
              <a:spLocks noChangeArrowheads="1"/>
            </p:cNvSpPr>
            <p:nvPr/>
          </p:nvSpPr>
          <p:spPr bwMode="auto">
            <a:xfrm>
              <a:off x="8720137" y="10080033"/>
              <a:ext cx="109538" cy="109538"/>
            </a:xfrm>
            <a:prstGeom prst="ellipse">
              <a:avLst/>
            </a:prstGeom>
            <a:solidFill>
              <a:srgbClr val="FA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8615362" y="9016408"/>
              <a:ext cx="184150" cy="74613"/>
            </a:xfrm>
            <a:custGeom>
              <a:avLst/>
              <a:gdLst>
                <a:gd name="T0" fmla="*/ 49 w 49"/>
                <a:gd name="T1" fmla="*/ 10 h 20"/>
                <a:gd name="T2" fmla="*/ 41 w 49"/>
                <a:gd name="T3" fmla="*/ 20 h 20"/>
                <a:gd name="T4" fmla="*/ 8 w 49"/>
                <a:gd name="T5" fmla="*/ 20 h 20"/>
                <a:gd name="T6" fmla="*/ 0 w 49"/>
                <a:gd name="T7" fmla="*/ 10 h 20"/>
                <a:gd name="T8" fmla="*/ 8 w 49"/>
                <a:gd name="T9" fmla="*/ 0 h 20"/>
                <a:gd name="T10" fmla="*/ 41 w 49"/>
                <a:gd name="T11" fmla="*/ 0 h 20"/>
                <a:gd name="T12" fmla="*/ 49 w 49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20">
                  <a:moveTo>
                    <a:pt x="49" y="10"/>
                  </a:moveTo>
                  <a:cubicBezTo>
                    <a:pt x="49" y="15"/>
                    <a:pt x="45" y="20"/>
                    <a:pt x="41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15"/>
                    <a:pt x="0" y="10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5" y="0"/>
                    <a:pt x="49" y="4"/>
                    <a:pt x="49" y="10"/>
                  </a:cubicBezTo>
                  <a:close/>
                </a:path>
              </a:pathLst>
            </a:custGeom>
            <a:solidFill>
              <a:srgbClr val="1E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8615362" y="9230721"/>
              <a:ext cx="184150" cy="74613"/>
            </a:xfrm>
            <a:custGeom>
              <a:avLst/>
              <a:gdLst>
                <a:gd name="T0" fmla="*/ 49 w 49"/>
                <a:gd name="T1" fmla="*/ 10 h 20"/>
                <a:gd name="T2" fmla="*/ 41 w 49"/>
                <a:gd name="T3" fmla="*/ 20 h 20"/>
                <a:gd name="T4" fmla="*/ 8 w 49"/>
                <a:gd name="T5" fmla="*/ 20 h 20"/>
                <a:gd name="T6" fmla="*/ 0 w 49"/>
                <a:gd name="T7" fmla="*/ 10 h 20"/>
                <a:gd name="T8" fmla="*/ 8 w 49"/>
                <a:gd name="T9" fmla="*/ 0 h 20"/>
                <a:gd name="T10" fmla="*/ 41 w 49"/>
                <a:gd name="T11" fmla="*/ 0 h 20"/>
                <a:gd name="T12" fmla="*/ 49 w 49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20">
                  <a:moveTo>
                    <a:pt x="49" y="10"/>
                  </a:moveTo>
                  <a:cubicBezTo>
                    <a:pt x="49" y="16"/>
                    <a:pt x="45" y="20"/>
                    <a:pt x="41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16"/>
                    <a:pt x="0" y="10"/>
                  </a:cubicBezTo>
                  <a:cubicBezTo>
                    <a:pt x="0" y="5"/>
                    <a:pt x="3" y="0"/>
                    <a:pt x="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5" y="0"/>
                    <a:pt x="49" y="5"/>
                    <a:pt x="49" y="10"/>
                  </a:cubicBezTo>
                  <a:close/>
                </a:path>
              </a:pathLst>
            </a:custGeom>
            <a:solidFill>
              <a:srgbClr val="1E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8615362" y="9448208"/>
              <a:ext cx="184150" cy="76200"/>
            </a:xfrm>
            <a:custGeom>
              <a:avLst/>
              <a:gdLst>
                <a:gd name="T0" fmla="*/ 49 w 49"/>
                <a:gd name="T1" fmla="*/ 10 h 20"/>
                <a:gd name="T2" fmla="*/ 41 w 49"/>
                <a:gd name="T3" fmla="*/ 20 h 20"/>
                <a:gd name="T4" fmla="*/ 8 w 49"/>
                <a:gd name="T5" fmla="*/ 20 h 20"/>
                <a:gd name="T6" fmla="*/ 0 w 49"/>
                <a:gd name="T7" fmla="*/ 10 h 20"/>
                <a:gd name="T8" fmla="*/ 8 w 49"/>
                <a:gd name="T9" fmla="*/ 0 h 20"/>
                <a:gd name="T10" fmla="*/ 41 w 49"/>
                <a:gd name="T11" fmla="*/ 0 h 20"/>
                <a:gd name="T12" fmla="*/ 49 w 49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20">
                  <a:moveTo>
                    <a:pt x="49" y="10"/>
                  </a:moveTo>
                  <a:cubicBezTo>
                    <a:pt x="49" y="15"/>
                    <a:pt x="45" y="20"/>
                    <a:pt x="41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15"/>
                    <a:pt x="0" y="10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5" y="0"/>
                    <a:pt x="49" y="4"/>
                    <a:pt x="49" y="10"/>
                  </a:cubicBezTo>
                  <a:close/>
                </a:path>
              </a:pathLst>
            </a:custGeom>
            <a:solidFill>
              <a:srgbClr val="1E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8615362" y="9667283"/>
              <a:ext cx="184150" cy="71438"/>
            </a:xfrm>
            <a:custGeom>
              <a:avLst/>
              <a:gdLst>
                <a:gd name="T0" fmla="*/ 49 w 49"/>
                <a:gd name="T1" fmla="*/ 9 h 19"/>
                <a:gd name="T2" fmla="*/ 41 w 49"/>
                <a:gd name="T3" fmla="*/ 19 h 19"/>
                <a:gd name="T4" fmla="*/ 8 w 49"/>
                <a:gd name="T5" fmla="*/ 19 h 19"/>
                <a:gd name="T6" fmla="*/ 0 w 49"/>
                <a:gd name="T7" fmla="*/ 9 h 19"/>
                <a:gd name="T8" fmla="*/ 8 w 49"/>
                <a:gd name="T9" fmla="*/ 0 h 19"/>
                <a:gd name="T10" fmla="*/ 41 w 49"/>
                <a:gd name="T11" fmla="*/ 0 h 19"/>
                <a:gd name="T12" fmla="*/ 49 w 49"/>
                <a:gd name="T13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9">
                  <a:moveTo>
                    <a:pt x="49" y="9"/>
                  </a:moveTo>
                  <a:cubicBezTo>
                    <a:pt x="49" y="15"/>
                    <a:pt x="45" y="19"/>
                    <a:pt x="41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15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5" y="0"/>
                    <a:pt x="49" y="4"/>
                    <a:pt x="49" y="9"/>
                  </a:cubicBezTo>
                  <a:close/>
                </a:path>
              </a:pathLst>
            </a:custGeom>
            <a:solidFill>
              <a:srgbClr val="1E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8615362" y="9881596"/>
              <a:ext cx="184150" cy="74613"/>
            </a:xfrm>
            <a:custGeom>
              <a:avLst/>
              <a:gdLst>
                <a:gd name="T0" fmla="*/ 49 w 49"/>
                <a:gd name="T1" fmla="*/ 10 h 20"/>
                <a:gd name="T2" fmla="*/ 41 w 49"/>
                <a:gd name="T3" fmla="*/ 20 h 20"/>
                <a:gd name="T4" fmla="*/ 8 w 49"/>
                <a:gd name="T5" fmla="*/ 20 h 20"/>
                <a:gd name="T6" fmla="*/ 0 w 49"/>
                <a:gd name="T7" fmla="*/ 10 h 20"/>
                <a:gd name="T8" fmla="*/ 8 w 49"/>
                <a:gd name="T9" fmla="*/ 0 h 20"/>
                <a:gd name="T10" fmla="*/ 41 w 49"/>
                <a:gd name="T11" fmla="*/ 0 h 20"/>
                <a:gd name="T12" fmla="*/ 49 w 49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20">
                  <a:moveTo>
                    <a:pt x="49" y="10"/>
                  </a:moveTo>
                  <a:cubicBezTo>
                    <a:pt x="49" y="15"/>
                    <a:pt x="45" y="20"/>
                    <a:pt x="41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15"/>
                    <a:pt x="0" y="10"/>
                  </a:cubicBezTo>
                  <a:cubicBezTo>
                    <a:pt x="0" y="5"/>
                    <a:pt x="3" y="0"/>
                    <a:pt x="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5" y="0"/>
                    <a:pt x="49" y="5"/>
                    <a:pt x="49" y="10"/>
                  </a:cubicBezTo>
                  <a:close/>
                </a:path>
              </a:pathLst>
            </a:custGeom>
            <a:solidFill>
              <a:srgbClr val="1E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8615362" y="10099083"/>
              <a:ext cx="184150" cy="71438"/>
            </a:xfrm>
            <a:custGeom>
              <a:avLst/>
              <a:gdLst>
                <a:gd name="T0" fmla="*/ 49 w 49"/>
                <a:gd name="T1" fmla="*/ 10 h 19"/>
                <a:gd name="T2" fmla="*/ 41 w 49"/>
                <a:gd name="T3" fmla="*/ 19 h 19"/>
                <a:gd name="T4" fmla="*/ 8 w 49"/>
                <a:gd name="T5" fmla="*/ 19 h 19"/>
                <a:gd name="T6" fmla="*/ 0 w 49"/>
                <a:gd name="T7" fmla="*/ 10 h 19"/>
                <a:gd name="T8" fmla="*/ 8 w 49"/>
                <a:gd name="T9" fmla="*/ 0 h 19"/>
                <a:gd name="T10" fmla="*/ 41 w 49"/>
                <a:gd name="T11" fmla="*/ 0 h 19"/>
                <a:gd name="T12" fmla="*/ 49 w 49"/>
                <a:gd name="T13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9">
                  <a:moveTo>
                    <a:pt x="49" y="10"/>
                  </a:moveTo>
                  <a:cubicBezTo>
                    <a:pt x="49" y="15"/>
                    <a:pt x="45" y="19"/>
                    <a:pt x="41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15"/>
                    <a:pt x="0" y="10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5" y="0"/>
                    <a:pt x="49" y="4"/>
                    <a:pt x="49" y="10"/>
                  </a:cubicBezTo>
                  <a:close/>
                </a:path>
              </a:pathLst>
            </a:custGeom>
            <a:solidFill>
              <a:srgbClr val="1E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10815637" y="11588158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785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10196512" y="7528921"/>
              <a:ext cx="5326063" cy="3517900"/>
            </a:xfrm>
            <a:custGeom>
              <a:avLst/>
              <a:gdLst>
                <a:gd name="T0" fmla="*/ 1418 w 1418"/>
                <a:gd name="T1" fmla="*/ 908 h 936"/>
                <a:gd name="T2" fmla="*/ 1390 w 1418"/>
                <a:gd name="T3" fmla="*/ 936 h 936"/>
                <a:gd name="T4" fmla="*/ 28 w 1418"/>
                <a:gd name="T5" fmla="*/ 936 h 936"/>
                <a:gd name="T6" fmla="*/ 0 w 1418"/>
                <a:gd name="T7" fmla="*/ 908 h 936"/>
                <a:gd name="T8" fmla="*/ 0 w 1418"/>
                <a:gd name="T9" fmla="*/ 28 h 936"/>
                <a:gd name="T10" fmla="*/ 28 w 1418"/>
                <a:gd name="T11" fmla="*/ 0 h 936"/>
                <a:gd name="T12" fmla="*/ 1390 w 1418"/>
                <a:gd name="T13" fmla="*/ 0 h 936"/>
                <a:gd name="T14" fmla="*/ 1418 w 1418"/>
                <a:gd name="T15" fmla="*/ 28 h 936"/>
                <a:gd name="T16" fmla="*/ 1418 w 1418"/>
                <a:gd name="T17" fmla="*/ 908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8" h="936">
                  <a:moveTo>
                    <a:pt x="1418" y="908"/>
                  </a:moveTo>
                  <a:cubicBezTo>
                    <a:pt x="1418" y="923"/>
                    <a:pt x="1406" y="936"/>
                    <a:pt x="1390" y="936"/>
                  </a:cubicBezTo>
                  <a:cubicBezTo>
                    <a:pt x="28" y="936"/>
                    <a:pt x="28" y="936"/>
                    <a:pt x="28" y="936"/>
                  </a:cubicBezTo>
                  <a:cubicBezTo>
                    <a:pt x="13" y="936"/>
                    <a:pt x="0" y="923"/>
                    <a:pt x="0" y="90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1390" y="0"/>
                    <a:pt x="1390" y="0"/>
                    <a:pt x="1390" y="0"/>
                  </a:cubicBezTo>
                  <a:cubicBezTo>
                    <a:pt x="1406" y="0"/>
                    <a:pt x="1418" y="13"/>
                    <a:pt x="1418" y="28"/>
                  </a:cubicBezTo>
                  <a:cubicBezTo>
                    <a:pt x="1418" y="908"/>
                    <a:pt x="1418" y="908"/>
                    <a:pt x="1418" y="908"/>
                  </a:cubicBezTo>
                  <a:close/>
                </a:path>
              </a:pathLst>
            </a:custGeom>
            <a:solidFill>
              <a:srgbClr val="1E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10350500" y="7663858"/>
              <a:ext cx="5040313" cy="3228975"/>
            </a:xfrm>
            <a:custGeom>
              <a:avLst/>
              <a:gdLst>
                <a:gd name="T0" fmla="*/ 3175 w 3175"/>
                <a:gd name="T1" fmla="*/ 2034 h 2034"/>
                <a:gd name="T2" fmla="*/ 0 w 3175"/>
                <a:gd name="T3" fmla="*/ 2034 h 2034"/>
                <a:gd name="T4" fmla="*/ 0 w 3175"/>
                <a:gd name="T5" fmla="*/ 0 h 2034"/>
                <a:gd name="T6" fmla="*/ 3175 w 3175"/>
                <a:gd name="T7" fmla="*/ 0 h 2034"/>
                <a:gd name="T8" fmla="*/ 3175 w 3175"/>
                <a:gd name="T9" fmla="*/ 2034 h 2034"/>
                <a:gd name="T10" fmla="*/ 3175 w 3175"/>
                <a:gd name="T11" fmla="*/ 2034 h 2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75" h="2034">
                  <a:moveTo>
                    <a:pt x="3175" y="2034"/>
                  </a:moveTo>
                  <a:lnTo>
                    <a:pt x="0" y="2034"/>
                  </a:lnTo>
                  <a:lnTo>
                    <a:pt x="0" y="0"/>
                  </a:lnTo>
                  <a:lnTo>
                    <a:pt x="3175" y="0"/>
                  </a:lnTo>
                  <a:lnTo>
                    <a:pt x="3175" y="2034"/>
                  </a:lnTo>
                  <a:lnTo>
                    <a:pt x="3175" y="20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10650537" y="7659096"/>
              <a:ext cx="4440238" cy="3228975"/>
            </a:xfrm>
            <a:custGeom>
              <a:avLst/>
              <a:gdLst>
                <a:gd name="T0" fmla="*/ 2797 w 2797"/>
                <a:gd name="T1" fmla="*/ 2034 h 2034"/>
                <a:gd name="T2" fmla="*/ 0 w 2797"/>
                <a:gd name="T3" fmla="*/ 2034 h 2034"/>
                <a:gd name="T4" fmla="*/ 0 w 2797"/>
                <a:gd name="T5" fmla="*/ 0 h 2034"/>
                <a:gd name="T6" fmla="*/ 2797 w 2797"/>
                <a:gd name="T7" fmla="*/ 0 h 2034"/>
                <a:gd name="T8" fmla="*/ 2797 w 2797"/>
                <a:gd name="T9" fmla="*/ 2034 h 2034"/>
                <a:gd name="T10" fmla="*/ 2797 w 2797"/>
                <a:gd name="T11" fmla="*/ 2034 h 2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97" h="2034">
                  <a:moveTo>
                    <a:pt x="2797" y="2034"/>
                  </a:moveTo>
                  <a:lnTo>
                    <a:pt x="0" y="2034"/>
                  </a:lnTo>
                  <a:lnTo>
                    <a:pt x="0" y="0"/>
                  </a:lnTo>
                  <a:lnTo>
                    <a:pt x="2797" y="0"/>
                  </a:lnTo>
                  <a:lnTo>
                    <a:pt x="2797" y="2034"/>
                  </a:lnTo>
                  <a:lnTo>
                    <a:pt x="2797" y="20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13182600" y="10888071"/>
              <a:ext cx="1543050" cy="4763"/>
            </a:xfrm>
            <a:custGeom>
              <a:avLst/>
              <a:gdLst>
                <a:gd name="T0" fmla="*/ 972 w 972"/>
                <a:gd name="T1" fmla="*/ 0 h 3"/>
                <a:gd name="T2" fmla="*/ 0 w 972"/>
                <a:gd name="T3" fmla="*/ 0 h 3"/>
                <a:gd name="T4" fmla="*/ 972 w 972"/>
                <a:gd name="T5" fmla="*/ 3 h 3"/>
                <a:gd name="T6" fmla="*/ 972 w 972"/>
                <a:gd name="T7" fmla="*/ 0 h 3"/>
                <a:gd name="T8" fmla="*/ 972 w 97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2" h="3">
                  <a:moveTo>
                    <a:pt x="972" y="0"/>
                  </a:moveTo>
                  <a:lnTo>
                    <a:pt x="0" y="0"/>
                  </a:lnTo>
                  <a:lnTo>
                    <a:pt x="972" y="3"/>
                  </a:lnTo>
                  <a:lnTo>
                    <a:pt x="972" y="0"/>
                  </a:lnTo>
                  <a:lnTo>
                    <a:pt x="972" y="0"/>
                  </a:lnTo>
                  <a:close/>
                </a:path>
              </a:pathLst>
            </a:custGeom>
            <a:solidFill>
              <a:srgbClr val="C9B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12893675" y="7663858"/>
              <a:ext cx="1831975" cy="3224213"/>
            </a:xfrm>
            <a:custGeom>
              <a:avLst/>
              <a:gdLst>
                <a:gd name="T0" fmla="*/ 1154 w 1154"/>
                <a:gd name="T1" fmla="*/ 0 h 2031"/>
                <a:gd name="T2" fmla="*/ 0 w 1154"/>
                <a:gd name="T3" fmla="*/ 0 h 2031"/>
                <a:gd name="T4" fmla="*/ 0 w 1154"/>
                <a:gd name="T5" fmla="*/ 2029 h 2031"/>
                <a:gd name="T6" fmla="*/ 182 w 1154"/>
                <a:gd name="T7" fmla="*/ 2031 h 2031"/>
                <a:gd name="T8" fmla="*/ 1154 w 1154"/>
                <a:gd name="T9" fmla="*/ 2031 h 2031"/>
                <a:gd name="T10" fmla="*/ 1154 w 1154"/>
                <a:gd name="T11" fmla="*/ 0 h 2031"/>
                <a:gd name="T12" fmla="*/ 1154 w 1154"/>
                <a:gd name="T13" fmla="*/ 0 h 2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4" h="2031">
                  <a:moveTo>
                    <a:pt x="1154" y="0"/>
                  </a:moveTo>
                  <a:lnTo>
                    <a:pt x="0" y="0"/>
                  </a:lnTo>
                  <a:lnTo>
                    <a:pt x="0" y="2029"/>
                  </a:lnTo>
                  <a:lnTo>
                    <a:pt x="182" y="2031"/>
                  </a:lnTo>
                  <a:lnTo>
                    <a:pt x="1154" y="2031"/>
                  </a:lnTo>
                  <a:lnTo>
                    <a:pt x="1154" y="0"/>
                  </a:lnTo>
                  <a:lnTo>
                    <a:pt x="1154" y="0"/>
                  </a:lnTo>
                  <a:close/>
                </a:path>
              </a:pathLst>
            </a:custGeom>
            <a:solidFill>
              <a:srgbClr val="D8CF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12858750" y="7216183"/>
              <a:ext cx="1762125" cy="4141788"/>
            </a:xfrm>
            <a:custGeom>
              <a:avLst/>
              <a:gdLst>
                <a:gd name="T0" fmla="*/ 1110 w 1110"/>
                <a:gd name="T1" fmla="*/ 2609 h 2609"/>
                <a:gd name="T2" fmla="*/ 0 w 1110"/>
                <a:gd name="T3" fmla="*/ 2316 h 2609"/>
                <a:gd name="T4" fmla="*/ 0 w 1110"/>
                <a:gd name="T5" fmla="*/ 282 h 2609"/>
                <a:gd name="T6" fmla="*/ 1110 w 1110"/>
                <a:gd name="T7" fmla="*/ 0 h 2609"/>
                <a:gd name="T8" fmla="*/ 1110 w 1110"/>
                <a:gd name="T9" fmla="*/ 2609 h 2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0" h="2609">
                  <a:moveTo>
                    <a:pt x="1110" y="2609"/>
                  </a:moveTo>
                  <a:lnTo>
                    <a:pt x="0" y="2316"/>
                  </a:lnTo>
                  <a:lnTo>
                    <a:pt x="0" y="282"/>
                  </a:lnTo>
                  <a:lnTo>
                    <a:pt x="1110" y="0"/>
                  </a:lnTo>
                  <a:lnTo>
                    <a:pt x="1110" y="260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11128375" y="10827746"/>
              <a:ext cx="60325" cy="65088"/>
            </a:xfrm>
            <a:custGeom>
              <a:avLst/>
              <a:gdLst>
                <a:gd name="T0" fmla="*/ 23 w 38"/>
                <a:gd name="T1" fmla="*/ 41 h 41"/>
                <a:gd name="T2" fmla="*/ 38 w 38"/>
                <a:gd name="T3" fmla="*/ 10 h 41"/>
                <a:gd name="T4" fmla="*/ 19 w 38"/>
                <a:gd name="T5" fmla="*/ 0 h 41"/>
                <a:gd name="T6" fmla="*/ 0 w 38"/>
                <a:gd name="T7" fmla="*/ 41 h 41"/>
                <a:gd name="T8" fmla="*/ 23 w 38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1">
                  <a:moveTo>
                    <a:pt x="23" y="41"/>
                  </a:moveTo>
                  <a:lnTo>
                    <a:pt x="38" y="10"/>
                  </a:lnTo>
                  <a:lnTo>
                    <a:pt x="19" y="0"/>
                  </a:lnTo>
                  <a:lnTo>
                    <a:pt x="0" y="41"/>
                  </a:lnTo>
                  <a:lnTo>
                    <a:pt x="23" y="41"/>
                  </a:lnTo>
                  <a:close/>
                </a:path>
              </a:pathLst>
            </a:custGeom>
            <a:solidFill>
              <a:srgbClr val="C9B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10768012" y="11546883"/>
              <a:ext cx="269875" cy="255588"/>
            </a:xfrm>
            <a:custGeom>
              <a:avLst/>
              <a:gdLst>
                <a:gd name="T0" fmla="*/ 65 w 72"/>
                <a:gd name="T1" fmla="*/ 48 h 68"/>
                <a:gd name="T2" fmla="*/ 24 w 72"/>
                <a:gd name="T3" fmla="*/ 61 h 68"/>
                <a:gd name="T4" fmla="*/ 7 w 72"/>
                <a:gd name="T5" fmla="*/ 21 h 68"/>
                <a:gd name="T6" fmla="*/ 49 w 72"/>
                <a:gd name="T7" fmla="*/ 7 h 68"/>
                <a:gd name="T8" fmla="*/ 65 w 72"/>
                <a:gd name="T9" fmla="*/ 4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8">
                  <a:moveTo>
                    <a:pt x="65" y="48"/>
                  </a:moveTo>
                  <a:cubicBezTo>
                    <a:pt x="58" y="62"/>
                    <a:pt x="40" y="68"/>
                    <a:pt x="24" y="61"/>
                  </a:cubicBezTo>
                  <a:cubicBezTo>
                    <a:pt x="8" y="54"/>
                    <a:pt x="0" y="35"/>
                    <a:pt x="7" y="21"/>
                  </a:cubicBezTo>
                  <a:cubicBezTo>
                    <a:pt x="14" y="6"/>
                    <a:pt x="33" y="0"/>
                    <a:pt x="49" y="7"/>
                  </a:cubicBezTo>
                  <a:cubicBezTo>
                    <a:pt x="65" y="15"/>
                    <a:pt x="72" y="33"/>
                    <a:pt x="65" y="48"/>
                  </a:cubicBezTo>
                  <a:close/>
                </a:path>
              </a:pathLst>
            </a:custGeom>
            <a:solidFill>
              <a:srgbClr val="C9B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10853737" y="11577046"/>
              <a:ext cx="184150" cy="228600"/>
            </a:xfrm>
            <a:custGeom>
              <a:avLst/>
              <a:gdLst>
                <a:gd name="T0" fmla="*/ 26 w 49"/>
                <a:gd name="T1" fmla="*/ 0 h 61"/>
                <a:gd name="T2" fmla="*/ 25 w 49"/>
                <a:gd name="T3" fmla="*/ 0 h 61"/>
                <a:gd name="T4" fmla="*/ 0 w 49"/>
                <a:gd name="T5" fmla="*/ 53 h 61"/>
                <a:gd name="T6" fmla="*/ 1 w 49"/>
                <a:gd name="T7" fmla="*/ 53 h 61"/>
                <a:gd name="T8" fmla="*/ 42 w 49"/>
                <a:gd name="T9" fmla="*/ 40 h 61"/>
                <a:gd name="T10" fmla="*/ 26 w 49"/>
                <a:gd name="T1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61">
                  <a:moveTo>
                    <a:pt x="26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6" y="61"/>
                    <a:pt x="35" y="55"/>
                    <a:pt x="42" y="40"/>
                  </a:cubicBezTo>
                  <a:cubicBezTo>
                    <a:pt x="49" y="25"/>
                    <a:pt x="42" y="7"/>
                    <a:pt x="26" y="0"/>
                  </a:cubicBezTo>
                  <a:close/>
                </a:path>
              </a:pathLst>
            </a:custGeom>
            <a:solidFill>
              <a:srgbClr val="7970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10812462" y="10700746"/>
              <a:ext cx="630238" cy="989013"/>
            </a:xfrm>
            <a:custGeom>
              <a:avLst/>
              <a:gdLst>
                <a:gd name="T0" fmla="*/ 260 w 397"/>
                <a:gd name="T1" fmla="*/ 0 h 623"/>
                <a:gd name="T2" fmla="*/ 0 w 397"/>
                <a:gd name="T3" fmla="*/ 559 h 623"/>
                <a:gd name="T4" fmla="*/ 137 w 397"/>
                <a:gd name="T5" fmla="*/ 623 h 623"/>
                <a:gd name="T6" fmla="*/ 397 w 397"/>
                <a:gd name="T7" fmla="*/ 64 h 623"/>
                <a:gd name="T8" fmla="*/ 260 w 397"/>
                <a:gd name="T9" fmla="*/ 0 h 623"/>
                <a:gd name="T10" fmla="*/ 260 w 397"/>
                <a:gd name="T11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7" h="623">
                  <a:moveTo>
                    <a:pt x="260" y="0"/>
                  </a:moveTo>
                  <a:lnTo>
                    <a:pt x="0" y="559"/>
                  </a:lnTo>
                  <a:lnTo>
                    <a:pt x="137" y="623"/>
                  </a:lnTo>
                  <a:lnTo>
                    <a:pt x="397" y="64"/>
                  </a:lnTo>
                  <a:lnTo>
                    <a:pt x="260" y="0"/>
                  </a:lnTo>
                  <a:lnTo>
                    <a:pt x="260" y="0"/>
                  </a:lnTo>
                  <a:close/>
                </a:path>
              </a:pathLst>
            </a:custGeom>
            <a:solidFill>
              <a:srgbClr val="1E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10809287" y="9745071"/>
              <a:ext cx="1066800" cy="1974850"/>
            </a:xfrm>
            <a:custGeom>
              <a:avLst/>
              <a:gdLst>
                <a:gd name="T0" fmla="*/ 556 w 672"/>
                <a:gd name="T1" fmla="*/ 0 h 1244"/>
                <a:gd name="T2" fmla="*/ 0 w 672"/>
                <a:gd name="T3" fmla="*/ 1189 h 1244"/>
                <a:gd name="T4" fmla="*/ 118 w 672"/>
                <a:gd name="T5" fmla="*/ 1244 h 1244"/>
                <a:gd name="T6" fmla="*/ 672 w 672"/>
                <a:gd name="T7" fmla="*/ 55 h 1244"/>
                <a:gd name="T8" fmla="*/ 556 w 672"/>
                <a:gd name="T9" fmla="*/ 0 h 1244"/>
                <a:gd name="T10" fmla="*/ 556 w 672"/>
                <a:gd name="T11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2" h="1244">
                  <a:moveTo>
                    <a:pt x="556" y="0"/>
                  </a:moveTo>
                  <a:lnTo>
                    <a:pt x="0" y="1189"/>
                  </a:lnTo>
                  <a:lnTo>
                    <a:pt x="118" y="1244"/>
                  </a:lnTo>
                  <a:lnTo>
                    <a:pt x="672" y="55"/>
                  </a:lnTo>
                  <a:lnTo>
                    <a:pt x="556" y="0"/>
                  </a:lnTo>
                  <a:lnTo>
                    <a:pt x="556" y="0"/>
                  </a:lnTo>
                  <a:close/>
                </a:path>
              </a:pathLst>
            </a:custGeom>
            <a:solidFill>
              <a:srgbClr val="1E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10809287" y="9745071"/>
              <a:ext cx="976313" cy="1928813"/>
            </a:xfrm>
            <a:custGeom>
              <a:avLst/>
              <a:gdLst>
                <a:gd name="T0" fmla="*/ 615 w 615"/>
                <a:gd name="T1" fmla="*/ 29 h 1215"/>
                <a:gd name="T2" fmla="*/ 59 w 615"/>
                <a:gd name="T3" fmla="*/ 1215 h 1215"/>
                <a:gd name="T4" fmla="*/ 0 w 615"/>
                <a:gd name="T5" fmla="*/ 1189 h 1215"/>
                <a:gd name="T6" fmla="*/ 556 w 615"/>
                <a:gd name="T7" fmla="*/ 0 h 1215"/>
                <a:gd name="T8" fmla="*/ 615 w 615"/>
                <a:gd name="T9" fmla="*/ 29 h 1215"/>
                <a:gd name="T10" fmla="*/ 615 w 615"/>
                <a:gd name="T11" fmla="*/ 29 h 1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5" h="1215">
                  <a:moveTo>
                    <a:pt x="615" y="29"/>
                  </a:moveTo>
                  <a:lnTo>
                    <a:pt x="59" y="1215"/>
                  </a:lnTo>
                  <a:lnTo>
                    <a:pt x="0" y="1189"/>
                  </a:lnTo>
                  <a:lnTo>
                    <a:pt x="556" y="0"/>
                  </a:lnTo>
                  <a:lnTo>
                    <a:pt x="615" y="29"/>
                  </a:lnTo>
                  <a:lnTo>
                    <a:pt x="615" y="29"/>
                  </a:lnTo>
                  <a:close/>
                </a:path>
              </a:pathLst>
            </a:custGeom>
            <a:solidFill>
              <a:srgbClr val="7970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10809287" y="11591333"/>
              <a:ext cx="220663" cy="134938"/>
            </a:xfrm>
            <a:custGeom>
              <a:avLst/>
              <a:gdLst>
                <a:gd name="T0" fmla="*/ 12 w 139"/>
                <a:gd name="T1" fmla="*/ 0 h 85"/>
                <a:gd name="T2" fmla="*/ 0 w 139"/>
                <a:gd name="T3" fmla="*/ 26 h 85"/>
                <a:gd name="T4" fmla="*/ 127 w 139"/>
                <a:gd name="T5" fmla="*/ 85 h 85"/>
                <a:gd name="T6" fmla="*/ 139 w 139"/>
                <a:gd name="T7" fmla="*/ 59 h 85"/>
                <a:gd name="T8" fmla="*/ 12 w 139"/>
                <a:gd name="T9" fmla="*/ 0 h 85"/>
                <a:gd name="T10" fmla="*/ 12 w 139"/>
                <a:gd name="T1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85">
                  <a:moveTo>
                    <a:pt x="12" y="0"/>
                  </a:moveTo>
                  <a:lnTo>
                    <a:pt x="0" y="26"/>
                  </a:lnTo>
                  <a:lnTo>
                    <a:pt x="127" y="85"/>
                  </a:lnTo>
                  <a:lnTo>
                    <a:pt x="139" y="59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1E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11691937" y="9464083"/>
              <a:ext cx="247650" cy="368300"/>
            </a:xfrm>
            <a:custGeom>
              <a:avLst/>
              <a:gdLst>
                <a:gd name="T0" fmla="*/ 118 w 156"/>
                <a:gd name="T1" fmla="*/ 232 h 232"/>
                <a:gd name="T2" fmla="*/ 156 w 156"/>
                <a:gd name="T3" fmla="*/ 0 h 232"/>
                <a:gd name="T4" fmla="*/ 0 w 156"/>
                <a:gd name="T5" fmla="*/ 177 h 232"/>
                <a:gd name="T6" fmla="*/ 118 w 156"/>
                <a:gd name="T7" fmla="*/ 232 h 232"/>
                <a:gd name="T8" fmla="*/ 118 w 156"/>
                <a:gd name="T9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232">
                  <a:moveTo>
                    <a:pt x="118" y="232"/>
                  </a:moveTo>
                  <a:lnTo>
                    <a:pt x="156" y="0"/>
                  </a:lnTo>
                  <a:lnTo>
                    <a:pt x="0" y="177"/>
                  </a:lnTo>
                  <a:lnTo>
                    <a:pt x="118" y="232"/>
                  </a:lnTo>
                  <a:lnTo>
                    <a:pt x="118" y="232"/>
                  </a:lnTo>
                  <a:close/>
                </a:path>
              </a:pathLst>
            </a:custGeom>
            <a:solidFill>
              <a:srgbClr val="C9B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11785600" y="9464083"/>
              <a:ext cx="153988" cy="368300"/>
            </a:xfrm>
            <a:custGeom>
              <a:avLst/>
              <a:gdLst>
                <a:gd name="T0" fmla="*/ 0 w 97"/>
                <a:gd name="T1" fmla="*/ 206 h 232"/>
                <a:gd name="T2" fmla="*/ 59 w 97"/>
                <a:gd name="T3" fmla="*/ 232 h 232"/>
                <a:gd name="T4" fmla="*/ 97 w 97"/>
                <a:gd name="T5" fmla="*/ 0 h 232"/>
                <a:gd name="T6" fmla="*/ 0 w 97"/>
                <a:gd name="T7" fmla="*/ 206 h 232"/>
                <a:gd name="T8" fmla="*/ 0 w 97"/>
                <a:gd name="T9" fmla="*/ 20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32">
                  <a:moveTo>
                    <a:pt x="0" y="206"/>
                  </a:moveTo>
                  <a:lnTo>
                    <a:pt x="59" y="232"/>
                  </a:lnTo>
                  <a:lnTo>
                    <a:pt x="97" y="0"/>
                  </a:lnTo>
                  <a:lnTo>
                    <a:pt x="0" y="206"/>
                  </a:lnTo>
                  <a:lnTo>
                    <a:pt x="0" y="206"/>
                  </a:lnTo>
                  <a:close/>
                </a:path>
              </a:pathLst>
            </a:custGeom>
            <a:solidFill>
              <a:srgbClr val="7970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11909425" y="9475196"/>
              <a:ext cx="19050" cy="19050"/>
            </a:xfrm>
            <a:custGeom>
              <a:avLst/>
              <a:gdLst>
                <a:gd name="T0" fmla="*/ 12 w 12"/>
                <a:gd name="T1" fmla="*/ 0 h 12"/>
                <a:gd name="T2" fmla="*/ 0 w 12"/>
                <a:gd name="T3" fmla="*/ 12 h 12"/>
                <a:gd name="T4" fmla="*/ 0 w 12"/>
                <a:gd name="T5" fmla="*/ 12 h 12"/>
                <a:gd name="T6" fmla="*/ 12 w 12"/>
                <a:gd name="T7" fmla="*/ 0 h 12"/>
                <a:gd name="T8" fmla="*/ 12 w 1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2" y="0"/>
                  </a:moveTo>
                  <a:lnTo>
                    <a:pt x="0" y="12"/>
                  </a:lnTo>
                  <a:lnTo>
                    <a:pt x="0" y="12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171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11882437" y="9494246"/>
              <a:ext cx="26988" cy="30163"/>
            </a:xfrm>
            <a:custGeom>
              <a:avLst/>
              <a:gdLst>
                <a:gd name="T0" fmla="*/ 17 w 17"/>
                <a:gd name="T1" fmla="*/ 0 h 19"/>
                <a:gd name="T2" fmla="*/ 17 w 17"/>
                <a:gd name="T3" fmla="*/ 0 h 19"/>
                <a:gd name="T4" fmla="*/ 0 w 17"/>
                <a:gd name="T5" fmla="*/ 19 h 19"/>
                <a:gd name="T6" fmla="*/ 0 w 17"/>
                <a:gd name="T7" fmla="*/ 19 h 19"/>
                <a:gd name="T8" fmla="*/ 17 w 17"/>
                <a:gd name="T9" fmla="*/ 0 h 19"/>
                <a:gd name="T10" fmla="*/ 17 w 17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9">
                  <a:moveTo>
                    <a:pt x="17" y="0"/>
                  </a:moveTo>
                  <a:lnTo>
                    <a:pt x="17" y="0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17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14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11882437" y="9472021"/>
              <a:ext cx="49213" cy="63500"/>
            </a:xfrm>
            <a:custGeom>
              <a:avLst/>
              <a:gdLst>
                <a:gd name="T0" fmla="*/ 31 w 31"/>
                <a:gd name="T1" fmla="*/ 0 h 40"/>
                <a:gd name="T2" fmla="*/ 29 w 31"/>
                <a:gd name="T3" fmla="*/ 2 h 40"/>
                <a:gd name="T4" fmla="*/ 17 w 31"/>
                <a:gd name="T5" fmla="*/ 14 h 40"/>
                <a:gd name="T6" fmla="*/ 0 w 31"/>
                <a:gd name="T7" fmla="*/ 33 h 40"/>
                <a:gd name="T8" fmla="*/ 14 w 31"/>
                <a:gd name="T9" fmla="*/ 40 h 40"/>
                <a:gd name="T10" fmla="*/ 31 w 31"/>
                <a:gd name="T11" fmla="*/ 4 h 40"/>
                <a:gd name="T12" fmla="*/ 31 w 31"/>
                <a:gd name="T13" fmla="*/ 0 h 40"/>
                <a:gd name="T14" fmla="*/ 31 w 31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40">
                  <a:moveTo>
                    <a:pt x="31" y="0"/>
                  </a:moveTo>
                  <a:lnTo>
                    <a:pt x="29" y="2"/>
                  </a:lnTo>
                  <a:lnTo>
                    <a:pt x="17" y="14"/>
                  </a:lnTo>
                  <a:lnTo>
                    <a:pt x="0" y="33"/>
                  </a:lnTo>
                  <a:lnTo>
                    <a:pt x="14" y="40"/>
                  </a:lnTo>
                  <a:lnTo>
                    <a:pt x="31" y="4"/>
                  </a:lnTo>
                  <a:lnTo>
                    <a:pt x="31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14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11923712" y="9519646"/>
              <a:ext cx="4763" cy="26988"/>
            </a:xfrm>
            <a:custGeom>
              <a:avLst/>
              <a:gdLst>
                <a:gd name="T0" fmla="*/ 3 w 3"/>
                <a:gd name="T1" fmla="*/ 0 h 17"/>
                <a:gd name="T2" fmla="*/ 0 w 3"/>
                <a:gd name="T3" fmla="*/ 17 h 17"/>
                <a:gd name="T4" fmla="*/ 3 w 3"/>
                <a:gd name="T5" fmla="*/ 17 h 17"/>
                <a:gd name="T6" fmla="*/ 3 w 3"/>
                <a:gd name="T7" fmla="*/ 0 h 17"/>
                <a:gd name="T8" fmla="*/ 3 w 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7">
                  <a:moveTo>
                    <a:pt x="3" y="0"/>
                  </a:moveTo>
                  <a:lnTo>
                    <a:pt x="0" y="17"/>
                  </a:lnTo>
                  <a:lnTo>
                    <a:pt x="3" y="17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14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11904662" y="9478371"/>
              <a:ext cx="26988" cy="68263"/>
            </a:xfrm>
            <a:custGeom>
              <a:avLst/>
              <a:gdLst>
                <a:gd name="T0" fmla="*/ 17 w 17"/>
                <a:gd name="T1" fmla="*/ 0 h 43"/>
                <a:gd name="T2" fmla="*/ 0 w 17"/>
                <a:gd name="T3" fmla="*/ 36 h 43"/>
                <a:gd name="T4" fmla="*/ 12 w 17"/>
                <a:gd name="T5" fmla="*/ 43 h 43"/>
                <a:gd name="T6" fmla="*/ 15 w 17"/>
                <a:gd name="T7" fmla="*/ 26 h 43"/>
                <a:gd name="T8" fmla="*/ 17 w 17"/>
                <a:gd name="T9" fmla="*/ 0 h 43"/>
                <a:gd name="T10" fmla="*/ 17 w 17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0" y="36"/>
                  </a:lnTo>
                  <a:lnTo>
                    <a:pt x="12" y="43"/>
                  </a:lnTo>
                  <a:lnTo>
                    <a:pt x="15" y="26"/>
                  </a:lnTo>
                  <a:lnTo>
                    <a:pt x="17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C0B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11241087" y="10670583"/>
              <a:ext cx="19050" cy="38100"/>
            </a:xfrm>
            <a:custGeom>
              <a:avLst/>
              <a:gdLst>
                <a:gd name="T0" fmla="*/ 12 w 12"/>
                <a:gd name="T1" fmla="*/ 0 h 24"/>
                <a:gd name="T2" fmla="*/ 0 w 12"/>
                <a:gd name="T3" fmla="*/ 24 h 24"/>
                <a:gd name="T4" fmla="*/ 0 w 12"/>
                <a:gd name="T5" fmla="*/ 24 h 24"/>
                <a:gd name="T6" fmla="*/ 12 w 12"/>
                <a:gd name="T7" fmla="*/ 0 h 24"/>
                <a:gd name="T8" fmla="*/ 12 w 12"/>
                <a:gd name="T9" fmla="*/ 0 h 24"/>
                <a:gd name="T10" fmla="*/ 12 w 12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4">
                  <a:moveTo>
                    <a:pt x="12" y="0"/>
                  </a:moveTo>
                  <a:lnTo>
                    <a:pt x="0" y="24"/>
                  </a:lnTo>
                  <a:lnTo>
                    <a:pt x="0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171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11334750" y="10711858"/>
              <a:ext cx="112713" cy="82550"/>
            </a:xfrm>
            <a:custGeom>
              <a:avLst/>
              <a:gdLst>
                <a:gd name="T0" fmla="*/ 12 w 71"/>
                <a:gd name="T1" fmla="*/ 0 h 52"/>
                <a:gd name="T2" fmla="*/ 0 w 71"/>
                <a:gd name="T3" fmla="*/ 26 h 52"/>
                <a:gd name="T4" fmla="*/ 59 w 71"/>
                <a:gd name="T5" fmla="*/ 52 h 52"/>
                <a:gd name="T6" fmla="*/ 71 w 71"/>
                <a:gd name="T7" fmla="*/ 28 h 52"/>
                <a:gd name="T8" fmla="*/ 12 w 71"/>
                <a:gd name="T9" fmla="*/ 0 h 52"/>
                <a:gd name="T10" fmla="*/ 12 w 71"/>
                <a:gd name="T1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52">
                  <a:moveTo>
                    <a:pt x="12" y="0"/>
                  </a:moveTo>
                  <a:lnTo>
                    <a:pt x="0" y="26"/>
                  </a:lnTo>
                  <a:lnTo>
                    <a:pt x="59" y="52"/>
                  </a:lnTo>
                  <a:lnTo>
                    <a:pt x="71" y="28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0303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11241087" y="10670583"/>
              <a:ext cx="112713" cy="82550"/>
            </a:xfrm>
            <a:custGeom>
              <a:avLst/>
              <a:gdLst>
                <a:gd name="T0" fmla="*/ 12 w 71"/>
                <a:gd name="T1" fmla="*/ 0 h 52"/>
                <a:gd name="T2" fmla="*/ 0 w 71"/>
                <a:gd name="T3" fmla="*/ 24 h 52"/>
                <a:gd name="T4" fmla="*/ 59 w 71"/>
                <a:gd name="T5" fmla="*/ 52 h 52"/>
                <a:gd name="T6" fmla="*/ 71 w 71"/>
                <a:gd name="T7" fmla="*/ 26 h 52"/>
                <a:gd name="T8" fmla="*/ 12 w 71"/>
                <a:gd name="T9" fmla="*/ 0 h 52"/>
                <a:gd name="T10" fmla="*/ 12 w 71"/>
                <a:gd name="T1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52">
                  <a:moveTo>
                    <a:pt x="12" y="0"/>
                  </a:moveTo>
                  <a:lnTo>
                    <a:pt x="0" y="24"/>
                  </a:lnTo>
                  <a:lnTo>
                    <a:pt x="59" y="52"/>
                  </a:lnTo>
                  <a:lnTo>
                    <a:pt x="71" y="26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0C0B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10729912" y="11046821"/>
              <a:ext cx="285750" cy="577850"/>
            </a:xfrm>
            <a:custGeom>
              <a:avLst/>
              <a:gdLst>
                <a:gd name="T0" fmla="*/ 76 w 76"/>
                <a:gd name="T1" fmla="*/ 0 h 154"/>
                <a:gd name="T2" fmla="*/ 66 w 76"/>
                <a:gd name="T3" fmla="*/ 0 h 154"/>
                <a:gd name="T4" fmla="*/ 3 w 76"/>
                <a:gd name="T5" fmla="*/ 136 h 154"/>
                <a:gd name="T6" fmla="*/ 5 w 76"/>
                <a:gd name="T7" fmla="*/ 149 h 154"/>
                <a:gd name="T8" fmla="*/ 17 w 76"/>
                <a:gd name="T9" fmla="*/ 154 h 154"/>
                <a:gd name="T10" fmla="*/ 17 w 76"/>
                <a:gd name="T11" fmla="*/ 154 h 154"/>
                <a:gd name="T12" fmla="*/ 22 w 76"/>
                <a:gd name="T13" fmla="*/ 147 h 154"/>
                <a:gd name="T14" fmla="*/ 23 w 76"/>
                <a:gd name="T15" fmla="*/ 144 h 154"/>
                <a:gd name="T16" fmla="*/ 18 w 76"/>
                <a:gd name="T17" fmla="*/ 142 h 154"/>
                <a:gd name="T18" fmla="*/ 16 w 76"/>
                <a:gd name="T19" fmla="*/ 129 h 154"/>
                <a:gd name="T20" fmla="*/ 76 w 76"/>
                <a:gd name="T21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154">
                  <a:moveTo>
                    <a:pt x="76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3" y="136"/>
                    <a:pt x="3" y="136"/>
                    <a:pt x="3" y="136"/>
                  </a:cubicBezTo>
                  <a:cubicBezTo>
                    <a:pt x="0" y="141"/>
                    <a:pt x="2" y="147"/>
                    <a:pt x="5" y="149"/>
                  </a:cubicBezTo>
                  <a:cubicBezTo>
                    <a:pt x="17" y="154"/>
                    <a:pt x="17" y="154"/>
                    <a:pt x="17" y="154"/>
                  </a:cubicBezTo>
                  <a:cubicBezTo>
                    <a:pt x="17" y="154"/>
                    <a:pt x="17" y="154"/>
                    <a:pt x="17" y="154"/>
                  </a:cubicBezTo>
                  <a:cubicBezTo>
                    <a:pt x="19" y="151"/>
                    <a:pt x="20" y="149"/>
                    <a:pt x="22" y="147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15" y="140"/>
                    <a:pt x="13" y="135"/>
                    <a:pt x="16" y="129"/>
                  </a:cubicBezTo>
                  <a:cubicBezTo>
                    <a:pt x="76" y="0"/>
                    <a:pt x="76" y="0"/>
                    <a:pt x="76" y="0"/>
                  </a:cubicBezTo>
                  <a:close/>
                </a:path>
              </a:pathLst>
            </a:custGeom>
            <a:solidFill>
              <a:srgbClr val="1813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10812462" y="11588158"/>
              <a:ext cx="7938" cy="11113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3 h 3"/>
                <a:gd name="T4" fmla="*/ 2 w 2"/>
                <a:gd name="T5" fmla="*/ 1 h 3"/>
                <a:gd name="T6" fmla="*/ 1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170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10977562" y="10892833"/>
              <a:ext cx="112713" cy="153988"/>
            </a:xfrm>
            <a:custGeom>
              <a:avLst/>
              <a:gdLst>
                <a:gd name="T0" fmla="*/ 71 w 71"/>
                <a:gd name="T1" fmla="*/ 0 h 97"/>
                <a:gd name="T2" fmla="*/ 47 w 71"/>
                <a:gd name="T3" fmla="*/ 0 h 97"/>
                <a:gd name="T4" fmla="*/ 0 w 71"/>
                <a:gd name="T5" fmla="*/ 97 h 97"/>
                <a:gd name="T6" fmla="*/ 24 w 71"/>
                <a:gd name="T7" fmla="*/ 97 h 97"/>
                <a:gd name="T8" fmla="*/ 71 w 71"/>
                <a:gd name="T9" fmla="*/ 0 h 97"/>
                <a:gd name="T10" fmla="*/ 71 w 71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97">
                  <a:moveTo>
                    <a:pt x="71" y="0"/>
                  </a:moveTo>
                  <a:lnTo>
                    <a:pt x="47" y="0"/>
                  </a:lnTo>
                  <a:lnTo>
                    <a:pt x="0" y="97"/>
                  </a:lnTo>
                  <a:lnTo>
                    <a:pt x="24" y="97"/>
                  </a:lnTo>
                  <a:lnTo>
                    <a:pt x="71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0303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11052175" y="10888071"/>
              <a:ext cx="38100" cy="4763"/>
            </a:xfrm>
            <a:custGeom>
              <a:avLst/>
              <a:gdLst>
                <a:gd name="T0" fmla="*/ 24 w 24"/>
                <a:gd name="T1" fmla="*/ 0 h 3"/>
                <a:gd name="T2" fmla="*/ 0 w 24"/>
                <a:gd name="T3" fmla="*/ 0 h 3"/>
                <a:gd name="T4" fmla="*/ 0 w 24"/>
                <a:gd name="T5" fmla="*/ 3 h 3"/>
                <a:gd name="T6" fmla="*/ 24 w 24"/>
                <a:gd name="T7" fmla="*/ 3 h 3"/>
                <a:gd name="T8" fmla="*/ 24 w 24"/>
                <a:gd name="T9" fmla="*/ 0 h 3"/>
                <a:gd name="T10" fmla="*/ 24 w 2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">
                  <a:moveTo>
                    <a:pt x="24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4" y="3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14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11052175" y="10753133"/>
              <a:ext cx="95250" cy="134938"/>
            </a:xfrm>
            <a:custGeom>
              <a:avLst/>
              <a:gdLst>
                <a:gd name="T0" fmla="*/ 41 w 60"/>
                <a:gd name="T1" fmla="*/ 0 h 85"/>
                <a:gd name="T2" fmla="*/ 0 w 60"/>
                <a:gd name="T3" fmla="*/ 85 h 85"/>
                <a:gd name="T4" fmla="*/ 24 w 60"/>
                <a:gd name="T5" fmla="*/ 85 h 85"/>
                <a:gd name="T6" fmla="*/ 60 w 60"/>
                <a:gd name="T7" fmla="*/ 10 h 85"/>
                <a:gd name="T8" fmla="*/ 41 w 60"/>
                <a:gd name="T9" fmla="*/ 0 h 85"/>
                <a:gd name="T10" fmla="*/ 41 w 60"/>
                <a:gd name="T1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85">
                  <a:moveTo>
                    <a:pt x="41" y="0"/>
                  </a:moveTo>
                  <a:lnTo>
                    <a:pt x="0" y="85"/>
                  </a:lnTo>
                  <a:lnTo>
                    <a:pt x="24" y="85"/>
                  </a:lnTo>
                  <a:lnTo>
                    <a:pt x="60" y="10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1716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10793412" y="11591333"/>
              <a:ext cx="101600" cy="79375"/>
            </a:xfrm>
            <a:custGeom>
              <a:avLst/>
              <a:gdLst>
                <a:gd name="T0" fmla="*/ 7 w 27"/>
                <a:gd name="T1" fmla="*/ 0 h 21"/>
                <a:gd name="T2" fmla="*/ 5 w 27"/>
                <a:gd name="T3" fmla="*/ 2 h 21"/>
                <a:gd name="T4" fmla="*/ 0 w 27"/>
                <a:gd name="T5" fmla="*/ 9 h 21"/>
                <a:gd name="T6" fmla="*/ 0 w 27"/>
                <a:gd name="T7" fmla="*/ 9 h 21"/>
                <a:gd name="T8" fmla="*/ 27 w 27"/>
                <a:gd name="T9" fmla="*/ 21 h 21"/>
                <a:gd name="T10" fmla="*/ 27 w 27"/>
                <a:gd name="T11" fmla="*/ 21 h 21"/>
                <a:gd name="T12" fmla="*/ 4 w 27"/>
                <a:gd name="T13" fmla="*/ 11 h 21"/>
                <a:gd name="T14" fmla="*/ 4 w 27"/>
                <a:gd name="T15" fmla="*/ 11 h 21"/>
                <a:gd name="T16" fmla="*/ 9 w 27"/>
                <a:gd name="T17" fmla="*/ 0 h 21"/>
                <a:gd name="T18" fmla="*/ 7 w 27"/>
                <a:gd name="T1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1">
                  <a:moveTo>
                    <a:pt x="7" y="0"/>
                  </a:moveTo>
                  <a:cubicBezTo>
                    <a:pt x="6" y="0"/>
                    <a:pt x="6" y="1"/>
                    <a:pt x="5" y="2"/>
                  </a:cubicBezTo>
                  <a:cubicBezTo>
                    <a:pt x="3" y="4"/>
                    <a:pt x="2" y="6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14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9"/>
            <p:cNvSpPr>
              <a:spLocks/>
            </p:cNvSpPr>
            <p:nvPr/>
          </p:nvSpPr>
          <p:spPr bwMode="auto">
            <a:xfrm>
              <a:off x="10809287" y="11632608"/>
              <a:ext cx="85725" cy="38100"/>
            </a:xfrm>
            <a:custGeom>
              <a:avLst/>
              <a:gdLst>
                <a:gd name="T0" fmla="*/ 0 w 54"/>
                <a:gd name="T1" fmla="*/ 0 h 24"/>
                <a:gd name="T2" fmla="*/ 0 w 54"/>
                <a:gd name="T3" fmla="*/ 0 h 24"/>
                <a:gd name="T4" fmla="*/ 54 w 54"/>
                <a:gd name="T5" fmla="*/ 24 h 24"/>
                <a:gd name="T6" fmla="*/ 54 w 54"/>
                <a:gd name="T7" fmla="*/ 24 h 24"/>
                <a:gd name="T8" fmla="*/ 0 w 54"/>
                <a:gd name="T9" fmla="*/ 0 h 24"/>
                <a:gd name="T10" fmla="*/ 0 w 54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24">
                  <a:moveTo>
                    <a:pt x="0" y="0"/>
                  </a:moveTo>
                  <a:lnTo>
                    <a:pt x="0" y="0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0B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0"/>
            <p:cNvSpPr>
              <a:spLocks/>
            </p:cNvSpPr>
            <p:nvPr/>
          </p:nvSpPr>
          <p:spPr bwMode="auto">
            <a:xfrm>
              <a:off x="10809287" y="11591333"/>
              <a:ext cx="104775" cy="79375"/>
            </a:xfrm>
            <a:custGeom>
              <a:avLst/>
              <a:gdLst>
                <a:gd name="T0" fmla="*/ 12 w 66"/>
                <a:gd name="T1" fmla="*/ 0 h 50"/>
                <a:gd name="T2" fmla="*/ 0 w 66"/>
                <a:gd name="T3" fmla="*/ 26 h 50"/>
                <a:gd name="T4" fmla="*/ 0 w 66"/>
                <a:gd name="T5" fmla="*/ 26 h 50"/>
                <a:gd name="T6" fmla="*/ 54 w 66"/>
                <a:gd name="T7" fmla="*/ 50 h 50"/>
                <a:gd name="T8" fmla="*/ 66 w 66"/>
                <a:gd name="T9" fmla="*/ 26 h 50"/>
                <a:gd name="T10" fmla="*/ 12 w 66"/>
                <a:gd name="T11" fmla="*/ 0 h 50"/>
                <a:gd name="T12" fmla="*/ 12 w 66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50">
                  <a:moveTo>
                    <a:pt x="12" y="0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54" y="50"/>
                  </a:lnTo>
                  <a:lnTo>
                    <a:pt x="66" y="26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0303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10812462" y="10700746"/>
              <a:ext cx="522288" cy="935038"/>
            </a:xfrm>
            <a:custGeom>
              <a:avLst/>
              <a:gdLst>
                <a:gd name="T0" fmla="*/ 329 w 329"/>
                <a:gd name="T1" fmla="*/ 33 h 589"/>
                <a:gd name="T2" fmla="*/ 69 w 329"/>
                <a:gd name="T3" fmla="*/ 589 h 589"/>
                <a:gd name="T4" fmla="*/ 0 w 329"/>
                <a:gd name="T5" fmla="*/ 559 h 589"/>
                <a:gd name="T6" fmla="*/ 260 w 329"/>
                <a:gd name="T7" fmla="*/ 0 h 589"/>
                <a:gd name="T8" fmla="*/ 329 w 329"/>
                <a:gd name="T9" fmla="*/ 33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589">
                  <a:moveTo>
                    <a:pt x="329" y="33"/>
                  </a:moveTo>
                  <a:lnTo>
                    <a:pt x="69" y="589"/>
                  </a:lnTo>
                  <a:lnTo>
                    <a:pt x="0" y="559"/>
                  </a:lnTo>
                  <a:lnTo>
                    <a:pt x="260" y="0"/>
                  </a:lnTo>
                  <a:lnTo>
                    <a:pt x="329" y="33"/>
                  </a:lnTo>
                  <a:close/>
                </a:path>
              </a:pathLst>
            </a:custGeom>
            <a:solidFill>
              <a:srgbClr val="7970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15998825" y="10824571"/>
              <a:ext cx="255588" cy="436563"/>
            </a:xfrm>
            <a:custGeom>
              <a:avLst/>
              <a:gdLst>
                <a:gd name="T0" fmla="*/ 53 w 68"/>
                <a:gd name="T1" fmla="*/ 0 h 116"/>
                <a:gd name="T2" fmla="*/ 68 w 68"/>
                <a:gd name="T3" fmla="*/ 15 h 116"/>
                <a:gd name="T4" fmla="*/ 68 w 68"/>
                <a:gd name="T5" fmla="*/ 101 h 116"/>
                <a:gd name="T6" fmla="*/ 53 w 68"/>
                <a:gd name="T7" fmla="*/ 116 h 116"/>
                <a:gd name="T8" fmla="*/ 15 w 68"/>
                <a:gd name="T9" fmla="*/ 116 h 116"/>
                <a:gd name="T10" fmla="*/ 0 w 68"/>
                <a:gd name="T11" fmla="*/ 101 h 116"/>
                <a:gd name="T12" fmla="*/ 0 w 68"/>
                <a:gd name="T13" fmla="*/ 15 h 116"/>
                <a:gd name="T14" fmla="*/ 15 w 68"/>
                <a:gd name="T15" fmla="*/ 0 h 116"/>
                <a:gd name="T16" fmla="*/ 53 w 68"/>
                <a:gd name="T1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116">
                  <a:moveTo>
                    <a:pt x="53" y="0"/>
                  </a:moveTo>
                  <a:cubicBezTo>
                    <a:pt x="61" y="0"/>
                    <a:pt x="68" y="7"/>
                    <a:pt x="68" y="15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68" y="109"/>
                    <a:pt x="61" y="116"/>
                    <a:pt x="53" y="116"/>
                  </a:cubicBezTo>
                  <a:cubicBezTo>
                    <a:pt x="15" y="116"/>
                    <a:pt x="15" y="116"/>
                    <a:pt x="15" y="116"/>
                  </a:cubicBezTo>
                  <a:cubicBezTo>
                    <a:pt x="6" y="116"/>
                    <a:pt x="0" y="109"/>
                    <a:pt x="0" y="10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ubicBezTo>
                    <a:pt x="53" y="0"/>
                    <a:pt x="53" y="0"/>
                    <a:pt x="53" y="0"/>
                  </a:cubicBezTo>
                  <a:close/>
                </a:path>
              </a:pathLst>
            </a:custGeom>
            <a:solidFill>
              <a:srgbClr val="FA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15998825" y="7471771"/>
              <a:ext cx="252413" cy="3668713"/>
            </a:xfrm>
            <a:custGeom>
              <a:avLst/>
              <a:gdLst>
                <a:gd name="T0" fmla="*/ 159 w 159"/>
                <a:gd name="T1" fmla="*/ 0 h 2311"/>
                <a:gd name="T2" fmla="*/ 159 w 159"/>
                <a:gd name="T3" fmla="*/ 2311 h 2311"/>
                <a:gd name="T4" fmla="*/ 0 w 159"/>
                <a:gd name="T5" fmla="*/ 2311 h 2311"/>
                <a:gd name="T6" fmla="*/ 0 w 159"/>
                <a:gd name="T7" fmla="*/ 0 h 2311"/>
                <a:gd name="T8" fmla="*/ 159 w 159"/>
                <a:gd name="T9" fmla="*/ 0 h 2311"/>
                <a:gd name="T10" fmla="*/ 159 w 159"/>
                <a:gd name="T11" fmla="*/ 0 h 2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2311">
                  <a:moveTo>
                    <a:pt x="159" y="0"/>
                  </a:moveTo>
                  <a:lnTo>
                    <a:pt x="159" y="2311"/>
                  </a:lnTo>
                  <a:lnTo>
                    <a:pt x="0" y="2311"/>
                  </a:lnTo>
                  <a:lnTo>
                    <a:pt x="0" y="0"/>
                  </a:lnTo>
                  <a:lnTo>
                    <a:pt x="159" y="0"/>
                  </a:lnTo>
                  <a:lnTo>
                    <a:pt x="159" y="0"/>
                  </a:lnTo>
                  <a:close/>
                </a:path>
              </a:pathLst>
            </a:custGeom>
            <a:solidFill>
              <a:srgbClr val="2FAF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16127412" y="7471771"/>
              <a:ext cx="123825" cy="3668713"/>
            </a:xfrm>
            <a:custGeom>
              <a:avLst/>
              <a:gdLst>
                <a:gd name="T0" fmla="*/ 0 w 78"/>
                <a:gd name="T1" fmla="*/ 0 h 2311"/>
                <a:gd name="T2" fmla="*/ 0 w 78"/>
                <a:gd name="T3" fmla="*/ 2311 h 2311"/>
                <a:gd name="T4" fmla="*/ 78 w 78"/>
                <a:gd name="T5" fmla="*/ 2311 h 2311"/>
                <a:gd name="T6" fmla="*/ 78 w 78"/>
                <a:gd name="T7" fmla="*/ 0 h 2311"/>
                <a:gd name="T8" fmla="*/ 0 w 78"/>
                <a:gd name="T9" fmla="*/ 0 h 2311"/>
                <a:gd name="T10" fmla="*/ 0 w 78"/>
                <a:gd name="T11" fmla="*/ 0 h 2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2311">
                  <a:moveTo>
                    <a:pt x="0" y="0"/>
                  </a:moveTo>
                  <a:lnTo>
                    <a:pt x="0" y="2311"/>
                  </a:lnTo>
                  <a:lnTo>
                    <a:pt x="78" y="2311"/>
                  </a:lnTo>
                  <a:lnTo>
                    <a:pt x="78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73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16251237" y="10888071"/>
              <a:ext cx="3175" cy="71438"/>
            </a:xfrm>
            <a:custGeom>
              <a:avLst/>
              <a:gdLst>
                <a:gd name="T0" fmla="*/ 2 w 2"/>
                <a:gd name="T1" fmla="*/ 0 h 45"/>
                <a:gd name="T2" fmla="*/ 0 w 2"/>
                <a:gd name="T3" fmla="*/ 0 h 45"/>
                <a:gd name="T4" fmla="*/ 0 w 2"/>
                <a:gd name="T5" fmla="*/ 45 h 45"/>
                <a:gd name="T6" fmla="*/ 2 w 2"/>
                <a:gd name="T7" fmla="*/ 45 h 45"/>
                <a:gd name="T8" fmla="*/ 2 w 2"/>
                <a:gd name="T9" fmla="*/ 0 h 45"/>
                <a:gd name="T10" fmla="*/ 2 w 2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5">
                  <a:moveTo>
                    <a:pt x="2" y="0"/>
                  </a:moveTo>
                  <a:lnTo>
                    <a:pt x="0" y="0"/>
                  </a:lnTo>
                  <a:lnTo>
                    <a:pt x="0" y="45"/>
                  </a:lnTo>
                  <a:lnTo>
                    <a:pt x="2" y="45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15998825" y="10888071"/>
              <a:ext cx="128588" cy="71438"/>
            </a:xfrm>
            <a:custGeom>
              <a:avLst/>
              <a:gdLst>
                <a:gd name="T0" fmla="*/ 81 w 81"/>
                <a:gd name="T1" fmla="*/ 0 h 45"/>
                <a:gd name="T2" fmla="*/ 0 w 81"/>
                <a:gd name="T3" fmla="*/ 0 h 45"/>
                <a:gd name="T4" fmla="*/ 0 w 81"/>
                <a:gd name="T5" fmla="*/ 45 h 45"/>
                <a:gd name="T6" fmla="*/ 81 w 81"/>
                <a:gd name="T7" fmla="*/ 45 h 45"/>
                <a:gd name="T8" fmla="*/ 81 w 81"/>
                <a:gd name="T9" fmla="*/ 0 h 45"/>
                <a:gd name="T10" fmla="*/ 81 w 81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45">
                  <a:moveTo>
                    <a:pt x="81" y="0"/>
                  </a:moveTo>
                  <a:lnTo>
                    <a:pt x="0" y="0"/>
                  </a:lnTo>
                  <a:lnTo>
                    <a:pt x="0" y="45"/>
                  </a:lnTo>
                  <a:lnTo>
                    <a:pt x="81" y="45"/>
                  </a:lnTo>
                  <a:lnTo>
                    <a:pt x="81" y="0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051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7"/>
            <p:cNvSpPr>
              <a:spLocks/>
            </p:cNvSpPr>
            <p:nvPr/>
          </p:nvSpPr>
          <p:spPr bwMode="auto">
            <a:xfrm>
              <a:off x="16127412" y="10888071"/>
              <a:ext cx="123825" cy="71438"/>
            </a:xfrm>
            <a:custGeom>
              <a:avLst/>
              <a:gdLst>
                <a:gd name="T0" fmla="*/ 78 w 78"/>
                <a:gd name="T1" fmla="*/ 0 h 45"/>
                <a:gd name="T2" fmla="*/ 0 w 78"/>
                <a:gd name="T3" fmla="*/ 0 h 45"/>
                <a:gd name="T4" fmla="*/ 0 w 78"/>
                <a:gd name="T5" fmla="*/ 45 h 45"/>
                <a:gd name="T6" fmla="*/ 78 w 78"/>
                <a:gd name="T7" fmla="*/ 45 h 45"/>
                <a:gd name="T8" fmla="*/ 78 w 78"/>
                <a:gd name="T9" fmla="*/ 0 h 45"/>
                <a:gd name="T10" fmla="*/ 78 w 78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45">
                  <a:moveTo>
                    <a:pt x="78" y="0"/>
                  </a:moveTo>
                  <a:lnTo>
                    <a:pt x="0" y="0"/>
                  </a:lnTo>
                  <a:lnTo>
                    <a:pt x="0" y="45"/>
                  </a:lnTo>
                  <a:lnTo>
                    <a:pt x="78" y="45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020B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0" name="矩形 259"/>
          <p:cNvSpPr>
            <a:spLocks noChangeArrowheads="1"/>
          </p:cNvSpPr>
          <p:nvPr/>
        </p:nvSpPr>
        <p:spPr bwMode="auto">
          <a:xfrm>
            <a:off x="4247315" y="6147239"/>
            <a:ext cx="436412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dirty="0">
                <a:solidFill>
                  <a:schemeClr val="bg1"/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  <p:sp>
        <p:nvSpPr>
          <p:cNvPr id="74" name="矩形 259"/>
          <p:cNvSpPr>
            <a:spLocks noChangeArrowheads="1"/>
          </p:cNvSpPr>
          <p:nvPr/>
        </p:nvSpPr>
        <p:spPr bwMode="auto">
          <a:xfrm>
            <a:off x="3162300" y="3556099"/>
            <a:ext cx="6534150" cy="176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1500" cap="all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Thank you</a:t>
            </a:r>
            <a:endParaRPr lang="zh-CN" altLang="en-US" sz="11500" cap="all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7909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 tmFilter="0,0; .5, 1; 1, 1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24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5" dur="500" tmFilter="0, 0; .2, .5; .8, .5; 1, 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6" dur="250" autoRev="1" fill="hold"/>
                                            <p:tgtEl>
                                              <p:spTgt spid="7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 tmFilter="0,0; .5, 1; 1, 1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37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8" dur="500" tmFilter="0, 0; .2, .5; .8, .5; 1, 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9" dur="250" autoRev="1" fill="hold"/>
                                            <p:tgtEl>
                                              <p:spTgt spid="7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0" grpId="0"/>
          <p:bldP spid="70" grpId="1"/>
          <p:bldP spid="74" grpId="0"/>
          <p:bldP spid="74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 tmFilter="0,0; .5, 1; 1, 1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24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5" dur="500" tmFilter="0, 0; .2, .5; .8, .5; 1, 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6" dur="250" autoRev="1" fill="hold"/>
                                            <p:tgtEl>
                                              <p:spTgt spid="7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 tmFilter="0,0; .5, 1; 1, 1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37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8" dur="500" tmFilter="0, 0; .2, .5; .8, .5; 1, 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9" dur="250" autoRev="1" fill="hold"/>
                                            <p:tgtEl>
                                              <p:spTgt spid="7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0" grpId="0"/>
          <p:bldP spid="70" grpId="1"/>
          <p:bldP spid="74" grpId="0"/>
          <p:bldP spid="74" grpId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32831" y="3472309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52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38836" y="3493251"/>
            <a:ext cx="4381081" cy="96997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20" tIns="36359" rIns="72720" bIns="36359" rtlCol="0" anchor="ctr"/>
          <a:lstStyle/>
          <a:p>
            <a:pPr algn="ctr"/>
            <a:endParaRPr lang="zh-CN" altLang="en-US" sz="15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919165" y="2214894"/>
            <a:ext cx="1020423" cy="102042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5161472" y="3731950"/>
            <a:ext cx="2535812" cy="49257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20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绪论</a:t>
            </a:r>
            <a:endParaRPr lang="zh-CN" altLang="en-US" sz="140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6508518" y="4646859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33" lvl="1" indent="-171433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4737968" y="4646859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33" lvl="1" indent="-171433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508518" y="4916487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33" lvl="1" indent="-171433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37968" y="4916487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33" lvl="1" indent="-171433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97934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2784231" y="1593974"/>
            <a:ext cx="10074166" cy="299781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478">
              <a:lnSpc>
                <a:spcPct val="150000"/>
              </a:lnSpc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-10455" y="1593974"/>
            <a:ext cx="3069242" cy="2997816"/>
            <a:chOff x="-7985" y="901147"/>
            <a:chExt cx="2182716" cy="2131459"/>
          </a:xfrm>
        </p:grpSpPr>
        <p:grpSp>
          <p:nvGrpSpPr>
            <p:cNvPr id="3" name="Group 41"/>
            <p:cNvGrpSpPr/>
            <p:nvPr/>
          </p:nvGrpSpPr>
          <p:grpSpPr>
            <a:xfrm>
              <a:off x="-7985" y="901147"/>
              <a:ext cx="2012646" cy="2131459"/>
              <a:chOff x="3189432" y="1419609"/>
              <a:chExt cx="2765136" cy="2131459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13" name="Rectangle 12"/>
              <p:cNvSpPr/>
              <p:nvPr/>
            </p:nvSpPr>
            <p:spPr>
              <a:xfrm>
                <a:off x="3189432" y="1419609"/>
                <a:ext cx="2765136" cy="213145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317500" sx="1000" sy="1000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450478">
                  <a:lnSpc>
                    <a:spcPct val="150000"/>
                  </a:lnSpc>
                  <a:defRPr/>
                </a:pPr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3477469" y="2308212"/>
                <a:ext cx="2189067" cy="786968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just" defTabSz="1450478">
                  <a:lnSpc>
                    <a:spcPct val="150000"/>
                  </a:lnSpc>
                  <a:defRPr/>
                </a:pPr>
                <a:r>
                  <a:rPr lang="zh-CN" altLang="en-US" sz="799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altLang="zh-CN" sz="7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3476627" y="1773006"/>
                <a:ext cx="2190747" cy="48142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$350</a:t>
                </a:r>
                <a:r>
                  <a:rPr lang="en-US" altLang="zh-CN" sz="32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.00</a:t>
                </a:r>
                <a:endParaRPr lang="en-US" altLang="zh-CN" sz="4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" name="Isosceles Triangle 11"/>
            <p:cNvSpPr/>
            <p:nvPr/>
          </p:nvSpPr>
          <p:spPr>
            <a:xfrm rot="5400000">
              <a:off x="1846183" y="1869250"/>
              <a:ext cx="461843" cy="19525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478">
                <a:lnSpc>
                  <a:spcPct val="150000"/>
                </a:lnSpc>
                <a:defRPr/>
              </a:pP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092241" y="5585105"/>
            <a:ext cx="10674270" cy="737894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just" defTabSz="1450478">
              <a:lnSpc>
                <a:spcPct val="150000"/>
              </a:lnSpc>
              <a:defRPr/>
            </a:pPr>
            <a:r>
              <a:rPr lang="zh-CN" altLang="en-US" sz="79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79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1101171" y="5397602"/>
            <a:ext cx="10656412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ounded Rectangle 31"/>
          <p:cNvSpPr/>
          <p:nvPr/>
        </p:nvSpPr>
        <p:spPr>
          <a:xfrm>
            <a:off x="4223984" y="4109637"/>
            <a:ext cx="964301" cy="96430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478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5393645" y="4109637"/>
            <a:ext cx="964301" cy="964301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28573" anchor="ctr"/>
          <a:lstStyle/>
          <a:p>
            <a:pPr algn="ctr" defTabSz="1450478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6563305" y="4109637"/>
            <a:ext cx="964301" cy="964301"/>
          </a:xfrm>
          <a:prstGeom prst="roundRect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478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7730736" y="4109637"/>
            <a:ext cx="966532" cy="964301"/>
          </a:xfrm>
          <a:prstGeom prst="roundRect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286" tIns="0" rIns="0" anchor="ctr"/>
          <a:lstStyle/>
          <a:p>
            <a:pPr algn="ctr" defTabSz="1450478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毕业论文答辩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毕业论文答辩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6998774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16" grpId="0"/>
      <p:bldP spid="32" grpId="0" animBg="1"/>
      <p:bldP spid="33" grpId="0" animBg="1"/>
      <p:bldP spid="34" grpId="0" animBg="1"/>
      <p:bldP spid="3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>
          <a:xfrm rot="4351113">
            <a:off x="5467143" y="2247983"/>
            <a:ext cx="4707118" cy="3246798"/>
            <a:chOff x="940378" y="1114346"/>
            <a:chExt cx="7056438" cy="4867275"/>
          </a:xfrm>
        </p:grpSpPr>
        <p:sp>
          <p:nvSpPr>
            <p:cNvPr id="6" name="Arc 682"/>
            <p:cNvSpPr>
              <a:spLocks/>
            </p:cNvSpPr>
            <p:nvPr/>
          </p:nvSpPr>
          <p:spPr bwMode="auto">
            <a:xfrm rot="18746405">
              <a:off x="3554196" y="1119903"/>
              <a:ext cx="1014413" cy="1003300"/>
            </a:xfrm>
            <a:custGeom>
              <a:avLst/>
              <a:gdLst>
                <a:gd name="T0" fmla="*/ 2147483647 w 21600"/>
                <a:gd name="T1" fmla="*/ 0 h 21356"/>
                <a:gd name="T2" fmla="*/ 2147483647 w 21600"/>
                <a:gd name="T3" fmla="*/ 2147483647 h 21356"/>
                <a:gd name="T4" fmla="*/ 0 w 21600"/>
                <a:gd name="T5" fmla="*/ 2147483647 h 21356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356"/>
                <a:gd name="T11" fmla="*/ 21600 w 21600"/>
                <a:gd name="T12" fmla="*/ 21356 h 213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356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</a:path>
                <a:path w="21600" h="21356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73"/>
            <p:cNvSpPr>
              <a:spLocks noEditPoints="1"/>
            </p:cNvSpPr>
            <p:nvPr/>
          </p:nvSpPr>
          <p:spPr bwMode="auto">
            <a:xfrm rot="21275257">
              <a:off x="4204278" y="1579484"/>
              <a:ext cx="2628900" cy="2630487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675"/>
            <p:cNvSpPr>
              <a:spLocks noEditPoints="1"/>
            </p:cNvSpPr>
            <p:nvPr/>
          </p:nvSpPr>
          <p:spPr bwMode="auto">
            <a:xfrm rot="21275257">
              <a:off x="940378" y="1649334"/>
              <a:ext cx="3429000" cy="3429000"/>
            </a:xfrm>
            <a:custGeom>
              <a:avLst/>
              <a:gdLst>
                <a:gd name="T0" fmla="*/ 2147483647 w 2622"/>
                <a:gd name="T1" fmla="*/ 2147483647 h 2622"/>
                <a:gd name="T2" fmla="*/ 2147483647 w 2622"/>
                <a:gd name="T3" fmla="*/ 2147483647 h 2622"/>
                <a:gd name="T4" fmla="*/ 2147483647 w 2622"/>
                <a:gd name="T5" fmla="*/ 2147483647 h 2622"/>
                <a:gd name="T6" fmla="*/ 2147483647 w 2622"/>
                <a:gd name="T7" fmla="*/ 2147483647 h 2622"/>
                <a:gd name="T8" fmla="*/ 2147483647 w 2622"/>
                <a:gd name="T9" fmla="*/ 2147483647 h 2622"/>
                <a:gd name="T10" fmla="*/ 2147483647 w 2622"/>
                <a:gd name="T11" fmla="*/ 2147483647 h 2622"/>
                <a:gd name="T12" fmla="*/ 2147483647 w 2622"/>
                <a:gd name="T13" fmla="*/ 2147483647 h 2622"/>
                <a:gd name="T14" fmla="*/ 2147483647 w 2622"/>
                <a:gd name="T15" fmla="*/ 2147483647 h 2622"/>
                <a:gd name="T16" fmla="*/ 2147483647 w 2622"/>
                <a:gd name="T17" fmla="*/ 2147483647 h 2622"/>
                <a:gd name="T18" fmla="*/ 2147483647 w 2622"/>
                <a:gd name="T19" fmla="*/ 2147483647 h 2622"/>
                <a:gd name="T20" fmla="*/ 2147483647 w 2622"/>
                <a:gd name="T21" fmla="*/ 2147483647 h 2622"/>
                <a:gd name="T22" fmla="*/ 2147483647 w 2622"/>
                <a:gd name="T23" fmla="*/ 2147483647 h 2622"/>
                <a:gd name="T24" fmla="*/ 2147483647 w 2622"/>
                <a:gd name="T25" fmla="*/ 2147483647 h 2622"/>
                <a:gd name="T26" fmla="*/ 2147483647 w 2622"/>
                <a:gd name="T27" fmla="*/ 2147483647 h 2622"/>
                <a:gd name="T28" fmla="*/ 2147483647 w 2622"/>
                <a:gd name="T29" fmla="*/ 2147483647 h 2622"/>
                <a:gd name="T30" fmla="*/ 2147483647 w 2622"/>
                <a:gd name="T31" fmla="*/ 2147483647 h 2622"/>
                <a:gd name="T32" fmla="*/ 2147483647 w 2622"/>
                <a:gd name="T33" fmla="*/ 2147483647 h 2622"/>
                <a:gd name="T34" fmla="*/ 2147483647 w 2622"/>
                <a:gd name="T35" fmla="*/ 2147483647 h 2622"/>
                <a:gd name="T36" fmla="*/ 2147483647 w 2622"/>
                <a:gd name="T37" fmla="*/ 2147483647 h 2622"/>
                <a:gd name="T38" fmla="*/ 2147483647 w 2622"/>
                <a:gd name="T39" fmla="*/ 2147483647 h 2622"/>
                <a:gd name="T40" fmla="*/ 2147483647 w 2622"/>
                <a:gd name="T41" fmla="*/ 2147483647 h 2622"/>
                <a:gd name="T42" fmla="*/ 2147483647 w 2622"/>
                <a:gd name="T43" fmla="*/ 2147483647 h 2622"/>
                <a:gd name="T44" fmla="*/ 2147483647 w 2622"/>
                <a:gd name="T45" fmla="*/ 2147483647 h 2622"/>
                <a:gd name="T46" fmla="*/ 2147483647 w 2622"/>
                <a:gd name="T47" fmla="*/ 2147483647 h 2622"/>
                <a:gd name="T48" fmla="*/ 2147483647 w 2622"/>
                <a:gd name="T49" fmla="*/ 2147483647 h 2622"/>
                <a:gd name="T50" fmla="*/ 2147483647 w 2622"/>
                <a:gd name="T51" fmla="*/ 2147483647 h 2622"/>
                <a:gd name="T52" fmla="*/ 2147483647 w 2622"/>
                <a:gd name="T53" fmla="*/ 2147483647 h 2622"/>
                <a:gd name="T54" fmla="*/ 2147483647 w 2622"/>
                <a:gd name="T55" fmla="*/ 2147483647 h 2622"/>
                <a:gd name="T56" fmla="*/ 2147483647 w 2622"/>
                <a:gd name="T57" fmla="*/ 2147483647 h 2622"/>
                <a:gd name="T58" fmla="*/ 2147483647 w 2622"/>
                <a:gd name="T59" fmla="*/ 2147483647 h 2622"/>
                <a:gd name="T60" fmla="*/ 2147483647 w 2622"/>
                <a:gd name="T61" fmla="*/ 2147483647 h 2622"/>
                <a:gd name="T62" fmla="*/ 2147483647 w 2622"/>
                <a:gd name="T63" fmla="*/ 2147483647 h 2622"/>
                <a:gd name="T64" fmla="*/ 2147483647 w 2622"/>
                <a:gd name="T65" fmla="*/ 2147483647 h 2622"/>
                <a:gd name="T66" fmla="*/ 2147483647 w 2622"/>
                <a:gd name="T67" fmla="*/ 2147483647 h 2622"/>
                <a:gd name="T68" fmla="*/ 2147483647 w 2622"/>
                <a:gd name="T69" fmla="*/ 2147483647 h 2622"/>
                <a:gd name="T70" fmla="*/ 2147483647 w 2622"/>
                <a:gd name="T71" fmla="*/ 2147483647 h 2622"/>
                <a:gd name="T72" fmla="*/ 2147483647 w 2622"/>
                <a:gd name="T73" fmla="*/ 2147483647 h 2622"/>
                <a:gd name="T74" fmla="*/ 2147483647 w 2622"/>
                <a:gd name="T75" fmla="*/ 2147483647 h 2622"/>
                <a:gd name="T76" fmla="*/ 2147483647 w 2622"/>
                <a:gd name="T77" fmla="*/ 2147483647 h 2622"/>
                <a:gd name="T78" fmla="*/ 2147483647 w 2622"/>
                <a:gd name="T79" fmla="*/ 2147483647 h 2622"/>
                <a:gd name="T80" fmla="*/ 2147483647 w 2622"/>
                <a:gd name="T81" fmla="*/ 2147483647 h 2622"/>
                <a:gd name="T82" fmla="*/ 2147483647 w 2622"/>
                <a:gd name="T83" fmla="*/ 2147483647 h 2622"/>
                <a:gd name="T84" fmla="*/ 2147483647 w 2622"/>
                <a:gd name="T85" fmla="*/ 2147483647 h 2622"/>
                <a:gd name="T86" fmla="*/ 2147483647 w 2622"/>
                <a:gd name="T87" fmla="*/ 2147483647 h 2622"/>
                <a:gd name="T88" fmla="*/ 2147483647 w 2622"/>
                <a:gd name="T89" fmla="*/ 2147483647 h 2622"/>
                <a:gd name="T90" fmla="*/ 2147483647 w 2622"/>
                <a:gd name="T91" fmla="*/ 2147483647 h 2622"/>
                <a:gd name="T92" fmla="*/ 2147483647 w 2622"/>
                <a:gd name="T93" fmla="*/ 2147483647 h 2622"/>
                <a:gd name="T94" fmla="*/ 2147483647 w 2622"/>
                <a:gd name="T95" fmla="*/ 2147483647 h 2622"/>
                <a:gd name="T96" fmla="*/ 2147483647 w 2622"/>
                <a:gd name="T97" fmla="*/ 2147483647 h 2622"/>
                <a:gd name="T98" fmla="*/ 2147483647 w 2622"/>
                <a:gd name="T99" fmla="*/ 2147483647 h 2622"/>
                <a:gd name="T100" fmla="*/ 2147483647 w 2622"/>
                <a:gd name="T101" fmla="*/ 2147483647 h 2622"/>
                <a:gd name="T102" fmla="*/ 2147483647 w 2622"/>
                <a:gd name="T103" fmla="*/ 2147483647 h 2622"/>
                <a:gd name="T104" fmla="*/ 2147483647 w 2622"/>
                <a:gd name="T105" fmla="*/ 2147483647 h 2622"/>
                <a:gd name="T106" fmla="*/ 2147483647 w 2622"/>
                <a:gd name="T107" fmla="*/ 2147483647 h 2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22"/>
                <a:gd name="T163" fmla="*/ 0 h 2622"/>
                <a:gd name="T164" fmla="*/ 2622 w 2622"/>
                <a:gd name="T165" fmla="*/ 2622 h 26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676"/>
            <p:cNvSpPr>
              <a:spLocks noChangeArrowheads="1"/>
            </p:cNvSpPr>
            <p:nvPr/>
          </p:nvSpPr>
          <p:spPr bwMode="auto">
            <a:xfrm rot="21275257">
              <a:off x="1307091" y="2016046"/>
              <a:ext cx="2695575" cy="26939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Oval 677"/>
            <p:cNvSpPr>
              <a:spLocks noChangeArrowheads="1"/>
            </p:cNvSpPr>
            <p:nvPr/>
          </p:nvSpPr>
          <p:spPr bwMode="auto">
            <a:xfrm rot="21275257">
              <a:off x="4617028" y="1993821"/>
              <a:ext cx="1801813" cy="1801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679"/>
            <p:cNvSpPr>
              <a:spLocks noEditPoints="1"/>
            </p:cNvSpPr>
            <p:nvPr/>
          </p:nvSpPr>
          <p:spPr bwMode="auto">
            <a:xfrm rot="21275257">
              <a:off x="5693353" y="3676571"/>
              <a:ext cx="2303463" cy="2305050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Oval 680"/>
            <p:cNvSpPr>
              <a:spLocks noChangeArrowheads="1"/>
            </p:cNvSpPr>
            <p:nvPr/>
          </p:nvSpPr>
          <p:spPr bwMode="auto">
            <a:xfrm rot="21275257">
              <a:off x="6055303" y="4040109"/>
              <a:ext cx="1577975" cy="15779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Arc 681"/>
            <p:cNvSpPr>
              <a:spLocks/>
            </p:cNvSpPr>
            <p:nvPr/>
          </p:nvSpPr>
          <p:spPr bwMode="auto">
            <a:xfrm rot="7501686">
              <a:off x="4141572" y="3609103"/>
              <a:ext cx="1906587" cy="1549400"/>
            </a:xfrm>
            <a:custGeom>
              <a:avLst/>
              <a:gdLst>
                <a:gd name="T0" fmla="*/ 2147483647 w 21600"/>
                <a:gd name="T1" fmla="*/ 0 h 15695"/>
                <a:gd name="T2" fmla="*/ 2147483647 w 21600"/>
                <a:gd name="T3" fmla="*/ 2147483647 h 15695"/>
                <a:gd name="T4" fmla="*/ 0 w 21600"/>
                <a:gd name="T5" fmla="*/ 2147483647 h 1569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5695"/>
                <a:gd name="T11" fmla="*/ 21600 w 21600"/>
                <a:gd name="T12" fmla="*/ 15695 h 1569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5695" fill="none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</a:path>
                <a:path w="21600" h="15695" stroke="0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  <a:lnTo>
                    <a:pt x="0" y="15695"/>
                  </a:lnTo>
                  <a:lnTo>
                    <a:pt x="14840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Arc 683"/>
            <p:cNvSpPr>
              <a:spLocks/>
            </p:cNvSpPr>
            <p:nvPr/>
          </p:nvSpPr>
          <p:spPr bwMode="auto">
            <a:xfrm rot="256945">
              <a:off x="7018916" y="2744709"/>
              <a:ext cx="620712" cy="898525"/>
            </a:xfrm>
            <a:custGeom>
              <a:avLst/>
              <a:gdLst>
                <a:gd name="T0" fmla="*/ 2147483647 w 21600"/>
                <a:gd name="T1" fmla="*/ 0 h 31203"/>
                <a:gd name="T2" fmla="*/ 2147483647 w 21600"/>
                <a:gd name="T3" fmla="*/ 2147483647 h 31203"/>
                <a:gd name="T4" fmla="*/ 0 w 21600"/>
                <a:gd name="T5" fmla="*/ 2147483647 h 31203"/>
                <a:gd name="T6" fmla="*/ 0 60000 65536"/>
                <a:gd name="T7" fmla="*/ 0 60000 65536"/>
                <a:gd name="T8" fmla="*/ 0 60000 65536"/>
                <a:gd name="T9" fmla="*/ 0 w 21600"/>
                <a:gd name="T10" fmla="*/ 0 h 31203"/>
                <a:gd name="T11" fmla="*/ 21600 w 21600"/>
                <a:gd name="T12" fmla="*/ 31203 h 312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1203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</a:path>
                <a:path w="21600" h="31203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Content Placeholder 2"/>
          <p:cNvSpPr txBox="1">
            <a:spLocks/>
          </p:cNvSpPr>
          <p:nvPr/>
        </p:nvSpPr>
        <p:spPr>
          <a:xfrm>
            <a:off x="9044131" y="2350980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8691733" y="5777998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884612" y="4120478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7281977" y="5411695"/>
            <a:ext cx="436704" cy="436704"/>
            <a:chOff x="5607370" y="3562829"/>
            <a:chExt cx="587140" cy="587140"/>
          </a:xfrm>
          <a:solidFill>
            <a:schemeClr val="bg1"/>
          </a:solidFill>
        </p:grpSpPr>
        <p:sp>
          <p:nvSpPr>
            <p:cNvPr id="19" name="Freeform 15"/>
            <p:cNvSpPr>
              <a:spLocks noEditPoints="1"/>
            </p:cNvSpPr>
            <p:nvPr/>
          </p:nvSpPr>
          <p:spPr bwMode="auto">
            <a:xfrm>
              <a:off x="5746497" y="3702123"/>
              <a:ext cx="308897" cy="308544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3"/>
            <p:cNvSpPr>
              <a:spLocks noEditPoints="1"/>
            </p:cNvSpPr>
            <p:nvPr/>
          </p:nvSpPr>
          <p:spPr bwMode="auto">
            <a:xfrm>
              <a:off x="5607370" y="3562829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279899" y="2314089"/>
            <a:ext cx="627243" cy="627243"/>
            <a:chOff x="6665323" y="3562825"/>
            <a:chExt cx="587140" cy="587140"/>
          </a:xfrm>
          <a:solidFill>
            <a:schemeClr val="bg1"/>
          </a:solidFill>
        </p:grpSpPr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6808144" y="3735126"/>
              <a:ext cx="301499" cy="242538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6665323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228261" y="4171444"/>
            <a:ext cx="436704" cy="436704"/>
            <a:chOff x="7740352" y="3562825"/>
            <a:chExt cx="587140" cy="587140"/>
          </a:xfrm>
          <a:solidFill>
            <a:schemeClr val="bg1"/>
          </a:solidFill>
        </p:grpSpPr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7740352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7"/>
            <p:cNvSpPr>
              <a:spLocks noEditPoints="1"/>
            </p:cNvSpPr>
            <p:nvPr/>
          </p:nvSpPr>
          <p:spPr bwMode="auto">
            <a:xfrm>
              <a:off x="7931746" y="3722078"/>
              <a:ext cx="204352" cy="268635"/>
            </a:xfrm>
            <a:custGeom>
              <a:avLst/>
              <a:gdLst>
                <a:gd name="T0" fmla="*/ 96 w 256"/>
                <a:gd name="T1" fmla="*/ 48 h 336"/>
                <a:gd name="T2" fmla="*/ 48 w 256"/>
                <a:gd name="T3" fmla="*/ 0 h 336"/>
                <a:gd name="T4" fmla="*/ 0 w 256"/>
                <a:gd name="T5" fmla="*/ 48 h 336"/>
                <a:gd name="T6" fmla="*/ 29 w 256"/>
                <a:gd name="T7" fmla="*/ 92 h 336"/>
                <a:gd name="T8" fmla="*/ 29 w 256"/>
                <a:gd name="T9" fmla="*/ 244 h 336"/>
                <a:gd name="T10" fmla="*/ 0 w 256"/>
                <a:gd name="T11" fmla="*/ 288 h 336"/>
                <a:gd name="T12" fmla="*/ 48 w 256"/>
                <a:gd name="T13" fmla="*/ 336 h 336"/>
                <a:gd name="T14" fmla="*/ 96 w 256"/>
                <a:gd name="T15" fmla="*/ 288 h 336"/>
                <a:gd name="T16" fmla="*/ 67 w 256"/>
                <a:gd name="T17" fmla="*/ 244 h 336"/>
                <a:gd name="T18" fmla="*/ 67 w 256"/>
                <a:gd name="T19" fmla="*/ 92 h 336"/>
                <a:gd name="T20" fmla="*/ 96 w 256"/>
                <a:gd name="T21" fmla="*/ 48 h 336"/>
                <a:gd name="T22" fmla="*/ 75 w 256"/>
                <a:gd name="T23" fmla="*/ 288 h 336"/>
                <a:gd name="T24" fmla="*/ 48 w 256"/>
                <a:gd name="T25" fmla="*/ 316 h 336"/>
                <a:gd name="T26" fmla="*/ 20 w 256"/>
                <a:gd name="T27" fmla="*/ 288 h 336"/>
                <a:gd name="T28" fmla="*/ 48 w 256"/>
                <a:gd name="T29" fmla="*/ 260 h 336"/>
                <a:gd name="T30" fmla="*/ 75 w 256"/>
                <a:gd name="T31" fmla="*/ 288 h 336"/>
                <a:gd name="T32" fmla="*/ 48 w 256"/>
                <a:gd name="T33" fmla="*/ 76 h 336"/>
                <a:gd name="T34" fmla="*/ 20 w 256"/>
                <a:gd name="T35" fmla="*/ 48 h 336"/>
                <a:gd name="T36" fmla="*/ 48 w 256"/>
                <a:gd name="T37" fmla="*/ 20 h 336"/>
                <a:gd name="T38" fmla="*/ 75 w 256"/>
                <a:gd name="T39" fmla="*/ 48 h 336"/>
                <a:gd name="T40" fmla="*/ 48 w 256"/>
                <a:gd name="T41" fmla="*/ 76 h 336"/>
                <a:gd name="T42" fmla="*/ 227 w 256"/>
                <a:gd name="T43" fmla="*/ 244 h 336"/>
                <a:gd name="T44" fmla="*/ 227 w 256"/>
                <a:gd name="T45" fmla="*/ 92 h 336"/>
                <a:gd name="T46" fmla="*/ 256 w 256"/>
                <a:gd name="T47" fmla="*/ 48 h 336"/>
                <a:gd name="T48" fmla="*/ 208 w 256"/>
                <a:gd name="T49" fmla="*/ 0 h 336"/>
                <a:gd name="T50" fmla="*/ 160 w 256"/>
                <a:gd name="T51" fmla="*/ 48 h 336"/>
                <a:gd name="T52" fmla="*/ 189 w 256"/>
                <a:gd name="T53" fmla="*/ 92 h 336"/>
                <a:gd name="T54" fmla="*/ 189 w 256"/>
                <a:gd name="T55" fmla="*/ 244 h 336"/>
                <a:gd name="T56" fmla="*/ 160 w 256"/>
                <a:gd name="T57" fmla="*/ 288 h 336"/>
                <a:gd name="T58" fmla="*/ 208 w 256"/>
                <a:gd name="T59" fmla="*/ 336 h 336"/>
                <a:gd name="T60" fmla="*/ 256 w 256"/>
                <a:gd name="T61" fmla="*/ 288 h 336"/>
                <a:gd name="T62" fmla="*/ 227 w 256"/>
                <a:gd name="T63" fmla="*/ 244 h 336"/>
                <a:gd name="T64" fmla="*/ 180 w 256"/>
                <a:gd name="T65" fmla="*/ 48 h 336"/>
                <a:gd name="T66" fmla="*/ 208 w 256"/>
                <a:gd name="T67" fmla="*/ 20 h 336"/>
                <a:gd name="T68" fmla="*/ 235 w 256"/>
                <a:gd name="T69" fmla="*/ 48 h 336"/>
                <a:gd name="T70" fmla="*/ 208 w 256"/>
                <a:gd name="T71" fmla="*/ 76 h 336"/>
                <a:gd name="T72" fmla="*/ 180 w 256"/>
                <a:gd name="T73" fmla="*/ 48 h 336"/>
                <a:gd name="T74" fmla="*/ 208 w 256"/>
                <a:gd name="T75" fmla="*/ 316 h 336"/>
                <a:gd name="T76" fmla="*/ 180 w 256"/>
                <a:gd name="T77" fmla="*/ 288 h 336"/>
                <a:gd name="T78" fmla="*/ 208 w 256"/>
                <a:gd name="T79" fmla="*/ 260 h 336"/>
                <a:gd name="T80" fmla="*/ 235 w 256"/>
                <a:gd name="T81" fmla="*/ 288 h 336"/>
                <a:gd name="T82" fmla="*/ 208 w 256"/>
                <a:gd name="T83" fmla="*/ 31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6" h="336">
                  <a:moveTo>
                    <a:pt x="96" y="48"/>
                  </a:move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12" y="85"/>
                    <a:pt x="29" y="92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12" y="251"/>
                    <a:pt x="0" y="268"/>
                    <a:pt x="0" y="288"/>
                  </a:cubicBezTo>
                  <a:cubicBezTo>
                    <a:pt x="0" y="314"/>
                    <a:pt x="21" y="336"/>
                    <a:pt x="48" y="336"/>
                  </a:cubicBezTo>
                  <a:cubicBezTo>
                    <a:pt x="74" y="336"/>
                    <a:pt x="96" y="314"/>
                    <a:pt x="96" y="288"/>
                  </a:cubicBezTo>
                  <a:cubicBezTo>
                    <a:pt x="96" y="268"/>
                    <a:pt x="84" y="251"/>
                    <a:pt x="67" y="24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4" y="85"/>
                    <a:pt x="96" y="68"/>
                    <a:pt x="96" y="48"/>
                  </a:cubicBezTo>
                  <a:close/>
                  <a:moveTo>
                    <a:pt x="75" y="288"/>
                  </a:moveTo>
                  <a:cubicBezTo>
                    <a:pt x="75" y="303"/>
                    <a:pt x="63" y="316"/>
                    <a:pt x="48" y="316"/>
                  </a:cubicBezTo>
                  <a:cubicBezTo>
                    <a:pt x="32" y="316"/>
                    <a:pt x="20" y="303"/>
                    <a:pt x="20" y="288"/>
                  </a:cubicBezTo>
                  <a:cubicBezTo>
                    <a:pt x="20" y="273"/>
                    <a:pt x="32" y="260"/>
                    <a:pt x="48" y="260"/>
                  </a:cubicBezTo>
                  <a:cubicBezTo>
                    <a:pt x="63" y="260"/>
                    <a:pt x="75" y="273"/>
                    <a:pt x="75" y="288"/>
                  </a:cubicBezTo>
                  <a:close/>
                  <a:moveTo>
                    <a:pt x="48" y="76"/>
                  </a:moveTo>
                  <a:cubicBezTo>
                    <a:pt x="32" y="76"/>
                    <a:pt x="20" y="63"/>
                    <a:pt x="20" y="48"/>
                  </a:cubicBezTo>
                  <a:cubicBezTo>
                    <a:pt x="20" y="33"/>
                    <a:pt x="32" y="20"/>
                    <a:pt x="48" y="20"/>
                  </a:cubicBezTo>
                  <a:cubicBezTo>
                    <a:pt x="63" y="20"/>
                    <a:pt x="75" y="33"/>
                    <a:pt x="75" y="48"/>
                  </a:cubicBezTo>
                  <a:cubicBezTo>
                    <a:pt x="75" y="63"/>
                    <a:pt x="63" y="76"/>
                    <a:pt x="48" y="76"/>
                  </a:cubicBezTo>
                  <a:close/>
                  <a:moveTo>
                    <a:pt x="227" y="244"/>
                  </a:moveTo>
                  <a:cubicBezTo>
                    <a:pt x="227" y="92"/>
                    <a:pt x="227" y="92"/>
                    <a:pt x="227" y="92"/>
                  </a:cubicBezTo>
                  <a:cubicBezTo>
                    <a:pt x="244" y="85"/>
                    <a:pt x="256" y="68"/>
                    <a:pt x="256" y="48"/>
                  </a:cubicBezTo>
                  <a:cubicBezTo>
                    <a:pt x="256" y="21"/>
                    <a:pt x="234" y="0"/>
                    <a:pt x="208" y="0"/>
                  </a:cubicBezTo>
                  <a:cubicBezTo>
                    <a:pt x="181" y="0"/>
                    <a:pt x="160" y="21"/>
                    <a:pt x="160" y="48"/>
                  </a:cubicBezTo>
                  <a:cubicBezTo>
                    <a:pt x="160" y="68"/>
                    <a:pt x="172" y="85"/>
                    <a:pt x="189" y="92"/>
                  </a:cubicBezTo>
                  <a:cubicBezTo>
                    <a:pt x="189" y="244"/>
                    <a:pt x="189" y="244"/>
                    <a:pt x="189" y="244"/>
                  </a:cubicBezTo>
                  <a:cubicBezTo>
                    <a:pt x="172" y="251"/>
                    <a:pt x="160" y="268"/>
                    <a:pt x="160" y="288"/>
                  </a:cubicBezTo>
                  <a:cubicBezTo>
                    <a:pt x="160" y="314"/>
                    <a:pt x="181" y="336"/>
                    <a:pt x="208" y="336"/>
                  </a:cubicBezTo>
                  <a:cubicBezTo>
                    <a:pt x="234" y="336"/>
                    <a:pt x="256" y="314"/>
                    <a:pt x="256" y="288"/>
                  </a:cubicBezTo>
                  <a:cubicBezTo>
                    <a:pt x="256" y="268"/>
                    <a:pt x="244" y="251"/>
                    <a:pt x="227" y="244"/>
                  </a:cubicBezTo>
                  <a:close/>
                  <a:moveTo>
                    <a:pt x="180" y="48"/>
                  </a:moveTo>
                  <a:cubicBezTo>
                    <a:pt x="180" y="33"/>
                    <a:pt x="192" y="20"/>
                    <a:pt x="208" y="20"/>
                  </a:cubicBezTo>
                  <a:cubicBezTo>
                    <a:pt x="223" y="20"/>
                    <a:pt x="235" y="33"/>
                    <a:pt x="235" y="48"/>
                  </a:cubicBezTo>
                  <a:cubicBezTo>
                    <a:pt x="235" y="63"/>
                    <a:pt x="223" y="76"/>
                    <a:pt x="208" y="76"/>
                  </a:cubicBezTo>
                  <a:cubicBezTo>
                    <a:pt x="192" y="76"/>
                    <a:pt x="180" y="63"/>
                    <a:pt x="180" y="48"/>
                  </a:cubicBezTo>
                  <a:close/>
                  <a:moveTo>
                    <a:pt x="208" y="316"/>
                  </a:moveTo>
                  <a:cubicBezTo>
                    <a:pt x="192" y="316"/>
                    <a:pt x="180" y="303"/>
                    <a:pt x="180" y="288"/>
                  </a:cubicBezTo>
                  <a:cubicBezTo>
                    <a:pt x="180" y="273"/>
                    <a:pt x="192" y="260"/>
                    <a:pt x="208" y="260"/>
                  </a:cubicBezTo>
                  <a:cubicBezTo>
                    <a:pt x="223" y="260"/>
                    <a:pt x="235" y="273"/>
                    <a:pt x="235" y="288"/>
                  </a:cubicBezTo>
                  <a:cubicBezTo>
                    <a:pt x="235" y="303"/>
                    <a:pt x="223" y="316"/>
                    <a:pt x="208" y="3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Content Placeholder 2"/>
          <p:cNvSpPr txBox="1">
            <a:spLocks/>
          </p:cNvSpPr>
          <p:nvPr/>
        </p:nvSpPr>
        <p:spPr>
          <a:xfrm>
            <a:off x="2679991" y="2177834"/>
            <a:ext cx="2980510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2679988" y="3337794"/>
            <a:ext cx="2980511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2679991" y="4497754"/>
            <a:ext cx="2980510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709422" y="5657712"/>
            <a:ext cx="3014825" cy="370870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毕业论文答辩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2876562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7" grpId="0"/>
      <p:bldP spid="28" grpId="0"/>
      <p:bldP spid="2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447093" y="2807005"/>
            <a:ext cx="3964564" cy="2552816"/>
            <a:chOff x="4368418" y="2523549"/>
            <a:chExt cx="3626941" cy="2335418"/>
          </a:xfrm>
        </p:grpSpPr>
        <p:sp>
          <p:nvSpPr>
            <p:cNvPr id="3" name="Freeform 69"/>
            <p:cNvSpPr>
              <a:spLocks/>
            </p:cNvSpPr>
            <p:nvPr/>
          </p:nvSpPr>
          <p:spPr bwMode="auto">
            <a:xfrm rot="5400000">
              <a:off x="4570041" y="3489636"/>
              <a:ext cx="1059798" cy="404382"/>
            </a:xfrm>
            <a:custGeom>
              <a:avLst/>
              <a:gdLst>
                <a:gd name="T0" fmla="*/ 465 w 933"/>
                <a:gd name="T1" fmla="*/ 356 h 356"/>
                <a:gd name="T2" fmla="*/ 0 w 933"/>
                <a:gd name="T3" fmla="*/ 178 h 356"/>
                <a:gd name="T4" fmla="*/ 465 w 933"/>
                <a:gd name="T5" fmla="*/ 0 h 356"/>
                <a:gd name="T6" fmla="*/ 933 w 933"/>
                <a:gd name="T7" fmla="*/ 178 h 356"/>
                <a:gd name="T8" fmla="*/ 465 w 933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6">
                  <a:moveTo>
                    <a:pt x="465" y="356"/>
                  </a:moveTo>
                  <a:lnTo>
                    <a:pt x="0" y="178"/>
                  </a:lnTo>
                  <a:lnTo>
                    <a:pt x="465" y="0"/>
                  </a:lnTo>
                  <a:lnTo>
                    <a:pt x="933" y="178"/>
                  </a:lnTo>
                  <a:lnTo>
                    <a:pt x="465" y="35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Freeform 70"/>
            <p:cNvSpPr>
              <a:spLocks/>
            </p:cNvSpPr>
            <p:nvPr/>
          </p:nvSpPr>
          <p:spPr bwMode="auto">
            <a:xfrm rot="5400000">
              <a:off x="4470082" y="3060265"/>
              <a:ext cx="528195" cy="731522"/>
            </a:xfrm>
            <a:custGeom>
              <a:avLst/>
              <a:gdLst>
                <a:gd name="T0" fmla="*/ 465 w 465"/>
                <a:gd name="T1" fmla="*/ 178 h 644"/>
                <a:gd name="T2" fmla="*/ 0 w 465"/>
                <a:gd name="T3" fmla="*/ 0 h 644"/>
                <a:gd name="T4" fmla="*/ 0 w 465"/>
                <a:gd name="T5" fmla="*/ 364 h 644"/>
                <a:gd name="T6" fmla="*/ 465 w 465"/>
                <a:gd name="T7" fmla="*/ 644 h 644"/>
                <a:gd name="T8" fmla="*/ 465 w 465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178"/>
                  </a:moveTo>
                  <a:lnTo>
                    <a:pt x="0" y="0"/>
                  </a:lnTo>
                  <a:lnTo>
                    <a:pt x="0" y="364"/>
                  </a:lnTo>
                  <a:lnTo>
                    <a:pt x="465" y="644"/>
                  </a:lnTo>
                  <a:lnTo>
                    <a:pt x="465" y="17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Freeform 71"/>
            <p:cNvSpPr>
              <a:spLocks/>
            </p:cNvSpPr>
            <p:nvPr/>
          </p:nvSpPr>
          <p:spPr bwMode="auto">
            <a:xfrm rot="5400000">
              <a:off x="4468378" y="3590164"/>
              <a:ext cx="531603" cy="731522"/>
            </a:xfrm>
            <a:custGeom>
              <a:avLst/>
              <a:gdLst>
                <a:gd name="T0" fmla="*/ 0 w 468"/>
                <a:gd name="T1" fmla="*/ 178 h 644"/>
                <a:gd name="T2" fmla="*/ 468 w 468"/>
                <a:gd name="T3" fmla="*/ 0 h 644"/>
                <a:gd name="T4" fmla="*/ 468 w 468"/>
                <a:gd name="T5" fmla="*/ 364 h 644"/>
                <a:gd name="T6" fmla="*/ 0 w 468"/>
                <a:gd name="T7" fmla="*/ 644 h 644"/>
                <a:gd name="T8" fmla="*/ 0 w 468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178"/>
                  </a:moveTo>
                  <a:lnTo>
                    <a:pt x="468" y="0"/>
                  </a:lnTo>
                  <a:lnTo>
                    <a:pt x="468" y="364"/>
                  </a:lnTo>
                  <a:lnTo>
                    <a:pt x="0" y="644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72"/>
            <p:cNvSpPr>
              <a:spLocks/>
            </p:cNvSpPr>
            <p:nvPr/>
          </p:nvSpPr>
          <p:spPr bwMode="auto">
            <a:xfrm rot="5400000">
              <a:off x="4931827" y="3564038"/>
              <a:ext cx="1697039" cy="254442"/>
            </a:xfrm>
            <a:custGeom>
              <a:avLst/>
              <a:gdLst>
                <a:gd name="T0" fmla="*/ 746 w 1494"/>
                <a:gd name="T1" fmla="*/ 224 h 224"/>
                <a:gd name="T2" fmla="*/ 0 w 1494"/>
                <a:gd name="T3" fmla="*/ 112 h 224"/>
                <a:gd name="T4" fmla="*/ 746 w 1494"/>
                <a:gd name="T5" fmla="*/ 0 h 224"/>
                <a:gd name="T6" fmla="*/ 1494 w 1494"/>
                <a:gd name="T7" fmla="*/ 112 h 224"/>
                <a:gd name="T8" fmla="*/ 746 w 1494"/>
                <a:gd name="T9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224"/>
                  </a:moveTo>
                  <a:lnTo>
                    <a:pt x="0" y="112"/>
                  </a:lnTo>
                  <a:lnTo>
                    <a:pt x="746" y="0"/>
                  </a:lnTo>
                  <a:lnTo>
                    <a:pt x="1494" y="112"/>
                  </a:lnTo>
                  <a:lnTo>
                    <a:pt x="746" y="22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73"/>
            <p:cNvSpPr>
              <a:spLocks/>
            </p:cNvSpPr>
            <p:nvPr/>
          </p:nvSpPr>
          <p:spPr bwMode="auto">
            <a:xfrm rot="5400000">
              <a:off x="5005661" y="2915437"/>
              <a:ext cx="847384" cy="701988"/>
            </a:xfrm>
            <a:custGeom>
              <a:avLst/>
              <a:gdLst>
                <a:gd name="T0" fmla="*/ 746 w 746"/>
                <a:gd name="T1" fmla="*/ 112 h 618"/>
                <a:gd name="T2" fmla="*/ 0 w 746"/>
                <a:gd name="T3" fmla="*/ 0 h 618"/>
                <a:gd name="T4" fmla="*/ 0 w 746"/>
                <a:gd name="T5" fmla="*/ 394 h 618"/>
                <a:gd name="T6" fmla="*/ 746 w 746"/>
                <a:gd name="T7" fmla="*/ 618 h 618"/>
                <a:gd name="T8" fmla="*/ 746 w 746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8">
                  <a:moveTo>
                    <a:pt x="746" y="112"/>
                  </a:moveTo>
                  <a:lnTo>
                    <a:pt x="0" y="0"/>
                  </a:lnTo>
                  <a:lnTo>
                    <a:pt x="0" y="394"/>
                  </a:lnTo>
                  <a:lnTo>
                    <a:pt x="746" y="618"/>
                  </a:lnTo>
                  <a:lnTo>
                    <a:pt x="746" y="112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4"/>
            <p:cNvSpPr>
              <a:spLocks/>
            </p:cNvSpPr>
            <p:nvPr/>
          </p:nvSpPr>
          <p:spPr bwMode="auto">
            <a:xfrm rot="5400000">
              <a:off x="5004524" y="3763957"/>
              <a:ext cx="849656" cy="701988"/>
            </a:xfrm>
            <a:custGeom>
              <a:avLst/>
              <a:gdLst>
                <a:gd name="T0" fmla="*/ 0 w 748"/>
                <a:gd name="T1" fmla="*/ 112 h 618"/>
                <a:gd name="T2" fmla="*/ 748 w 748"/>
                <a:gd name="T3" fmla="*/ 0 h 618"/>
                <a:gd name="T4" fmla="*/ 748 w 748"/>
                <a:gd name="T5" fmla="*/ 394 h 618"/>
                <a:gd name="T6" fmla="*/ 0 w 748"/>
                <a:gd name="T7" fmla="*/ 618 h 618"/>
                <a:gd name="T8" fmla="*/ 0 w 748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8">
                  <a:moveTo>
                    <a:pt x="0" y="112"/>
                  </a:moveTo>
                  <a:lnTo>
                    <a:pt x="748" y="0"/>
                  </a:lnTo>
                  <a:lnTo>
                    <a:pt x="748" y="394"/>
                  </a:lnTo>
                  <a:lnTo>
                    <a:pt x="0" y="618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75"/>
            <p:cNvSpPr>
              <a:spLocks/>
            </p:cNvSpPr>
            <p:nvPr/>
          </p:nvSpPr>
          <p:spPr bwMode="auto">
            <a:xfrm rot="5400000">
              <a:off x="6733368" y="3490203"/>
              <a:ext cx="1059798" cy="403246"/>
            </a:xfrm>
            <a:custGeom>
              <a:avLst/>
              <a:gdLst>
                <a:gd name="T0" fmla="*/ 465 w 933"/>
                <a:gd name="T1" fmla="*/ 0 h 355"/>
                <a:gd name="T2" fmla="*/ 0 w 933"/>
                <a:gd name="T3" fmla="*/ 177 h 355"/>
                <a:gd name="T4" fmla="*/ 465 w 933"/>
                <a:gd name="T5" fmla="*/ 355 h 355"/>
                <a:gd name="T6" fmla="*/ 933 w 933"/>
                <a:gd name="T7" fmla="*/ 177 h 355"/>
                <a:gd name="T8" fmla="*/ 465 w 933"/>
                <a:gd name="T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5">
                  <a:moveTo>
                    <a:pt x="465" y="0"/>
                  </a:moveTo>
                  <a:lnTo>
                    <a:pt x="0" y="177"/>
                  </a:lnTo>
                  <a:lnTo>
                    <a:pt x="465" y="355"/>
                  </a:lnTo>
                  <a:lnTo>
                    <a:pt x="933" y="177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76"/>
            <p:cNvSpPr>
              <a:spLocks/>
            </p:cNvSpPr>
            <p:nvPr/>
          </p:nvSpPr>
          <p:spPr bwMode="auto">
            <a:xfrm rot="5400000">
              <a:off x="7365499" y="3060265"/>
              <a:ext cx="528195" cy="731522"/>
            </a:xfrm>
            <a:custGeom>
              <a:avLst/>
              <a:gdLst>
                <a:gd name="T0" fmla="*/ 465 w 465"/>
                <a:gd name="T1" fmla="*/ 467 h 644"/>
                <a:gd name="T2" fmla="*/ 0 w 465"/>
                <a:gd name="T3" fmla="*/ 644 h 644"/>
                <a:gd name="T4" fmla="*/ 0 w 465"/>
                <a:gd name="T5" fmla="*/ 280 h 644"/>
                <a:gd name="T6" fmla="*/ 465 w 465"/>
                <a:gd name="T7" fmla="*/ 0 h 644"/>
                <a:gd name="T8" fmla="*/ 465 w 465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467"/>
                  </a:moveTo>
                  <a:lnTo>
                    <a:pt x="0" y="644"/>
                  </a:lnTo>
                  <a:lnTo>
                    <a:pt x="0" y="280"/>
                  </a:lnTo>
                  <a:lnTo>
                    <a:pt x="465" y="0"/>
                  </a:lnTo>
                  <a:lnTo>
                    <a:pt x="465" y="467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77"/>
            <p:cNvSpPr>
              <a:spLocks/>
            </p:cNvSpPr>
            <p:nvPr/>
          </p:nvSpPr>
          <p:spPr bwMode="auto">
            <a:xfrm rot="5400000">
              <a:off x="7363796" y="3590164"/>
              <a:ext cx="531603" cy="731522"/>
            </a:xfrm>
            <a:custGeom>
              <a:avLst/>
              <a:gdLst>
                <a:gd name="T0" fmla="*/ 0 w 468"/>
                <a:gd name="T1" fmla="*/ 467 h 644"/>
                <a:gd name="T2" fmla="*/ 468 w 468"/>
                <a:gd name="T3" fmla="*/ 644 h 644"/>
                <a:gd name="T4" fmla="*/ 468 w 468"/>
                <a:gd name="T5" fmla="*/ 280 h 644"/>
                <a:gd name="T6" fmla="*/ 0 w 468"/>
                <a:gd name="T7" fmla="*/ 0 h 644"/>
                <a:gd name="T8" fmla="*/ 0 w 468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467"/>
                  </a:moveTo>
                  <a:lnTo>
                    <a:pt x="468" y="644"/>
                  </a:lnTo>
                  <a:lnTo>
                    <a:pt x="468" y="280"/>
                  </a:lnTo>
                  <a:lnTo>
                    <a:pt x="0" y="0"/>
                  </a:lnTo>
                  <a:lnTo>
                    <a:pt x="0" y="46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78"/>
            <p:cNvSpPr>
              <a:spLocks/>
            </p:cNvSpPr>
            <p:nvPr/>
          </p:nvSpPr>
          <p:spPr bwMode="auto">
            <a:xfrm rot="5400000">
              <a:off x="5733774" y="3564038"/>
              <a:ext cx="1697039" cy="254442"/>
            </a:xfrm>
            <a:custGeom>
              <a:avLst/>
              <a:gdLst>
                <a:gd name="T0" fmla="*/ 746 w 1494"/>
                <a:gd name="T1" fmla="*/ 0 h 224"/>
                <a:gd name="T2" fmla="*/ 0 w 1494"/>
                <a:gd name="T3" fmla="*/ 111 h 224"/>
                <a:gd name="T4" fmla="*/ 746 w 1494"/>
                <a:gd name="T5" fmla="*/ 224 h 224"/>
                <a:gd name="T6" fmla="*/ 1494 w 1494"/>
                <a:gd name="T7" fmla="*/ 111 h 224"/>
                <a:gd name="T8" fmla="*/ 746 w 1494"/>
                <a:gd name="T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0"/>
                  </a:moveTo>
                  <a:lnTo>
                    <a:pt x="0" y="111"/>
                  </a:lnTo>
                  <a:lnTo>
                    <a:pt x="746" y="224"/>
                  </a:lnTo>
                  <a:lnTo>
                    <a:pt x="1494" y="111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79"/>
            <p:cNvSpPr>
              <a:spLocks/>
            </p:cNvSpPr>
            <p:nvPr/>
          </p:nvSpPr>
          <p:spPr bwMode="auto">
            <a:xfrm rot="5400000">
              <a:off x="6510164" y="2916005"/>
              <a:ext cx="847384" cy="700853"/>
            </a:xfrm>
            <a:custGeom>
              <a:avLst/>
              <a:gdLst>
                <a:gd name="T0" fmla="*/ 746 w 746"/>
                <a:gd name="T1" fmla="*/ 506 h 617"/>
                <a:gd name="T2" fmla="*/ 0 w 746"/>
                <a:gd name="T3" fmla="*/ 617 h 617"/>
                <a:gd name="T4" fmla="*/ 0 w 746"/>
                <a:gd name="T5" fmla="*/ 224 h 617"/>
                <a:gd name="T6" fmla="*/ 746 w 746"/>
                <a:gd name="T7" fmla="*/ 0 h 617"/>
                <a:gd name="T8" fmla="*/ 746 w 746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7">
                  <a:moveTo>
                    <a:pt x="746" y="506"/>
                  </a:moveTo>
                  <a:lnTo>
                    <a:pt x="0" y="617"/>
                  </a:lnTo>
                  <a:lnTo>
                    <a:pt x="0" y="224"/>
                  </a:lnTo>
                  <a:lnTo>
                    <a:pt x="746" y="0"/>
                  </a:lnTo>
                  <a:lnTo>
                    <a:pt x="746" y="506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80"/>
            <p:cNvSpPr>
              <a:spLocks/>
            </p:cNvSpPr>
            <p:nvPr/>
          </p:nvSpPr>
          <p:spPr bwMode="auto">
            <a:xfrm rot="5400000">
              <a:off x="6509028" y="3764525"/>
              <a:ext cx="849656" cy="700853"/>
            </a:xfrm>
            <a:custGeom>
              <a:avLst/>
              <a:gdLst>
                <a:gd name="T0" fmla="*/ 0 w 748"/>
                <a:gd name="T1" fmla="*/ 506 h 617"/>
                <a:gd name="T2" fmla="*/ 748 w 748"/>
                <a:gd name="T3" fmla="*/ 617 h 617"/>
                <a:gd name="T4" fmla="*/ 748 w 748"/>
                <a:gd name="T5" fmla="*/ 224 h 617"/>
                <a:gd name="T6" fmla="*/ 0 w 748"/>
                <a:gd name="T7" fmla="*/ 0 h 617"/>
                <a:gd name="T8" fmla="*/ 0 w 748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7">
                  <a:moveTo>
                    <a:pt x="0" y="506"/>
                  </a:moveTo>
                  <a:lnTo>
                    <a:pt x="748" y="617"/>
                  </a:lnTo>
                  <a:lnTo>
                    <a:pt x="748" y="224"/>
                  </a:lnTo>
                  <a:lnTo>
                    <a:pt x="0" y="0"/>
                  </a:lnTo>
                  <a:lnTo>
                    <a:pt x="0" y="50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81"/>
            <p:cNvSpPr>
              <a:spLocks/>
            </p:cNvSpPr>
            <p:nvPr/>
          </p:nvSpPr>
          <p:spPr bwMode="auto">
            <a:xfrm rot="5400000">
              <a:off x="5594058" y="2742779"/>
              <a:ext cx="1166573" cy="728114"/>
            </a:xfrm>
            <a:custGeom>
              <a:avLst/>
              <a:gdLst>
                <a:gd name="T0" fmla="*/ 1027 w 1027"/>
                <a:gd name="T1" fmla="*/ 641 h 641"/>
                <a:gd name="T2" fmla="*/ 0 w 1027"/>
                <a:gd name="T3" fmla="*/ 532 h 641"/>
                <a:gd name="T4" fmla="*/ 0 w 1027"/>
                <a:gd name="T5" fmla="*/ 111 h 641"/>
                <a:gd name="T6" fmla="*/ 1027 w 1027"/>
                <a:gd name="T7" fmla="*/ 0 h 641"/>
                <a:gd name="T8" fmla="*/ 1027 w 1027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7" h="641">
                  <a:moveTo>
                    <a:pt x="1027" y="641"/>
                  </a:moveTo>
                  <a:lnTo>
                    <a:pt x="0" y="532"/>
                  </a:lnTo>
                  <a:lnTo>
                    <a:pt x="0" y="111"/>
                  </a:lnTo>
                  <a:lnTo>
                    <a:pt x="1027" y="0"/>
                  </a:lnTo>
                  <a:lnTo>
                    <a:pt x="1027" y="64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82"/>
            <p:cNvSpPr>
              <a:spLocks/>
            </p:cNvSpPr>
            <p:nvPr/>
          </p:nvSpPr>
          <p:spPr bwMode="auto">
            <a:xfrm rot="5400000">
              <a:off x="5592922" y="3910488"/>
              <a:ext cx="1168845" cy="728114"/>
            </a:xfrm>
            <a:custGeom>
              <a:avLst/>
              <a:gdLst>
                <a:gd name="T0" fmla="*/ 0 w 1029"/>
                <a:gd name="T1" fmla="*/ 641 h 641"/>
                <a:gd name="T2" fmla="*/ 1029 w 1029"/>
                <a:gd name="T3" fmla="*/ 532 h 641"/>
                <a:gd name="T4" fmla="*/ 1029 w 1029"/>
                <a:gd name="T5" fmla="*/ 111 h 641"/>
                <a:gd name="T6" fmla="*/ 0 w 1029"/>
                <a:gd name="T7" fmla="*/ 0 h 641"/>
                <a:gd name="T8" fmla="*/ 0 w 1029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9" h="641">
                  <a:moveTo>
                    <a:pt x="0" y="641"/>
                  </a:moveTo>
                  <a:lnTo>
                    <a:pt x="1029" y="532"/>
                  </a:lnTo>
                  <a:lnTo>
                    <a:pt x="1029" y="111"/>
                  </a:lnTo>
                  <a:lnTo>
                    <a:pt x="0" y="0"/>
                  </a:lnTo>
                  <a:lnTo>
                    <a:pt x="0" y="64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83"/>
            <p:cNvSpPr>
              <a:spLocks/>
            </p:cNvSpPr>
            <p:nvPr/>
          </p:nvSpPr>
          <p:spPr bwMode="auto">
            <a:xfrm rot="5400000">
              <a:off x="7725013" y="3425457"/>
              <a:ext cx="9087" cy="531603"/>
            </a:xfrm>
            <a:custGeom>
              <a:avLst/>
              <a:gdLst>
                <a:gd name="T0" fmla="*/ 8 w 8"/>
                <a:gd name="T1" fmla="*/ 468 h 468"/>
                <a:gd name="T2" fmla="*/ 0 w 8"/>
                <a:gd name="T3" fmla="*/ 468 h 468"/>
                <a:gd name="T4" fmla="*/ 0 w 8"/>
                <a:gd name="T5" fmla="*/ 2 h 468"/>
                <a:gd name="T6" fmla="*/ 3 w 8"/>
                <a:gd name="T7" fmla="*/ 0 h 468"/>
                <a:gd name="T8" fmla="*/ 8 w 8"/>
                <a:gd name="T9" fmla="*/ 2 h 468"/>
                <a:gd name="T10" fmla="*/ 8 w 8"/>
                <a:gd name="T11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468"/>
                  </a:moveTo>
                  <a:lnTo>
                    <a:pt x="0" y="468"/>
                  </a:lnTo>
                  <a:lnTo>
                    <a:pt x="0" y="2"/>
                  </a:lnTo>
                  <a:lnTo>
                    <a:pt x="3" y="0"/>
                  </a:lnTo>
                  <a:lnTo>
                    <a:pt x="8" y="2"/>
                  </a:lnTo>
                  <a:lnTo>
                    <a:pt x="8" y="468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84"/>
            <p:cNvSpPr>
              <a:spLocks/>
            </p:cNvSpPr>
            <p:nvPr/>
          </p:nvSpPr>
          <p:spPr bwMode="auto">
            <a:xfrm rot="5400000">
              <a:off x="6992355" y="3403875"/>
              <a:ext cx="9087" cy="574767"/>
            </a:xfrm>
            <a:custGeom>
              <a:avLst/>
              <a:gdLst>
                <a:gd name="T0" fmla="*/ 8 w 8"/>
                <a:gd name="T1" fmla="*/ 506 h 506"/>
                <a:gd name="T2" fmla="*/ 0 w 8"/>
                <a:gd name="T3" fmla="*/ 506 h 506"/>
                <a:gd name="T4" fmla="*/ 0 w 8"/>
                <a:gd name="T5" fmla="*/ 1 h 506"/>
                <a:gd name="T6" fmla="*/ 3 w 8"/>
                <a:gd name="T7" fmla="*/ 0 h 506"/>
                <a:gd name="T8" fmla="*/ 8 w 8"/>
                <a:gd name="T9" fmla="*/ 1 h 506"/>
                <a:gd name="T10" fmla="*/ 8 w 8"/>
                <a:gd name="T11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506"/>
                  </a:moveTo>
                  <a:lnTo>
                    <a:pt x="0" y="506"/>
                  </a:lnTo>
                  <a:lnTo>
                    <a:pt x="0" y="1"/>
                  </a:lnTo>
                  <a:lnTo>
                    <a:pt x="3" y="0"/>
                  </a:lnTo>
                  <a:lnTo>
                    <a:pt x="8" y="1"/>
                  </a:lnTo>
                  <a:lnTo>
                    <a:pt x="8" y="506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85"/>
            <p:cNvSpPr>
              <a:spLocks/>
            </p:cNvSpPr>
            <p:nvPr/>
          </p:nvSpPr>
          <p:spPr bwMode="auto">
            <a:xfrm rot="5400000">
              <a:off x="4629676" y="3425457"/>
              <a:ext cx="9087" cy="531603"/>
            </a:xfrm>
            <a:custGeom>
              <a:avLst/>
              <a:gdLst>
                <a:gd name="T0" fmla="*/ 8 w 8"/>
                <a:gd name="T1" fmla="*/ 0 h 468"/>
                <a:gd name="T2" fmla="*/ 0 w 8"/>
                <a:gd name="T3" fmla="*/ 0 h 468"/>
                <a:gd name="T4" fmla="*/ 0 w 8"/>
                <a:gd name="T5" fmla="*/ 467 h 468"/>
                <a:gd name="T6" fmla="*/ 3 w 8"/>
                <a:gd name="T7" fmla="*/ 468 h 468"/>
                <a:gd name="T8" fmla="*/ 8 w 8"/>
                <a:gd name="T9" fmla="*/ 467 h 468"/>
                <a:gd name="T10" fmla="*/ 8 w 8"/>
                <a:gd name="T11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0"/>
                  </a:moveTo>
                  <a:lnTo>
                    <a:pt x="0" y="0"/>
                  </a:lnTo>
                  <a:lnTo>
                    <a:pt x="0" y="467"/>
                  </a:lnTo>
                  <a:lnTo>
                    <a:pt x="3" y="468"/>
                  </a:lnTo>
                  <a:lnTo>
                    <a:pt x="8" y="46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86"/>
            <p:cNvSpPr>
              <a:spLocks/>
            </p:cNvSpPr>
            <p:nvPr/>
          </p:nvSpPr>
          <p:spPr bwMode="auto">
            <a:xfrm rot="5400000">
              <a:off x="5361198" y="3403875"/>
              <a:ext cx="9087" cy="574767"/>
            </a:xfrm>
            <a:custGeom>
              <a:avLst/>
              <a:gdLst>
                <a:gd name="T0" fmla="*/ 8 w 8"/>
                <a:gd name="T1" fmla="*/ 0 h 506"/>
                <a:gd name="T2" fmla="*/ 0 w 8"/>
                <a:gd name="T3" fmla="*/ 0 h 506"/>
                <a:gd name="T4" fmla="*/ 0 w 8"/>
                <a:gd name="T5" fmla="*/ 504 h 506"/>
                <a:gd name="T6" fmla="*/ 3 w 8"/>
                <a:gd name="T7" fmla="*/ 506 h 506"/>
                <a:gd name="T8" fmla="*/ 8 w 8"/>
                <a:gd name="T9" fmla="*/ 504 h 506"/>
                <a:gd name="T10" fmla="*/ 8 w 8"/>
                <a:gd name="T11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0"/>
                  </a:moveTo>
                  <a:lnTo>
                    <a:pt x="0" y="0"/>
                  </a:lnTo>
                  <a:lnTo>
                    <a:pt x="0" y="504"/>
                  </a:lnTo>
                  <a:lnTo>
                    <a:pt x="3" y="506"/>
                  </a:lnTo>
                  <a:lnTo>
                    <a:pt x="8" y="50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87"/>
            <p:cNvSpPr>
              <a:spLocks/>
            </p:cNvSpPr>
            <p:nvPr/>
          </p:nvSpPr>
          <p:spPr bwMode="auto">
            <a:xfrm rot="5400000">
              <a:off x="6172801" y="3327202"/>
              <a:ext cx="9087" cy="728114"/>
            </a:xfrm>
            <a:custGeom>
              <a:avLst/>
              <a:gdLst>
                <a:gd name="T0" fmla="*/ 8 w 8"/>
                <a:gd name="T1" fmla="*/ 640 h 641"/>
                <a:gd name="T2" fmla="*/ 3 w 8"/>
                <a:gd name="T3" fmla="*/ 641 h 641"/>
                <a:gd name="T4" fmla="*/ 0 w 8"/>
                <a:gd name="T5" fmla="*/ 640 h 641"/>
                <a:gd name="T6" fmla="*/ 0 w 8"/>
                <a:gd name="T7" fmla="*/ 0 h 641"/>
                <a:gd name="T8" fmla="*/ 3 w 8"/>
                <a:gd name="T9" fmla="*/ 0 h 641"/>
                <a:gd name="T10" fmla="*/ 8 w 8"/>
                <a:gd name="T11" fmla="*/ 0 h 641"/>
                <a:gd name="T12" fmla="*/ 8 w 8"/>
                <a:gd name="T13" fmla="*/ 64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41">
                  <a:moveTo>
                    <a:pt x="8" y="640"/>
                  </a:moveTo>
                  <a:lnTo>
                    <a:pt x="3" y="641"/>
                  </a:lnTo>
                  <a:lnTo>
                    <a:pt x="0" y="640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8" y="64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88"/>
            <p:cNvSpPr>
              <a:spLocks/>
            </p:cNvSpPr>
            <p:nvPr/>
          </p:nvSpPr>
          <p:spPr bwMode="auto">
            <a:xfrm rot="5400000">
              <a:off x="7303593" y="3529960"/>
              <a:ext cx="1059798" cy="323733"/>
            </a:xfrm>
            <a:custGeom>
              <a:avLst/>
              <a:gdLst>
                <a:gd name="T0" fmla="*/ 465 w 933"/>
                <a:gd name="T1" fmla="*/ 0 h 285"/>
                <a:gd name="T2" fmla="*/ 0 w 933"/>
                <a:gd name="T3" fmla="*/ 280 h 285"/>
                <a:gd name="T4" fmla="*/ 0 w 933"/>
                <a:gd name="T5" fmla="*/ 285 h 285"/>
                <a:gd name="T6" fmla="*/ 465 w 933"/>
                <a:gd name="T7" fmla="*/ 10 h 285"/>
                <a:gd name="T8" fmla="*/ 933 w 933"/>
                <a:gd name="T9" fmla="*/ 285 h 285"/>
                <a:gd name="T10" fmla="*/ 933 w 933"/>
                <a:gd name="T11" fmla="*/ 280 h 285"/>
                <a:gd name="T12" fmla="*/ 465 w 933"/>
                <a:gd name="T13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0"/>
                  </a:moveTo>
                  <a:lnTo>
                    <a:pt x="0" y="280"/>
                  </a:lnTo>
                  <a:lnTo>
                    <a:pt x="0" y="285"/>
                  </a:lnTo>
                  <a:lnTo>
                    <a:pt x="465" y="10"/>
                  </a:lnTo>
                  <a:lnTo>
                    <a:pt x="933" y="285"/>
                  </a:lnTo>
                  <a:lnTo>
                    <a:pt x="933" y="280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89"/>
            <p:cNvSpPr>
              <a:spLocks/>
            </p:cNvSpPr>
            <p:nvPr/>
          </p:nvSpPr>
          <p:spPr bwMode="auto">
            <a:xfrm rot="5400000">
              <a:off x="6837871" y="3587891"/>
              <a:ext cx="1059798" cy="207871"/>
            </a:xfrm>
            <a:custGeom>
              <a:avLst/>
              <a:gdLst>
                <a:gd name="T0" fmla="*/ 0 w 933"/>
                <a:gd name="T1" fmla="*/ 183 h 183"/>
                <a:gd name="T2" fmla="*/ 462 w 933"/>
                <a:gd name="T3" fmla="*/ 7 h 183"/>
                <a:gd name="T4" fmla="*/ 470 w 933"/>
                <a:gd name="T5" fmla="*/ 7 h 183"/>
                <a:gd name="T6" fmla="*/ 933 w 933"/>
                <a:gd name="T7" fmla="*/ 183 h 183"/>
                <a:gd name="T8" fmla="*/ 933 w 933"/>
                <a:gd name="T9" fmla="*/ 178 h 183"/>
                <a:gd name="T10" fmla="*/ 470 w 933"/>
                <a:gd name="T11" fmla="*/ 0 h 183"/>
                <a:gd name="T12" fmla="*/ 462 w 933"/>
                <a:gd name="T13" fmla="*/ 0 h 183"/>
                <a:gd name="T14" fmla="*/ 0 w 933"/>
                <a:gd name="T15" fmla="*/ 178 h 183"/>
                <a:gd name="T16" fmla="*/ 0 w 933"/>
                <a:gd name="T17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183"/>
                  </a:moveTo>
                  <a:lnTo>
                    <a:pt x="462" y="7"/>
                  </a:lnTo>
                  <a:lnTo>
                    <a:pt x="470" y="7"/>
                  </a:lnTo>
                  <a:lnTo>
                    <a:pt x="933" y="183"/>
                  </a:lnTo>
                  <a:lnTo>
                    <a:pt x="933" y="178"/>
                  </a:lnTo>
                  <a:lnTo>
                    <a:pt x="470" y="0"/>
                  </a:lnTo>
                  <a:lnTo>
                    <a:pt x="462" y="0"/>
                  </a:lnTo>
                  <a:lnTo>
                    <a:pt x="0" y="178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90"/>
            <p:cNvSpPr>
              <a:spLocks/>
            </p:cNvSpPr>
            <p:nvPr/>
          </p:nvSpPr>
          <p:spPr bwMode="auto">
            <a:xfrm rot="5400000">
              <a:off x="6303998" y="3559494"/>
              <a:ext cx="1697039" cy="263530"/>
            </a:xfrm>
            <a:custGeom>
              <a:avLst/>
              <a:gdLst>
                <a:gd name="T0" fmla="*/ 746 w 1494"/>
                <a:gd name="T1" fmla="*/ 0 h 232"/>
                <a:gd name="T2" fmla="*/ 0 w 1494"/>
                <a:gd name="T3" fmla="*/ 224 h 232"/>
                <a:gd name="T4" fmla="*/ 0 w 1494"/>
                <a:gd name="T5" fmla="*/ 232 h 232"/>
                <a:gd name="T6" fmla="*/ 746 w 1494"/>
                <a:gd name="T7" fmla="*/ 10 h 232"/>
                <a:gd name="T8" fmla="*/ 1494 w 1494"/>
                <a:gd name="T9" fmla="*/ 232 h 232"/>
                <a:gd name="T10" fmla="*/ 1494 w 1494"/>
                <a:gd name="T11" fmla="*/ 224 h 232"/>
                <a:gd name="T12" fmla="*/ 746 w 1494"/>
                <a:gd name="T13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2">
                  <a:moveTo>
                    <a:pt x="746" y="0"/>
                  </a:moveTo>
                  <a:lnTo>
                    <a:pt x="0" y="224"/>
                  </a:lnTo>
                  <a:lnTo>
                    <a:pt x="0" y="232"/>
                  </a:lnTo>
                  <a:lnTo>
                    <a:pt x="746" y="10"/>
                  </a:lnTo>
                  <a:lnTo>
                    <a:pt x="1494" y="232"/>
                  </a:lnTo>
                  <a:lnTo>
                    <a:pt x="1494" y="224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91"/>
            <p:cNvSpPr>
              <a:spLocks/>
            </p:cNvSpPr>
            <p:nvPr/>
          </p:nvSpPr>
          <p:spPr bwMode="auto">
            <a:xfrm rot="5400000">
              <a:off x="5804200" y="3621969"/>
              <a:ext cx="1697039" cy="138580"/>
            </a:xfrm>
            <a:custGeom>
              <a:avLst/>
              <a:gdLst>
                <a:gd name="T0" fmla="*/ 743 w 1494"/>
                <a:gd name="T1" fmla="*/ 0 h 122"/>
                <a:gd name="T2" fmla="*/ 0 w 1494"/>
                <a:gd name="T3" fmla="*/ 113 h 122"/>
                <a:gd name="T4" fmla="*/ 0 w 1494"/>
                <a:gd name="T5" fmla="*/ 122 h 122"/>
                <a:gd name="T6" fmla="*/ 743 w 1494"/>
                <a:gd name="T7" fmla="*/ 11 h 122"/>
                <a:gd name="T8" fmla="*/ 751 w 1494"/>
                <a:gd name="T9" fmla="*/ 11 h 122"/>
                <a:gd name="T10" fmla="*/ 1494 w 1494"/>
                <a:gd name="T11" fmla="*/ 122 h 122"/>
                <a:gd name="T12" fmla="*/ 1494 w 1494"/>
                <a:gd name="T13" fmla="*/ 113 h 122"/>
                <a:gd name="T14" fmla="*/ 751 w 1494"/>
                <a:gd name="T15" fmla="*/ 0 h 122"/>
                <a:gd name="T16" fmla="*/ 743 w 1494"/>
                <a:gd name="T1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0"/>
                  </a:moveTo>
                  <a:lnTo>
                    <a:pt x="0" y="113"/>
                  </a:lnTo>
                  <a:lnTo>
                    <a:pt x="0" y="122"/>
                  </a:lnTo>
                  <a:lnTo>
                    <a:pt x="743" y="11"/>
                  </a:lnTo>
                  <a:lnTo>
                    <a:pt x="751" y="11"/>
                  </a:lnTo>
                  <a:lnTo>
                    <a:pt x="1494" y="122"/>
                  </a:lnTo>
                  <a:lnTo>
                    <a:pt x="1494" y="113"/>
                  </a:lnTo>
                  <a:lnTo>
                    <a:pt x="751" y="0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92"/>
            <p:cNvSpPr>
              <a:spLocks/>
            </p:cNvSpPr>
            <p:nvPr/>
          </p:nvSpPr>
          <p:spPr bwMode="auto">
            <a:xfrm rot="5400000">
              <a:off x="4000386" y="3529960"/>
              <a:ext cx="1059798" cy="323733"/>
            </a:xfrm>
            <a:custGeom>
              <a:avLst/>
              <a:gdLst>
                <a:gd name="T0" fmla="*/ 465 w 933"/>
                <a:gd name="T1" fmla="*/ 285 h 285"/>
                <a:gd name="T2" fmla="*/ 0 w 933"/>
                <a:gd name="T3" fmla="*/ 5 h 285"/>
                <a:gd name="T4" fmla="*/ 0 w 933"/>
                <a:gd name="T5" fmla="*/ 0 h 285"/>
                <a:gd name="T6" fmla="*/ 465 w 933"/>
                <a:gd name="T7" fmla="*/ 275 h 285"/>
                <a:gd name="T8" fmla="*/ 933 w 933"/>
                <a:gd name="T9" fmla="*/ 0 h 285"/>
                <a:gd name="T10" fmla="*/ 933 w 933"/>
                <a:gd name="T11" fmla="*/ 5 h 285"/>
                <a:gd name="T12" fmla="*/ 465 w 933"/>
                <a:gd name="T13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28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465" y="275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65" y="285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93"/>
            <p:cNvSpPr>
              <a:spLocks/>
            </p:cNvSpPr>
            <p:nvPr/>
          </p:nvSpPr>
          <p:spPr bwMode="auto">
            <a:xfrm rot="5400000">
              <a:off x="4466105" y="3587891"/>
              <a:ext cx="1059798" cy="207871"/>
            </a:xfrm>
            <a:custGeom>
              <a:avLst/>
              <a:gdLst>
                <a:gd name="T0" fmla="*/ 0 w 933"/>
                <a:gd name="T1" fmla="*/ 0 h 183"/>
                <a:gd name="T2" fmla="*/ 462 w 933"/>
                <a:gd name="T3" fmla="*/ 176 h 183"/>
                <a:gd name="T4" fmla="*/ 470 w 933"/>
                <a:gd name="T5" fmla="*/ 176 h 183"/>
                <a:gd name="T6" fmla="*/ 933 w 933"/>
                <a:gd name="T7" fmla="*/ 0 h 183"/>
                <a:gd name="T8" fmla="*/ 933 w 933"/>
                <a:gd name="T9" fmla="*/ 5 h 183"/>
                <a:gd name="T10" fmla="*/ 470 w 933"/>
                <a:gd name="T11" fmla="*/ 183 h 183"/>
                <a:gd name="T12" fmla="*/ 462 w 933"/>
                <a:gd name="T13" fmla="*/ 183 h 183"/>
                <a:gd name="T14" fmla="*/ 0 w 933"/>
                <a:gd name="T15" fmla="*/ 5 h 183"/>
                <a:gd name="T16" fmla="*/ 0 w 933"/>
                <a:gd name="T1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0"/>
                  </a:moveTo>
                  <a:lnTo>
                    <a:pt x="462" y="176"/>
                  </a:lnTo>
                  <a:lnTo>
                    <a:pt x="470" y="176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70" y="183"/>
                  </a:lnTo>
                  <a:lnTo>
                    <a:pt x="462" y="183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94"/>
            <p:cNvSpPr>
              <a:spLocks/>
            </p:cNvSpPr>
            <p:nvPr/>
          </p:nvSpPr>
          <p:spPr bwMode="auto">
            <a:xfrm rot="5400000">
              <a:off x="4362170" y="3558926"/>
              <a:ext cx="1697039" cy="264666"/>
            </a:xfrm>
            <a:custGeom>
              <a:avLst/>
              <a:gdLst>
                <a:gd name="T0" fmla="*/ 746 w 1494"/>
                <a:gd name="T1" fmla="*/ 233 h 233"/>
                <a:gd name="T2" fmla="*/ 0 w 1494"/>
                <a:gd name="T3" fmla="*/ 9 h 233"/>
                <a:gd name="T4" fmla="*/ 0 w 1494"/>
                <a:gd name="T5" fmla="*/ 0 h 233"/>
                <a:gd name="T6" fmla="*/ 746 w 1494"/>
                <a:gd name="T7" fmla="*/ 222 h 233"/>
                <a:gd name="T8" fmla="*/ 1494 w 1494"/>
                <a:gd name="T9" fmla="*/ 0 h 233"/>
                <a:gd name="T10" fmla="*/ 1494 w 1494"/>
                <a:gd name="T11" fmla="*/ 9 h 233"/>
                <a:gd name="T12" fmla="*/ 746 w 1494"/>
                <a:gd name="T13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3">
                  <a:moveTo>
                    <a:pt x="746" y="233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6" y="22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46" y="23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95"/>
            <p:cNvSpPr>
              <a:spLocks/>
            </p:cNvSpPr>
            <p:nvPr/>
          </p:nvSpPr>
          <p:spPr bwMode="auto">
            <a:xfrm rot="5400000">
              <a:off x="4862537" y="3621969"/>
              <a:ext cx="1697039" cy="138580"/>
            </a:xfrm>
            <a:custGeom>
              <a:avLst/>
              <a:gdLst>
                <a:gd name="T0" fmla="*/ 743 w 1494"/>
                <a:gd name="T1" fmla="*/ 122 h 122"/>
                <a:gd name="T2" fmla="*/ 0 w 1494"/>
                <a:gd name="T3" fmla="*/ 9 h 122"/>
                <a:gd name="T4" fmla="*/ 0 w 1494"/>
                <a:gd name="T5" fmla="*/ 0 h 122"/>
                <a:gd name="T6" fmla="*/ 743 w 1494"/>
                <a:gd name="T7" fmla="*/ 112 h 122"/>
                <a:gd name="T8" fmla="*/ 751 w 1494"/>
                <a:gd name="T9" fmla="*/ 112 h 122"/>
                <a:gd name="T10" fmla="*/ 1494 w 1494"/>
                <a:gd name="T11" fmla="*/ 0 h 122"/>
                <a:gd name="T12" fmla="*/ 1494 w 1494"/>
                <a:gd name="T13" fmla="*/ 9 h 122"/>
                <a:gd name="T14" fmla="*/ 751 w 1494"/>
                <a:gd name="T15" fmla="*/ 122 h 122"/>
                <a:gd name="T16" fmla="*/ 743 w 1494"/>
                <a:gd name="T1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122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3" y="112"/>
                  </a:lnTo>
                  <a:lnTo>
                    <a:pt x="751" y="11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51" y="122"/>
                  </a:lnTo>
                  <a:lnTo>
                    <a:pt x="743" y="122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96"/>
            <p:cNvSpPr>
              <a:spLocks/>
            </p:cNvSpPr>
            <p:nvPr/>
          </p:nvSpPr>
          <p:spPr bwMode="auto">
            <a:xfrm rot="5400000">
              <a:off x="5303835" y="3621400"/>
              <a:ext cx="2335417" cy="139716"/>
            </a:xfrm>
            <a:custGeom>
              <a:avLst/>
              <a:gdLst>
                <a:gd name="T0" fmla="*/ 1027 w 2056"/>
                <a:gd name="T1" fmla="*/ 0 h 123"/>
                <a:gd name="T2" fmla="*/ 0 w 2056"/>
                <a:gd name="T3" fmla="*/ 111 h 123"/>
                <a:gd name="T4" fmla="*/ 0 w 2056"/>
                <a:gd name="T5" fmla="*/ 123 h 123"/>
                <a:gd name="T6" fmla="*/ 1027 w 2056"/>
                <a:gd name="T7" fmla="*/ 14 h 123"/>
                <a:gd name="T8" fmla="*/ 2056 w 2056"/>
                <a:gd name="T9" fmla="*/ 123 h 123"/>
                <a:gd name="T10" fmla="*/ 2056 w 2056"/>
                <a:gd name="T11" fmla="*/ 111 h 123"/>
                <a:gd name="T12" fmla="*/ 1027 w 2056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23">
                  <a:moveTo>
                    <a:pt x="1027" y="0"/>
                  </a:moveTo>
                  <a:lnTo>
                    <a:pt x="0" y="111"/>
                  </a:lnTo>
                  <a:lnTo>
                    <a:pt x="0" y="123"/>
                  </a:lnTo>
                  <a:lnTo>
                    <a:pt x="1027" y="14"/>
                  </a:lnTo>
                  <a:lnTo>
                    <a:pt x="2056" y="123"/>
                  </a:lnTo>
                  <a:lnTo>
                    <a:pt x="2056" y="111"/>
                  </a:lnTo>
                  <a:lnTo>
                    <a:pt x="1027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97"/>
            <p:cNvSpPr>
              <a:spLocks/>
            </p:cNvSpPr>
            <p:nvPr/>
          </p:nvSpPr>
          <p:spPr bwMode="auto">
            <a:xfrm rot="5400000">
              <a:off x="4713165" y="3623672"/>
              <a:ext cx="2335417" cy="135173"/>
            </a:xfrm>
            <a:custGeom>
              <a:avLst/>
              <a:gdLst>
                <a:gd name="T0" fmla="*/ 1027 w 2056"/>
                <a:gd name="T1" fmla="*/ 119 h 119"/>
                <a:gd name="T2" fmla="*/ 0 w 2056"/>
                <a:gd name="T3" fmla="*/ 10 h 119"/>
                <a:gd name="T4" fmla="*/ 0 w 2056"/>
                <a:gd name="T5" fmla="*/ 0 h 119"/>
                <a:gd name="T6" fmla="*/ 1027 w 2056"/>
                <a:gd name="T7" fmla="*/ 104 h 119"/>
                <a:gd name="T8" fmla="*/ 2056 w 2056"/>
                <a:gd name="T9" fmla="*/ 0 h 119"/>
                <a:gd name="T10" fmla="*/ 2056 w 2056"/>
                <a:gd name="T11" fmla="*/ 10 h 119"/>
                <a:gd name="T12" fmla="*/ 1027 w 2056"/>
                <a:gd name="T1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19">
                  <a:moveTo>
                    <a:pt x="1027" y="119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1027" y="104"/>
                  </a:lnTo>
                  <a:lnTo>
                    <a:pt x="2056" y="0"/>
                  </a:lnTo>
                  <a:lnTo>
                    <a:pt x="2056" y="10"/>
                  </a:lnTo>
                  <a:lnTo>
                    <a:pt x="1027" y="119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1672555" y="2929373"/>
            <a:ext cx="2308531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72555" y="2650487"/>
            <a:ext cx="1512168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72555" y="4785629"/>
            <a:ext cx="2308531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672555" y="4506743"/>
            <a:ext cx="1512168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755706" y="2125461"/>
            <a:ext cx="2282182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755707" y="1846574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755706" y="5740306"/>
            <a:ext cx="2282182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755707" y="5461420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755706" y="3869317"/>
            <a:ext cx="2282182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755707" y="3590431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2" name="Elbow Connector 41"/>
          <p:cNvCxnSpPr/>
          <p:nvPr/>
        </p:nvCxnSpPr>
        <p:spPr>
          <a:xfrm rot="10800000">
            <a:off x="3735603" y="2806055"/>
            <a:ext cx="834769" cy="762468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/>
          <p:cNvCxnSpPr/>
          <p:nvPr/>
        </p:nvCxnSpPr>
        <p:spPr>
          <a:xfrm rot="10800000">
            <a:off x="3773079" y="4718355"/>
            <a:ext cx="1588294" cy="292563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/>
          <p:nvPr/>
        </p:nvCxnSpPr>
        <p:spPr>
          <a:xfrm rot="10800000" flipV="1">
            <a:off x="6822358" y="1939728"/>
            <a:ext cx="1931960" cy="968015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Elbow Connector 44"/>
          <p:cNvCxnSpPr/>
          <p:nvPr/>
        </p:nvCxnSpPr>
        <p:spPr>
          <a:xfrm rot="10800000">
            <a:off x="7882937" y="3435358"/>
            <a:ext cx="824223" cy="295429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45"/>
          <p:cNvCxnSpPr>
            <a:stCxn id="39" idx="1"/>
          </p:cNvCxnSpPr>
          <p:nvPr/>
        </p:nvCxnSpPr>
        <p:spPr>
          <a:xfrm rot="10800000">
            <a:off x="7027317" y="5248562"/>
            <a:ext cx="1728391" cy="377135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毕业论文答辩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1630783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4316280" y="2793515"/>
            <a:ext cx="4249756" cy="3300520"/>
            <a:chOff x="2329" y="786"/>
            <a:chExt cx="3022" cy="2347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3462" y="1393"/>
              <a:ext cx="389" cy="1740"/>
            </a:xfrm>
            <a:custGeom>
              <a:avLst/>
              <a:gdLst>
                <a:gd name="T0" fmla="*/ 0 w 164"/>
                <a:gd name="T1" fmla="*/ 1140 h 1222"/>
                <a:gd name="T2" fmla="*/ 0 w 164"/>
                <a:gd name="T3" fmla="*/ 1140 h 1222"/>
                <a:gd name="T4" fmla="*/ 82 w 164"/>
                <a:gd name="T5" fmla="*/ 1222 h 1222"/>
                <a:gd name="T6" fmla="*/ 82 w 164"/>
                <a:gd name="T7" fmla="*/ 1222 h 1222"/>
                <a:gd name="T8" fmla="*/ 164 w 164"/>
                <a:gd name="T9" fmla="*/ 1140 h 1222"/>
                <a:gd name="T10" fmla="*/ 164 w 164"/>
                <a:gd name="T11" fmla="*/ 1140 h 1222"/>
                <a:gd name="T12" fmla="*/ 164 w 164"/>
                <a:gd name="T13" fmla="*/ 0 h 1222"/>
                <a:gd name="connsiteX0" fmla="*/ 0 w 10000"/>
                <a:gd name="connsiteY0" fmla="*/ 9830 h 10501"/>
                <a:gd name="connsiteX1" fmla="*/ 0 w 10000"/>
                <a:gd name="connsiteY1" fmla="*/ 9830 h 10501"/>
                <a:gd name="connsiteX2" fmla="*/ 5000 w 10000"/>
                <a:gd name="connsiteY2" fmla="*/ 10501 h 10501"/>
                <a:gd name="connsiteX3" fmla="*/ 5000 w 10000"/>
                <a:gd name="connsiteY3" fmla="*/ 10501 h 10501"/>
                <a:gd name="connsiteX4" fmla="*/ 10000 w 10000"/>
                <a:gd name="connsiteY4" fmla="*/ 9830 h 10501"/>
                <a:gd name="connsiteX5" fmla="*/ 10000 w 10000"/>
                <a:gd name="connsiteY5" fmla="*/ 9830 h 10501"/>
                <a:gd name="connsiteX6" fmla="*/ 10000 w 10000"/>
                <a:gd name="connsiteY6" fmla="*/ 0 h 10501"/>
                <a:gd name="connsiteX0" fmla="*/ 0 w 10000"/>
                <a:gd name="connsiteY0" fmla="*/ 5342 h 6013"/>
                <a:gd name="connsiteX1" fmla="*/ 0 w 10000"/>
                <a:gd name="connsiteY1" fmla="*/ 5342 h 6013"/>
                <a:gd name="connsiteX2" fmla="*/ 5000 w 10000"/>
                <a:gd name="connsiteY2" fmla="*/ 6013 h 6013"/>
                <a:gd name="connsiteX3" fmla="*/ 5000 w 10000"/>
                <a:gd name="connsiteY3" fmla="*/ 6013 h 6013"/>
                <a:gd name="connsiteX4" fmla="*/ 10000 w 10000"/>
                <a:gd name="connsiteY4" fmla="*/ 5342 h 6013"/>
                <a:gd name="connsiteX5" fmla="*/ 10000 w 10000"/>
                <a:gd name="connsiteY5" fmla="*/ 5342 h 6013"/>
                <a:gd name="connsiteX6" fmla="*/ 10000 w 10000"/>
                <a:gd name="connsiteY6" fmla="*/ 0 h 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0" h="6013">
                  <a:moveTo>
                    <a:pt x="0" y="5342"/>
                  </a:moveTo>
                  <a:lnTo>
                    <a:pt x="0" y="5342"/>
                  </a:lnTo>
                  <a:cubicBezTo>
                    <a:pt x="0" y="5710"/>
                    <a:pt x="2256" y="6013"/>
                    <a:pt x="5000" y="6013"/>
                  </a:cubicBezTo>
                  <a:lnTo>
                    <a:pt x="5000" y="6013"/>
                  </a:lnTo>
                  <a:cubicBezTo>
                    <a:pt x="7805" y="6013"/>
                    <a:pt x="10000" y="5710"/>
                    <a:pt x="10000" y="5342"/>
                  </a:cubicBezTo>
                  <a:lnTo>
                    <a:pt x="10000" y="5342"/>
                  </a:lnTo>
                  <a:lnTo>
                    <a:pt x="10000" y="0"/>
                  </a:lnTo>
                </a:path>
              </a:pathLst>
            </a:custGeom>
            <a:noFill/>
            <a:ln w="101600" cap="rnd">
              <a:solidFill>
                <a:srgbClr val="B3B3B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3841" y="786"/>
              <a:ext cx="1510" cy="1346"/>
            </a:xfrm>
            <a:custGeom>
              <a:avLst/>
              <a:gdLst>
                <a:gd name="T0" fmla="*/ 0 w 638"/>
                <a:gd name="T1" fmla="*/ 0 h 568"/>
                <a:gd name="T2" fmla="*/ 0 w 638"/>
                <a:gd name="T3" fmla="*/ 568 h 568"/>
                <a:gd name="T4" fmla="*/ 159 w 638"/>
                <a:gd name="T5" fmla="*/ 484 h 568"/>
                <a:gd name="T6" fmla="*/ 319 w 638"/>
                <a:gd name="T7" fmla="*/ 568 h 568"/>
                <a:gd name="T8" fmla="*/ 479 w 638"/>
                <a:gd name="T9" fmla="*/ 484 h 568"/>
                <a:gd name="T10" fmla="*/ 638 w 638"/>
                <a:gd name="T11" fmla="*/ 567 h 568"/>
                <a:gd name="T12" fmla="*/ 0 w 638"/>
                <a:gd name="T13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568">
                  <a:moveTo>
                    <a:pt x="0" y="0"/>
                  </a:moveTo>
                  <a:cubicBezTo>
                    <a:pt x="0" y="568"/>
                    <a:pt x="0" y="568"/>
                    <a:pt x="0" y="568"/>
                  </a:cubicBezTo>
                  <a:cubicBezTo>
                    <a:pt x="35" y="517"/>
                    <a:pt x="93" y="484"/>
                    <a:pt x="159" y="484"/>
                  </a:cubicBezTo>
                  <a:cubicBezTo>
                    <a:pt x="226" y="484"/>
                    <a:pt x="284" y="517"/>
                    <a:pt x="319" y="568"/>
                  </a:cubicBezTo>
                  <a:cubicBezTo>
                    <a:pt x="354" y="517"/>
                    <a:pt x="412" y="484"/>
                    <a:pt x="479" y="484"/>
                  </a:cubicBezTo>
                  <a:cubicBezTo>
                    <a:pt x="545" y="484"/>
                    <a:pt x="603" y="517"/>
                    <a:pt x="638" y="567"/>
                  </a:cubicBezTo>
                  <a:cubicBezTo>
                    <a:pt x="601" y="248"/>
                    <a:pt x="329" y="0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2329" y="786"/>
              <a:ext cx="1512" cy="1346"/>
            </a:xfrm>
            <a:custGeom>
              <a:avLst/>
              <a:gdLst>
                <a:gd name="T0" fmla="*/ 639 w 639"/>
                <a:gd name="T1" fmla="*/ 0 h 568"/>
                <a:gd name="T2" fmla="*/ 639 w 639"/>
                <a:gd name="T3" fmla="*/ 0 h 568"/>
                <a:gd name="T4" fmla="*/ 0 w 639"/>
                <a:gd name="T5" fmla="*/ 568 h 568"/>
                <a:gd name="T6" fmla="*/ 160 w 639"/>
                <a:gd name="T7" fmla="*/ 484 h 568"/>
                <a:gd name="T8" fmla="*/ 320 w 639"/>
                <a:gd name="T9" fmla="*/ 568 h 568"/>
                <a:gd name="T10" fmla="*/ 479 w 639"/>
                <a:gd name="T11" fmla="*/ 484 h 568"/>
                <a:gd name="T12" fmla="*/ 639 w 639"/>
                <a:gd name="T13" fmla="*/ 568 h 568"/>
                <a:gd name="T14" fmla="*/ 639 w 639"/>
                <a:gd name="T15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9" h="568">
                  <a:moveTo>
                    <a:pt x="639" y="0"/>
                  </a:moveTo>
                  <a:cubicBezTo>
                    <a:pt x="639" y="0"/>
                    <a:pt x="639" y="0"/>
                    <a:pt x="639" y="0"/>
                  </a:cubicBezTo>
                  <a:cubicBezTo>
                    <a:pt x="309" y="0"/>
                    <a:pt x="37" y="248"/>
                    <a:pt x="0" y="568"/>
                  </a:cubicBezTo>
                  <a:cubicBezTo>
                    <a:pt x="35" y="517"/>
                    <a:pt x="94" y="484"/>
                    <a:pt x="160" y="484"/>
                  </a:cubicBezTo>
                  <a:cubicBezTo>
                    <a:pt x="226" y="484"/>
                    <a:pt x="285" y="517"/>
                    <a:pt x="320" y="568"/>
                  </a:cubicBezTo>
                  <a:cubicBezTo>
                    <a:pt x="355" y="517"/>
                    <a:pt x="413" y="484"/>
                    <a:pt x="479" y="484"/>
                  </a:cubicBezTo>
                  <a:cubicBezTo>
                    <a:pt x="545" y="484"/>
                    <a:pt x="604" y="517"/>
                    <a:pt x="639" y="568"/>
                  </a:cubicBezTo>
                  <a:lnTo>
                    <a:pt x="6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3083" y="786"/>
              <a:ext cx="755" cy="1341"/>
            </a:xfrm>
            <a:custGeom>
              <a:avLst/>
              <a:gdLst>
                <a:gd name="T0" fmla="*/ 161 w 319"/>
                <a:gd name="T1" fmla="*/ 484 h 566"/>
                <a:gd name="T2" fmla="*/ 319 w 319"/>
                <a:gd name="T3" fmla="*/ 565 h 566"/>
                <a:gd name="T4" fmla="*/ 319 w 319"/>
                <a:gd name="T5" fmla="*/ 0 h 566"/>
                <a:gd name="T6" fmla="*/ 317 w 319"/>
                <a:gd name="T7" fmla="*/ 0 h 566"/>
                <a:gd name="T8" fmla="*/ 0 w 319"/>
                <a:gd name="T9" fmla="*/ 565 h 566"/>
                <a:gd name="T10" fmla="*/ 0 w 319"/>
                <a:gd name="T11" fmla="*/ 566 h 566"/>
                <a:gd name="T12" fmla="*/ 5 w 319"/>
                <a:gd name="T13" fmla="*/ 564 h 566"/>
                <a:gd name="T14" fmla="*/ 161 w 319"/>
                <a:gd name="T15" fmla="*/ 484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9" h="566">
                  <a:moveTo>
                    <a:pt x="161" y="484"/>
                  </a:moveTo>
                  <a:cubicBezTo>
                    <a:pt x="226" y="484"/>
                    <a:pt x="284" y="516"/>
                    <a:pt x="319" y="565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18" y="0"/>
                    <a:pt x="318" y="0"/>
                    <a:pt x="317" y="0"/>
                  </a:cubicBezTo>
                  <a:cubicBezTo>
                    <a:pt x="153" y="2"/>
                    <a:pt x="19" y="248"/>
                    <a:pt x="0" y="565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2" y="563"/>
                    <a:pt x="3" y="563"/>
                    <a:pt x="5" y="564"/>
                  </a:cubicBezTo>
                  <a:cubicBezTo>
                    <a:pt x="40" y="515"/>
                    <a:pt x="97" y="484"/>
                    <a:pt x="161" y="4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3838" y="786"/>
              <a:ext cx="755" cy="1346"/>
            </a:xfrm>
            <a:custGeom>
              <a:avLst/>
              <a:gdLst>
                <a:gd name="T0" fmla="*/ 0 w 319"/>
                <a:gd name="T1" fmla="*/ 568 h 568"/>
                <a:gd name="T2" fmla="*/ 5 w 319"/>
                <a:gd name="T3" fmla="*/ 561 h 568"/>
                <a:gd name="T4" fmla="*/ 159 w 319"/>
                <a:gd name="T5" fmla="*/ 484 h 568"/>
                <a:gd name="T6" fmla="*/ 316 w 319"/>
                <a:gd name="T7" fmla="*/ 563 h 568"/>
                <a:gd name="T8" fmla="*/ 319 w 319"/>
                <a:gd name="T9" fmla="*/ 568 h 568"/>
                <a:gd name="T10" fmla="*/ 319 w 319"/>
                <a:gd name="T11" fmla="*/ 568 h 568"/>
                <a:gd name="T12" fmla="*/ 0 w 319"/>
                <a:gd name="T13" fmla="*/ 0 h 568"/>
                <a:gd name="T14" fmla="*/ 0 w 319"/>
                <a:gd name="T15" fmla="*/ 0 h 568"/>
                <a:gd name="T16" fmla="*/ 0 w 319"/>
                <a:gd name="T17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568">
                  <a:moveTo>
                    <a:pt x="0" y="568"/>
                  </a:moveTo>
                  <a:cubicBezTo>
                    <a:pt x="1" y="563"/>
                    <a:pt x="3" y="561"/>
                    <a:pt x="5" y="561"/>
                  </a:cubicBezTo>
                  <a:cubicBezTo>
                    <a:pt x="40" y="514"/>
                    <a:pt x="96" y="484"/>
                    <a:pt x="159" y="484"/>
                  </a:cubicBezTo>
                  <a:cubicBezTo>
                    <a:pt x="224" y="484"/>
                    <a:pt x="280" y="515"/>
                    <a:pt x="316" y="563"/>
                  </a:cubicBezTo>
                  <a:cubicBezTo>
                    <a:pt x="317" y="564"/>
                    <a:pt x="318" y="565"/>
                    <a:pt x="319" y="568"/>
                  </a:cubicBezTo>
                  <a:cubicBezTo>
                    <a:pt x="319" y="568"/>
                    <a:pt x="319" y="568"/>
                    <a:pt x="319" y="568"/>
                  </a:cubicBezTo>
                  <a:cubicBezTo>
                    <a:pt x="300" y="248"/>
                    <a:pt x="165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6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Text Placeholder 7"/>
          <p:cNvSpPr txBox="1">
            <a:spLocks/>
          </p:cNvSpPr>
          <p:nvPr/>
        </p:nvSpPr>
        <p:spPr>
          <a:xfrm>
            <a:off x="2819533" y="1987245"/>
            <a:ext cx="1368594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1811419" y="2443352"/>
            <a:ext cx="2376707" cy="6284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Rounded Rectangle 11"/>
          <p:cNvSpPr>
            <a:spLocks noChangeAspect="1"/>
          </p:cNvSpPr>
          <p:nvPr/>
        </p:nvSpPr>
        <p:spPr>
          <a:xfrm>
            <a:off x="4388846" y="2149280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 Placeholder 7"/>
          <p:cNvSpPr txBox="1">
            <a:spLocks/>
          </p:cNvSpPr>
          <p:nvPr/>
        </p:nvSpPr>
        <p:spPr>
          <a:xfrm>
            <a:off x="4449727" y="2245549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7"/>
          <p:cNvSpPr txBox="1">
            <a:spLocks/>
          </p:cNvSpPr>
          <p:nvPr/>
        </p:nvSpPr>
        <p:spPr>
          <a:xfrm>
            <a:off x="8875276" y="1987245"/>
            <a:ext cx="16110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8875276" y="2443352"/>
            <a:ext cx="2408641" cy="6139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Rounded Rectangle 23"/>
          <p:cNvSpPr>
            <a:spLocks noChangeAspect="1"/>
          </p:cNvSpPr>
          <p:nvPr/>
        </p:nvSpPr>
        <p:spPr>
          <a:xfrm>
            <a:off x="7973944" y="2149280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8034824" y="2245549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9" name="Text Placeholder 7"/>
          <p:cNvSpPr txBox="1">
            <a:spLocks/>
          </p:cNvSpPr>
          <p:nvPr/>
        </p:nvSpPr>
        <p:spPr>
          <a:xfrm>
            <a:off x="2819533" y="4938877"/>
            <a:ext cx="1368594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1811419" y="5394984"/>
            <a:ext cx="2376707" cy="6284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Rounded Rectangle 27"/>
          <p:cNvSpPr>
            <a:spLocks noChangeAspect="1"/>
          </p:cNvSpPr>
          <p:nvPr/>
        </p:nvSpPr>
        <p:spPr>
          <a:xfrm>
            <a:off x="4337374" y="5100912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4398256" y="5197181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3" name="Text Placeholder 7"/>
          <p:cNvSpPr txBox="1">
            <a:spLocks/>
          </p:cNvSpPr>
          <p:nvPr/>
        </p:nvSpPr>
        <p:spPr>
          <a:xfrm>
            <a:off x="8869792" y="4938877"/>
            <a:ext cx="16110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8869792" y="5394984"/>
            <a:ext cx="2408641" cy="6139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ounded Rectangle 16"/>
          <p:cNvSpPr>
            <a:spLocks noChangeAspect="1"/>
          </p:cNvSpPr>
          <p:nvPr/>
        </p:nvSpPr>
        <p:spPr>
          <a:xfrm>
            <a:off x="7973944" y="5100912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7"/>
          <p:cNvSpPr txBox="1">
            <a:spLocks/>
          </p:cNvSpPr>
          <p:nvPr/>
        </p:nvSpPr>
        <p:spPr>
          <a:xfrm>
            <a:off x="8034824" y="5197181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37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毕业论文答辩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3462370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2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animBg="1"/>
      <p:bldP spid="2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/>
      <p:bldP spid="3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animBg="1"/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38836" y="3493251"/>
            <a:ext cx="4381081" cy="96997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20" tIns="36359" rIns="72720" bIns="36359" rtlCol="0" anchor="ctr"/>
          <a:lstStyle/>
          <a:p>
            <a:pPr algn="ctr"/>
            <a:endParaRPr lang="zh-CN" altLang="en-US" sz="15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919165" y="2214894"/>
            <a:ext cx="1020423" cy="102042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4917207" y="3731950"/>
            <a:ext cx="3140111" cy="49257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20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研究思路与方法</a:t>
            </a:r>
            <a:endParaRPr lang="zh-CN" altLang="en-US" sz="140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6508518" y="4646859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33" lvl="1" indent="-171433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4737968" y="4646859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33" lvl="1" indent="-171433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508518" y="4916487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33" lvl="1" indent="-171433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37968" y="4916487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33" lvl="1" indent="-171433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13796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Rectangle 6"/>
          <p:cNvSpPr/>
          <p:nvPr/>
        </p:nvSpPr>
        <p:spPr>
          <a:xfrm>
            <a:off x="6933431" y="199"/>
            <a:ext cx="4832714" cy="4603387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28479" y="670029"/>
            <a:ext cx="3042628" cy="4817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53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BRAND ANALYSIS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269393" y="2135201"/>
            <a:ext cx="4160790" cy="2142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6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116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750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PRESENTATION_TITLE" val="bt13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4333"/>
  <p:tag name="MH_LIBRARY" val="GRAPHIC"/>
  <p:tag name="MH_TYPE" val="Other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4333"/>
  <p:tag name="MH_LIBRARY" val="GRAPHIC"/>
  <p:tag name="MH_TYPE" val="Other"/>
  <p:tag name="MH_ORDER" val="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4333"/>
  <p:tag name="MH_LIBRARY" val="GRAPHIC"/>
  <p:tag name="MH_TYPE" val="Other"/>
  <p:tag name="MH_ORDER" val="1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4333"/>
  <p:tag name="MH_LIBRARY" val="GRAPHIC"/>
  <p:tag name="MH_TYPE" val="Other"/>
  <p:tag name="MH_ORDER" val="1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4503"/>
  <p:tag name="MH_LIBRARY" val="GRAPHIC"/>
  <p:tag name="MH_TYPE" val="Text"/>
  <p:tag name="MH_ORDER" val="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4333"/>
  <p:tag name="MH_LIBRARY" val="GRAPHIC"/>
  <p:tag name="MH_TYPE" val="Other"/>
  <p:tag name="MH_ORDER" val="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4333"/>
  <p:tag name="MH_LIBRARY" val="GRAPHIC"/>
  <p:tag name="MH_TYPE" val="Other"/>
  <p:tag name="MH_ORDER" val="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4333"/>
  <p:tag name="MH_LIBRARY" val="GRAPHIC"/>
  <p:tag name="MH_TYPE" val="Other"/>
  <p:tag name="MH_ORDER" val="1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4333"/>
  <p:tag name="MH_LIBRARY" val="GRAPHIC"/>
  <p:tag name="MH_TYPE" val="Other"/>
  <p:tag name="MH_ORDER" val="1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4503"/>
  <p:tag name="MH_LIBRARY" val="GRAPHIC"/>
  <p:tag name="MH_TYPE" val="Text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61022194333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4333"/>
  <p:tag name="MH_LIBRARY" val="GRAPHIC"/>
  <p:tag name="MH_TYPE" val="Other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4333"/>
  <p:tag name="MH_LIBRARY" val="GRAPHIC"/>
  <p:tag name="MH_TYPE" val="Other"/>
  <p:tag name="MH_ORDER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4333"/>
  <p:tag name="MH_LIBRARY" val="GRAPHIC"/>
  <p:tag name="MH_TYPE" val="Other"/>
  <p:tag name="MH_ORDER" val="1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4503"/>
  <p:tag name="MH_LIBRARY" val="GRAPHIC"/>
  <p:tag name="MH_TYPE" val="Text"/>
  <p:tag name="MH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4333"/>
  <p:tag name="MH_LIBRARY" val="GRAPHIC"/>
  <p:tag name="MH_TYPE" val="Other"/>
  <p:tag name="MH_ORDER" val="1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4333"/>
  <p:tag name="MH_LIBRARY" val="GRAPHIC"/>
  <p:tag name="MH_TYPE" val="Other"/>
  <p:tag name="MH_ORDER" val="1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4333"/>
  <p:tag name="MH_LIBRARY" val="GRAPHIC"/>
  <p:tag name="MH_TYPE" val="Other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4333"/>
  <p:tag name="MH_LIBRARY" val="GRAPHIC"/>
  <p:tag name="MH_TYPE" val="Other"/>
  <p:tag name="MH_ORDER" val="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4333"/>
  <p:tag name="MH_LIBRARY" val="GRAPHIC"/>
  <p:tag name="MH_TYPE" val="Other"/>
  <p:tag name="MH_ORDER" val="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4333"/>
  <p:tag name="MH_LIBRARY" val="GRAPHIC"/>
  <p:tag name="MH_TYPE" val="Other"/>
  <p:tag name="MH_ORDER" val="2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4503"/>
  <p:tag name="MH_LIBRARY" val="GRAPHIC"/>
  <p:tag name="MH_TYPE" val="Text"/>
  <p:tag name="MH_ORDER" val="4"/>
</p:tagLst>
</file>

<file path=ppt/theme/theme1.xml><?xml version="1.0" encoding="utf-8"?>
<a:theme xmlns:a="http://schemas.openxmlformats.org/drawingml/2006/main" name="第一PPT，www.1ppt.com">
  <a:themeElements>
    <a:clrScheme name="自定义 6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0000"/>
      </a:accent1>
      <a:accent2>
        <a:srgbClr val="3CB7C6"/>
      </a:accent2>
      <a:accent3>
        <a:srgbClr val="000000"/>
      </a:accent3>
      <a:accent4>
        <a:srgbClr val="3CB7C6"/>
      </a:accent4>
      <a:accent5>
        <a:srgbClr val="000000"/>
      </a:accent5>
      <a:accent6>
        <a:srgbClr val="3CB7C6"/>
      </a:accent6>
      <a:hlink>
        <a:srgbClr val="000000"/>
      </a:hlink>
      <a:folHlink>
        <a:srgbClr val="3CB7C6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3868</Words>
  <Application>Microsoft Office PowerPoint</Application>
  <PresentationFormat>自定义</PresentationFormat>
  <Paragraphs>263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FontAwesome</vt:lpstr>
      <vt:lpstr>Gill Sans</vt:lpstr>
      <vt:lpstr>Lato Light</vt:lpstr>
      <vt:lpstr>Lato Regular</vt:lpstr>
      <vt:lpstr>맑은 고딕</vt:lpstr>
      <vt:lpstr>Open Sans</vt:lpstr>
      <vt:lpstr>宋体</vt:lpstr>
      <vt:lpstr>微软雅黑</vt:lpstr>
      <vt:lpstr>Arial</vt:lpstr>
      <vt:lpstr>Calibri</vt:lpstr>
      <vt:lpstr>Calibri Light</vt:lpstr>
      <vt:lpstr>Impact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年终总结</dc:title>
  <dc:creator/>
  <cp:keywords>user</cp:keywords>
  <cp:lastModifiedBy/>
  <cp:revision>1</cp:revision>
  <dcterms:created xsi:type="dcterms:W3CDTF">2016-11-21T14:34:27Z</dcterms:created>
  <dcterms:modified xsi:type="dcterms:W3CDTF">2018-09-23T14:38:55Z</dcterms:modified>
</cp:coreProperties>
</file>